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4" autoAdjust="0"/>
    <p:restoredTop sz="91824" autoAdjust="0"/>
  </p:normalViewPr>
  <p:slideViewPr>
    <p:cSldViewPr snapToGrid="0">
      <p:cViewPr varScale="1">
        <p:scale>
          <a:sx n="91" d="100"/>
          <a:sy n="9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210702&amp;tn=1#a210" TargetMode="External"/><Relationship Id="rId13" Type="http://schemas.openxmlformats.org/officeDocument/2006/relationships/hyperlink" Target="https://www.boe.es/buscar/act.php?id=BOA-d-2011-90007&amp;p=20210702&amp;tn=1#a517" TargetMode="External"/><Relationship Id="rId3" Type="http://schemas.openxmlformats.org/officeDocument/2006/relationships/hyperlink" Target="https://www.boe.es/buscar/act.php?id=BOE-A-1967-5590" TargetMode="External"/><Relationship Id="rId7" Type="http://schemas.openxmlformats.org/officeDocument/2006/relationships/hyperlink" Target="https://www.boe.es/buscar/act.php?id=BOA-d-2011-90007&amp;p=20210702&amp;tn=1#a203" TargetMode="External"/><Relationship Id="rId12" Type="http://schemas.openxmlformats.org/officeDocument/2006/relationships/hyperlink" Target="https://www.boe.es/buscar/act.php?id=BOA-d-2011-90007&amp;p=20210702&amp;tn=1#a311" TargetMode="External"/><Relationship Id="rId2" Type="http://schemas.openxmlformats.org/officeDocument/2006/relationships/hyperlink" Target="https://www.reicaz.org/textosle/boe_rdec/19251207/19251207.htm" TargetMode="External"/><Relationship Id="rId1" Type="http://schemas.openxmlformats.org/officeDocument/2006/relationships/hyperlink" Target="http://www.derechoaragones.es/es/consulta/resultados_ocr.do?id=983&amp;tipoResultados=BIB&amp;posicion=1&amp;forma=ficha" TargetMode="External"/><Relationship Id="rId6" Type="http://schemas.openxmlformats.org/officeDocument/2006/relationships/hyperlink" Target="https://www.boe.es/buscar/act.php?id=BOA-d-2011-90007&amp;p=20210702&amp;tn=1#a195" TargetMode="External"/><Relationship Id="rId11" Type="http://schemas.openxmlformats.org/officeDocument/2006/relationships/hyperlink" Target="https://hj.tribunalconstitucional.es/es/Resolucion/Show/23406#complete_resolucion" TargetMode="External"/><Relationship Id="rId5" Type="http://schemas.openxmlformats.org/officeDocument/2006/relationships/hyperlink" Target="https://www.boe.es/buscar/act.php?id=BOA-d-2011-90007&amp;p=20210702&amp;tn=1#ti" TargetMode="External"/><Relationship Id="rId10" Type="http://schemas.openxmlformats.org/officeDocument/2006/relationships/hyperlink" Target="https://hj.tribunalconstitucional.es/es/Resolucion/Show/23394" TargetMode="External"/><Relationship Id="rId4" Type="http://schemas.openxmlformats.org/officeDocument/2006/relationships/hyperlink" Target="https://www.boe.es/buscar/act.php?id=BOA-d-2011-90007&amp;p=20210702&amp;tn=2" TargetMode="External"/><Relationship Id="rId9" Type="http://schemas.openxmlformats.org/officeDocument/2006/relationships/hyperlink" Target="https://www.boe.es/buscar/act.php?id=BOA-d-2011-90007&amp;p=20210702&amp;tn=1#a271" TargetMode="External"/><Relationship Id="rId14" Type="http://schemas.openxmlformats.org/officeDocument/2006/relationships/image" Target="../media/image8.jp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E-A-1889-4763&amp;p=20211216&amp;tn=1#art9" TargetMode="External"/><Relationship Id="rId3" Type="http://schemas.openxmlformats.org/officeDocument/2006/relationships/hyperlink" Target="https://www.boe.es/buscar/act.php?id=BOA-d-2011-90007&amp;p=20210702&amp;tn=1#undecima" TargetMode="External"/><Relationship Id="rId7" Type="http://schemas.openxmlformats.org/officeDocument/2006/relationships/hyperlink" Target="https://www.boe.es/buscar/act.php?id=BOE-A-1889-4763&amp;b=25&amp;tn=1&amp;p=19740709#art9" TargetMode="External"/><Relationship Id="rId2" Type="http://schemas.openxmlformats.org/officeDocument/2006/relationships/hyperlink" Target="https://www.boe.es/buscar/act.php?id=BOA-d-2011-90007&amp;p=20210702&amp;tn=1#octava" TargetMode="External"/><Relationship Id="rId1" Type="http://schemas.openxmlformats.org/officeDocument/2006/relationships/hyperlink" Target="https://www.boe.es/buscar/act.php?id=BOA-d-2011-90007&amp;p=20210702&amp;tn=1#a271" TargetMode="External"/><Relationship Id="rId6" Type="http://schemas.openxmlformats.org/officeDocument/2006/relationships/hyperlink" Target="https://www.boe.es/buscar/act.php?id=BOE-A-1889-4763&amp;b=25&amp;tn=1&amp;p=19740709#art16" TargetMode="External"/><Relationship Id="rId5" Type="http://schemas.openxmlformats.org/officeDocument/2006/relationships/hyperlink" Target="https://www.boe.es/buscar/act.php?id=BOE-A-1889-4763&amp;p=20211216&amp;tn=1#art16" TargetMode="External"/><Relationship Id="rId4" Type="http://schemas.openxmlformats.org/officeDocument/2006/relationships/hyperlink" Target="https://www.boe.es/buscar/act.php?id=BOA-d-2011-90007&amp;p=20210702&amp;tn=1#a283" TargetMode="Externa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hyperlink" Target="https://eur-lex.europa.eu/legal-content/ES/TXT/PDF/?uri=CELEX:32012R0650&amp;from=SK" TargetMode="External"/><Relationship Id="rId7" Type="http://schemas.openxmlformats.org/officeDocument/2006/relationships/image" Target="../media/image9.jpg"/><Relationship Id="rId2" Type="http://schemas.openxmlformats.org/officeDocument/2006/relationships/hyperlink" Target="https://www.boe.es/buscar/act.php?id=BOE-A-1889-4763&amp;b=25&amp;tn=1&amp;p=19740709#art16" TargetMode="External"/><Relationship Id="rId1" Type="http://schemas.openxmlformats.org/officeDocument/2006/relationships/hyperlink" Target="https://www.boe.es/buscar/act.php?id=BOE-A-1889-4763&amp;b=25&amp;tn=1&amp;p=19740709#art9" TargetMode="External"/><Relationship Id="rId6" Type="http://schemas.openxmlformats.org/officeDocument/2006/relationships/image" Target="../media/image11.jpeg"/><Relationship Id="rId11" Type="http://schemas.openxmlformats.org/officeDocument/2006/relationships/image" Target="../media/image15.jpg"/><Relationship Id="rId5" Type="http://schemas.openxmlformats.org/officeDocument/2006/relationships/image" Target="../media/image10.jpg"/><Relationship Id="rId10" Type="http://schemas.openxmlformats.org/officeDocument/2006/relationships/image" Target="../media/image14.png"/><Relationship Id="rId4" Type="http://schemas.openxmlformats.org/officeDocument/2006/relationships/hyperlink" Target="https://eur-lex.europa.eu/legal-content/ES/TXT/PDF/?uri=CELEX:32016R1103&amp;from=ES" TargetMode="External"/><Relationship Id="rId9" Type="http://schemas.openxmlformats.org/officeDocument/2006/relationships/image" Target="../media/image13.jp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210702&amp;tn=1#a203" TargetMode="External"/><Relationship Id="rId13" Type="http://schemas.openxmlformats.org/officeDocument/2006/relationships/hyperlink" Target="https://www.boe.es/buscar/act.php?id=BOA-d-2011-90007&amp;p=20210702&amp;tn=1#a311" TargetMode="External"/><Relationship Id="rId3" Type="http://schemas.openxmlformats.org/officeDocument/2006/relationships/hyperlink" Target="https://www.reicaz.org/textosle/boe_rdec/19251207/19251207.htm" TargetMode="External"/><Relationship Id="rId7" Type="http://schemas.openxmlformats.org/officeDocument/2006/relationships/hyperlink" Target="https://www.boe.es/buscar/act.php?id=BOA-d-2011-90007&amp;p=20210702&amp;tn=1#a195" TargetMode="External"/><Relationship Id="rId12" Type="http://schemas.openxmlformats.org/officeDocument/2006/relationships/hyperlink" Target="https://hj.tribunalconstitucional.es/es/Resolucion/Show/23406#complete_resolucion" TargetMode="External"/><Relationship Id="rId2" Type="http://schemas.openxmlformats.org/officeDocument/2006/relationships/hyperlink" Target="http://www.derechoaragones.es/es/consulta/resultados_ocr.do?id=983&amp;tipoResultados=BIB&amp;posicion=1&amp;forma=ficha" TargetMode="External"/><Relationship Id="rId1" Type="http://schemas.openxmlformats.org/officeDocument/2006/relationships/image" Target="../media/image8.jpg"/><Relationship Id="rId6" Type="http://schemas.openxmlformats.org/officeDocument/2006/relationships/hyperlink" Target="https://www.boe.es/buscar/act.php?id=BOA-d-2011-90007&amp;p=20210702&amp;tn=1#ti" TargetMode="External"/><Relationship Id="rId11" Type="http://schemas.openxmlformats.org/officeDocument/2006/relationships/hyperlink" Target="https://hj.tribunalconstitucional.es/es/Resolucion/Show/23394" TargetMode="External"/><Relationship Id="rId5" Type="http://schemas.openxmlformats.org/officeDocument/2006/relationships/hyperlink" Target="https://www.boe.es/buscar/act.php?id=BOA-d-2011-90007&amp;p=20210702&amp;tn=2" TargetMode="External"/><Relationship Id="rId10" Type="http://schemas.openxmlformats.org/officeDocument/2006/relationships/hyperlink" Target="https://www.boe.es/buscar/act.php?id=BOA-d-2011-90007&amp;p=20210702&amp;tn=1#a271" TargetMode="External"/><Relationship Id="rId4" Type="http://schemas.openxmlformats.org/officeDocument/2006/relationships/hyperlink" Target="https://www.boe.es/buscar/act.php?id=BOE-A-1967-5590" TargetMode="External"/><Relationship Id="rId9" Type="http://schemas.openxmlformats.org/officeDocument/2006/relationships/hyperlink" Target="https://www.boe.es/buscar/act.php?id=BOA-d-2011-90007&amp;p=20210702&amp;tn=1#a210" TargetMode="External"/><Relationship Id="rId14" Type="http://schemas.openxmlformats.org/officeDocument/2006/relationships/hyperlink" Target="https://www.boe.es/buscar/act.php?id=BOA-d-2011-90007&amp;p=20210702&amp;tn=1#a517" TargetMode="External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E-A-1889-4763&amp;b=25&amp;tn=1&amp;p=19740709#art9" TargetMode="External"/><Relationship Id="rId3" Type="http://schemas.openxmlformats.org/officeDocument/2006/relationships/hyperlink" Target="https://www.boe.es/buscar/act.php?id=BOA-d-2011-90007&amp;p=20210702&amp;tn=1#undecima" TargetMode="External"/><Relationship Id="rId7" Type="http://schemas.openxmlformats.org/officeDocument/2006/relationships/hyperlink" Target="https://www.boe.es/buscar/act.php?id=BOE-A-1889-4763&amp;b=25&amp;tn=1&amp;p=19740709#art16" TargetMode="External"/><Relationship Id="rId2" Type="http://schemas.openxmlformats.org/officeDocument/2006/relationships/hyperlink" Target="https://www.boe.es/buscar/act.php?id=BOA-d-2011-90007&amp;p=20210702&amp;tn=1#octava" TargetMode="External"/><Relationship Id="rId1" Type="http://schemas.openxmlformats.org/officeDocument/2006/relationships/hyperlink" Target="https://www.boe.es/buscar/act.php?id=BOA-d-2011-90007&amp;p=20210702&amp;tn=1#a271" TargetMode="External"/><Relationship Id="rId6" Type="http://schemas.openxmlformats.org/officeDocument/2006/relationships/hyperlink" Target="https://www.boe.es/buscar/act.php?id=BOE-A-1889-4763&amp;p=20211216&amp;tn=1#art16" TargetMode="External"/><Relationship Id="rId5" Type="http://schemas.openxmlformats.org/officeDocument/2006/relationships/hyperlink" Target="https://www.boe.es/buscar/act.php?id=BOE-A-1889-4763&amp;p=20211216&amp;tn=1#art9" TargetMode="External"/><Relationship Id="rId4" Type="http://schemas.openxmlformats.org/officeDocument/2006/relationships/hyperlink" Target="https://www.boe.es/buscar/act.php?id=BOA-d-2011-90007&amp;p=20210702&amp;tn=1#a283" TargetMode="External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hyperlink" Target="https://www.boe.es/buscar/act.php?id=BOE-A-1889-4763&amp;b=25&amp;tn=1&amp;p=19740709#art16" TargetMode="External"/><Relationship Id="rId7" Type="http://schemas.openxmlformats.org/officeDocument/2006/relationships/image" Target="../media/image9.jpg"/><Relationship Id="rId2" Type="http://schemas.openxmlformats.org/officeDocument/2006/relationships/hyperlink" Target="https://www.boe.es/buscar/act.php?id=BOE-A-1889-4763&amp;b=25&amp;tn=1&amp;p=19740709#art9" TargetMode="External"/><Relationship Id="rId1" Type="http://schemas.openxmlformats.org/officeDocument/2006/relationships/image" Target="../media/image10.jpg"/><Relationship Id="rId6" Type="http://schemas.openxmlformats.org/officeDocument/2006/relationships/hyperlink" Target="https://eur-lex.europa.eu/legal-content/ES/TXT/PDF/?uri=CELEX:32016R1103&amp;from=ES" TargetMode="External"/><Relationship Id="rId11" Type="http://schemas.openxmlformats.org/officeDocument/2006/relationships/image" Target="../media/image15.jpg"/><Relationship Id="rId5" Type="http://schemas.openxmlformats.org/officeDocument/2006/relationships/hyperlink" Target="https://eur-lex.europa.eu/legal-content/ES/TXT/PDF/?uri=CELEX:32012R0650&amp;from=SK" TargetMode="External"/><Relationship Id="rId10" Type="http://schemas.openxmlformats.org/officeDocument/2006/relationships/image" Target="../media/image14.png"/><Relationship Id="rId4" Type="http://schemas.openxmlformats.org/officeDocument/2006/relationships/image" Target="../media/image11.jpeg"/><Relationship Id="rId9" Type="http://schemas.openxmlformats.org/officeDocument/2006/relationships/image" Target="../media/image13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71CA9A-AFC6-4757-951A-F0910C1585C8}" type="doc">
      <dgm:prSet loTypeId="urn:microsoft.com/office/officeart/2005/8/layout/radial2" loCatId="relationship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8CA58B7B-451A-42A5-A68E-296DE1A03015}">
      <dgm:prSet custT="1"/>
      <dgm:spPr/>
      <dgm:t>
        <a:bodyPr/>
        <a:lstStyle/>
        <a:p>
          <a:pPr rtl="0"/>
          <a:r>
            <a:rPr lang="es-ES" sz="1500" dirty="0" smtClean="0"/>
            <a:t>Antecedentes</a:t>
          </a:r>
          <a:endParaRPr lang="es-ES" sz="1500" dirty="0"/>
        </a:p>
      </dgm:t>
    </dgm:pt>
    <dgm:pt modelId="{FCD6B420-100A-4423-9D88-0C14608074E8}" type="parTrans" cxnId="{B84C5520-9FB0-46E1-8411-A71868BE25D6}">
      <dgm:prSet/>
      <dgm:spPr/>
      <dgm:t>
        <a:bodyPr/>
        <a:lstStyle/>
        <a:p>
          <a:endParaRPr lang="es-ES"/>
        </a:p>
      </dgm:t>
    </dgm:pt>
    <dgm:pt modelId="{738F46C7-495C-487A-9EDF-F3341FEB4ECE}" type="sibTrans" cxnId="{B84C5520-9FB0-46E1-8411-A71868BE25D6}">
      <dgm:prSet/>
      <dgm:spPr/>
      <dgm:t>
        <a:bodyPr/>
        <a:lstStyle/>
        <a:p>
          <a:endParaRPr lang="es-ES"/>
        </a:p>
      </dgm:t>
    </dgm:pt>
    <dgm:pt modelId="{75AB0B18-B99C-4E53-97BB-A3519A6DDFD2}">
      <dgm:prSet/>
      <dgm:spPr/>
      <dgm:t>
        <a:bodyPr/>
        <a:lstStyle/>
        <a:p>
          <a:pPr rtl="0"/>
          <a:r>
            <a:rPr lang="es-ES" dirty="0" smtClean="0">
              <a:hlinkClick xmlns:r="http://schemas.openxmlformats.org/officeDocument/2006/relationships" r:id="rId1"/>
            </a:rPr>
            <a:t>Fueros de Aragón</a:t>
          </a:r>
          <a:endParaRPr lang="es-ES" dirty="0"/>
        </a:p>
      </dgm:t>
    </dgm:pt>
    <dgm:pt modelId="{1F7A099C-8A14-4724-B596-E918DDBA4B13}" type="parTrans" cxnId="{E5510AE6-EA3F-423C-BB06-73E4226011F7}">
      <dgm:prSet/>
      <dgm:spPr/>
      <dgm:t>
        <a:bodyPr/>
        <a:lstStyle/>
        <a:p>
          <a:endParaRPr lang="es-ES"/>
        </a:p>
      </dgm:t>
    </dgm:pt>
    <dgm:pt modelId="{9909C462-BC46-4582-ACA4-AAF2EA594029}" type="sibTrans" cxnId="{E5510AE6-EA3F-423C-BB06-73E4226011F7}">
      <dgm:prSet/>
      <dgm:spPr/>
      <dgm:t>
        <a:bodyPr/>
        <a:lstStyle/>
        <a:p>
          <a:endParaRPr lang="es-ES"/>
        </a:p>
      </dgm:t>
    </dgm:pt>
    <dgm:pt modelId="{448A3BE5-1B10-4979-852F-E15AF0F333B5}">
      <dgm:prSet/>
      <dgm:spPr/>
      <dgm:t>
        <a:bodyPr/>
        <a:lstStyle/>
        <a:p>
          <a:pPr rtl="0"/>
          <a:r>
            <a:rPr lang="es-ES" dirty="0" smtClean="0">
              <a:hlinkClick xmlns:r="http://schemas.openxmlformats.org/officeDocument/2006/relationships" r:id="rId2"/>
            </a:rPr>
            <a:t>Apéndice de 1925</a:t>
          </a:r>
          <a:endParaRPr lang="es-ES" dirty="0"/>
        </a:p>
      </dgm:t>
    </dgm:pt>
    <dgm:pt modelId="{5EFDD608-F875-49E2-A288-FDE378319F68}" type="parTrans" cxnId="{86AEDBE8-9D0E-43D7-8BCC-2D946094BCA2}">
      <dgm:prSet/>
      <dgm:spPr/>
      <dgm:t>
        <a:bodyPr/>
        <a:lstStyle/>
        <a:p>
          <a:endParaRPr lang="es-ES"/>
        </a:p>
      </dgm:t>
    </dgm:pt>
    <dgm:pt modelId="{6638863A-8929-4A01-80AF-A24D6F61A5E4}" type="sibTrans" cxnId="{86AEDBE8-9D0E-43D7-8BCC-2D946094BCA2}">
      <dgm:prSet/>
      <dgm:spPr/>
      <dgm:t>
        <a:bodyPr/>
        <a:lstStyle/>
        <a:p>
          <a:endParaRPr lang="es-ES"/>
        </a:p>
      </dgm:t>
    </dgm:pt>
    <dgm:pt modelId="{91D51608-FCF7-4BF6-A6A5-B2BFDD98FDCD}">
      <dgm:prSet/>
      <dgm:spPr/>
      <dgm:t>
        <a:bodyPr/>
        <a:lstStyle/>
        <a:p>
          <a:pPr rtl="0"/>
          <a:r>
            <a:rPr lang="es-ES" dirty="0" smtClean="0">
              <a:hlinkClick xmlns:r="http://schemas.openxmlformats.org/officeDocument/2006/relationships" r:id="rId3"/>
            </a:rPr>
            <a:t>Compilación 1967 </a:t>
          </a:r>
          <a:r>
            <a:rPr lang="es-ES" dirty="0" smtClean="0"/>
            <a:t>(1985; 1995)</a:t>
          </a:r>
          <a:endParaRPr lang="es-ES" dirty="0"/>
        </a:p>
      </dgm:t>
    </dgm:pt>
    <dgm:pt modelId="{92BCB008-376E-4CDA-A399-613CBF53B1EC}" type="parTrans" cxnId="{7498FD90-EB32-47C7-9886-295ABB65AA77}">
      <dgm:prSet/>
      <dgm:spPr/>
      <dgm:t>
        <a:bodyPr/>
        <a:lstStyle/>
        <a:p>
          <a:endParaRPr lang="es-ES"/>
        </a:p>
      </dgm:t>
    </dgm:pt>
    <dgm:pt modelId="{80E7453C-2A9F-4D5A-B7FD-EA89F300D305}" type="sibTrans" cxnId="{7498FD90-EB32-47C7-9886-295ABB65AA77}">
      <dgm:prSet/>
      <dgm:spPr/>
      <dgm:t>
        <a:bodyPr/>
        <a:lstStyle/>
        <a:p>
          <a:endParaRPr lang="es-ES"/>
        </a:p>
      </dgm:t>
    </dgm:pt>
    <dgm:pt modelId="{BA96014B-7876-4B5E-B721-3FC9B220C3DE}">
      <dgm:prSet/>
      <dgm:spPr/>
      <dgm:t>
        <a:bodyPr/>
        <a:lstStyle/>
        <a:p>
          <a:pPr rtl="0"/>
          <a:r>
            <a:rPr lang="es-ES" dirty="0" smtClean="0"/>
            <a:t>Regulación: </a:t>
          </a:r>
          <a:r>
            <a:rPr lang="es-ES" dirty="0" smtClean="0">
              <a:hlinkClick xmlns:r="http://schemas.openxmlformats.org/officeDocument/2006/relationships" r:id="rId4"/>
            </a:rPr>
            <a:t>CDFA</a:t>
          </a:r>
          <a:r>
            <a:rPr lang="es-ES" dirty="0" smtClean="0"/>
            <a:t>: Libro II</a:t>
          </a:r>
          <a:endParaRPr lang="es-ES" dirty="0"/>
        </a:p>
      </dgm:t>
    </dgm:pt>
    <dgm:pt modelId="{1149C02D-711F-4894-A143-9852CB663A7E}" type="parTrans" cxnId="{B3CC9106-94A4-44C4-8BAC-08E488DD773A}">
      <dgm:prSet/>
      <dgm:spPr/>
      <dgm:t>
        <a:bodyPr/>
        <a:lstStyle/>
        <a:p>
          <a:endParaRPr lang="es-ES"/>
        </a:p>
      </dgm:t>
    </dgm:pt>
    <dgm:pt modelId="{3E02C395-9BBB-483C-A03D-B6F7D24E1492}" type="sibTrans" cxnId="{B3CC9106-94A4-44C4-8BAC-08E488DD773A}">
      <dgm:prSet/>
      <dgm:spPr/>
      <dgm:t>
        <a:bodyPr/>
        <a:lstStyle/>
        <a:p>
          <a:endParaRPr lang="es-ES"/>
        </a:p>
      </dgm:t>
    </dgm:pt>
    <dgm:pt modelId="{29FE4497-AFFE-45E3-A312-7B5DED67419C}">
      <dgm:prSet/>
      <dgm:spPr/>
      <dgm:t>
        <a:bodyPr/>
        <a:lstStyle/>
        <a:p>
          <a:pPr rtl="0"/>
          <a:r>
            <a:rPr lang="es-ES" dirty="0" smtClean="0"/>
            <a:t>Familia matrimonial</a:t>
          </a:r>
          <a:endParaRPr lang="es-ES" dirty="0"/>
        </a:p>
      </dgm:t>
    </dgm:pt>
    <dgm:pt modelId="{622A6F62-963F-4A2D-AFA4-6EAD84900FE6}" type="parTrans" cxnId="{ABEA372A-C5B4-4760-AED7-CE994F91B285}">
      <dgm:prSet/>
      <dgm:spPr/>
      <dgm:t>
        <a:bodyPr/>
        <a:lstStyle/>
        <a:p>
          <a:endParaRPr lang="es-ES"/>
        </a:p>
      </dgm:t>
    </dgm:pt>
    <dgm:pt modelId="{FF03A390-FB48-49FD-AA5A-96E4B060CCBC}" type="sibTrans" cxnId="{ABEA372A-C5B4-4760-AED7-CE994F91B285}">
      <dgm:prSet/>
      <dgm:spPr/>
      <dgm:t>
        <a:bodyPr/>
        <a:lstStyle/>
        <a:p>
          <a:endParaRPr lang="es-ES"/>
        </a:p>
      </dgm:t>
    </dgm:pt>
    <dgm:pt modelId="{A397F116-455D-4D50-AAC1-ACD84B3D3417}">
      <dgm:prSet/>
      <dgm:spPr/>
      <dgm:t>
        <a:bodyPr/>
        <a:lstStyle/>
        <a:p>
          <a:pPr rtl="0"/>
          <a:r>
            <a:rPr lang="es-ES" smtClean="0"/>
            <a:t>Familia no matrimonial</a:t>
          </a:r>
          <a:endParaRPr lang="es-ES"/>
        </a:p>
      </dgm:t>
    </dgm:pt>
    <dgm:pt modelId="{B6B8A87D-116F-498B-BE75-5C1634EE3081}" type="parTrans" cxnId="{778924C7-E8CD-4D53-B64F-9EF762C93549}">
      <dgm:prSet/>
      <dgm:spPr/>
      <dgm:t>
        <a:bodyPr/>
        <a:lstStyle/>
        <a:p>
          <a:endParaRPr lang="es-ES"/>
        </a:p>
      </dgm:t>
    </dgm:pt>
    <dgm:pt modelId="{18F7E326-11F1-42C3-9730-865F6AA9374F}" type="sibTrans" cxnId="{778924C7-E8CD-4D53-B64F-9EF762C93549}">
      <dgm:prSet/>
      <dgm:spPr/>
      <dgm:t>
        <a:bodyPr/>
        <a:lstStyle/>
        <a:p>
          <a:endParaRPr lang="es-ES"/>
        </a:p>
      </dgm:t>
    </dgm:pt>
    <dgm:pt modelId="{17014379-A218-40A6-8039-B52C393EB46C}">
      <dgm:prSet/>
      <dgm:spPr/>
      <dgm:t>
        <a:bodyPr/>
        <a:lstStyle/>
        <a:p>
          <a:pPr rtl="0"/>
          <a:r>
            <a:rPr lang="es-ES" dirty="0" smtClean="0"/>
            <a:t>Familia matrimonial: Títulos I a V</a:t>
          </a:r>
        </a:p>
        <a:p>
          <a:pPr rtl="0"/>
          <a:r>
            <a:rPr lang="es-ES" dirty="0" smtClean="0"/>
            <a:t>Libro II</a:t>
          </a:r>
          <a:endParaRPr lang="es-ES" dirty="0"/>
        </a:p>
      </dgm:t>
    </dgm:pt>
    <dgm:pt modelId="{F75FC15F-31DB-4FFB-99A9-A810AAC6B52F}" type="parTrans" cxnId="{08B32B9D-E29D-4521-9B6B-D42E9267CCB5}">
      <dgm:prSet/>
      <dgm:spPr/>
      <dgm:t>
        <a:bodyPr/>
        <a:lstStyle/>
        <a:p>
          <a:endParaRPr lang="es-ES"/>
        </a:p>
      </dgm:t>
    </dgm:pt>
    <dgm:pt modelId="{6DD526A4-2E37-452B-93C5-4A2FCDAF8E52}" type="sibTrans" cxnId="{08B32B9D-E29D-4521-9B6B-D42E9267CCB5}">
      <dgm:prSet/>
      <dgm:spPr/>
      <dgm:t>
        <a:bodyPr/>
        <a:lstStyle/>
        <a:p>
          <a:endParaRPr lang="es-ES"/>
        </a:p>
      </dgm:t>
    </dgm:pt>
    <dgm:pt modelId="{BA8D5FEB-DABB-43EF-87C6-4FF0DCCE842D}">
      <dgm:prSet/>
      <dgm:spPr/>
      <dgm:t>
        <a:bodyPr/>
        <a:lstStyle/>
        <a:p>
          <a:pPr rtl="0"/>
          <a:r>
            <a:rPr lang="es-ES" dirty="0" smtClean="0">
              <a:hlinkClick xmlns:r="http://schemas.openxmlformats.org/officeDocument/2006/relationships" r:id="rId5"/>
            </a:rPr>
            <a:t>Efectos Generales</a:t>
          </a:r>
          <a:endParaRPr lang="es-ES" dirty="0"/>
        </a:p>
      </dgm:t>
    </dgm:pt>
    <dgm:pt modelId="{8E3E276E-8EAC-4BB7-A5BD-7FBF1C6A50AE}" type="parTrans" cxnId="{2EA54400-8199-4476-A086-358A539F8DE0}">
      <dgm:prSet/>
      <dgm:spPr/>
      <dgm:t>
        <a:bodyPr/>
        <a:lstStyle/>
        <a:p>
          <a:endParaRPr lang="es-ES"/>
        </a:p>
      </dgm:t>
    </dgm:pt>
    <dgm:pt modelId="{973F8A6A-EBDB-48DF-ACE4-D1EAB18FC75B}" type="sibTrans" cxnId="{2EA54400-8199-4476-A086-358A539F8DE0}">
      <dgm:prSet/>
      <dgm:spPr/>
      <dgm:t>
        <a:bodyPr/>
        <a:lstStyle/>
        <a:p>
          <a:endParaRPr lang="es-ES"/>
        </a:p>
      </dgm:t>
    </dgm:pt>
    <dgm:pt modelId="{A3F598FC-5C2C-4098-B9A6-D4C31FEF233B}">
      <dgm:prSet/>
      <dgm:spPr/>
      <dgm:t>
        <a:bodyPr/>
        <a:lstStyle/>
        <a:p>
          <a:pPr rtl="0"/>
          <a:r>
            <a:rPr lang="es-ES" dirty="0" smtClean="0">
              <a:hlinkClick xmlns:r="http://schemas.openxmlformats.org/officeDocument/2006/relationships" r:id="rId6"/>
            </a:rPr>
            <a:t>Capítulos matrimoniales</a:t>
          </a:r>
          <a:endParaRPr lang="es-ES" dirty="0"/>
        </a:p>
      </dgm:t>
    </dgm:pt>
    <dgm:pt modelId="{E67F8FD8-51C4-47E8-8E8F-B8212EC44497}" type="parTrans" cxnId="{968B209D-6539-4877-844E-A9122ECAC1E2}">
      <dgm:prSet/>
      <dgm:spPr/>
      <dgm:t>
        <a:bodyPr/>
        <a:lstStyle/>
        <a:p>
          <a:endParaRPr lang="es-ES"/>
        </a:p>
      </dgm:t>
    </dgm:pt>
    <dgm:pt modelId="{346F323B-031F-4E7E-81F9-2EB3E454E098}" type="sibTrans" cxnId="{968B209D-6539-4877-844E-A9122ECAC1E2}">
      <dgm:prSet/>
      <dgm:spPr/>
      <dgm:t>
        <a:bodyPr/>
        <a:lstStyle/>
        <a:p>
          <a:endParaRPr lang="es-ES"/>
        </a:p>
      </dgm:t>
    </dgm:pt>
    <dgm:pt modelId="{DE53A0E9-468E-4471-8180-7E3760AA42C6}">
      <dgm:prSet/>
      <dgm:spPr/>
      <dgm:t>
        <a:bodyPr/>
        <a:lstStyle/>
        <a:p>
          <a:pPr rtl="0"/>
          <a:r>
            <a:rPr lang="es-ES" dirty="0" smtClean="0">
              <a:hlinkClick xmlns:r="http://schemas.openxmlformats.org/officeDocument/2006/relationships" r:id="rId7"/>
            </a:rPr>
            <a:t>Régimen de separación de bienes</a:t>
          </a:r>
          <a:endParaRPr lang="es-ES" dirty="0"/>
        </a:p>
      </dgm:t>
    </dgm:pt>
    <dgm:pt modelId="{4222637E-F329-4872-BED4-0332F074AA60}" type="parTrans" cxnId="{23C7962A-35F5-498A-BC22-02274CD169A4}">
      <dgm:prSet/>
      <dgm:spPr/>
      <dgm:t>
        <a:bodyPr/>
        <a:lstStyle/>
        <a:p>
          <a:endParaRPr lang="es-ES"/>
        </a:p>
      </dgm:t>
    </dgm:pt>
    <dgm:pt modelId="{7CBDCB8D-396A-4226-B55B-6FE0747A692B}" type="sibTrans" cxnId="{23C7962A-35F5-498A-BC22-02274CD169A4}">
      <dgm:prSet/>
      <dgm:spPr/>
      <dgm:t>
        <a:bodyPr/>
        <a:lstStyle/>
        <a:p>
          <a:endParaRPr lang="es-ES"/>
        </a:p>
      </dgm:t>
    </dgm:pt>
    <dgm:pt modelId="{399B5088-1E17-46CF-9F51-8601DC1A5028}">
      <dgm:prSet/>
      <dgm:spPr/>
      <dgm:t>
        <a:bodyPr/>
        <a:lstStyle/>
        <a:p>
          <a:pPr rtl="0"/>
          <a:r>
            <a:rPr lang="es-ES" dirty="0" smtClean="0">
              <a:hlinkClick xmlns:r="http://schemas.openxmlformats.org/officeDocument/2006/relationships" r:id="rId8"/>
            </a:rPr>
            <a:t>Régimen legal: consorcio conyugal</a:t>
          </a:r>
          <a:endParaRPr lang="es-ES" dirty="0"/>
        </a:p>
      </dgm:t>
    </dgm:pt>
    <dgm:pt modelId="{389DF5E9-FA3F-477D-9C61-0889579AEEB1}" type="parTrans" cxnId="{03EC6254-EAC4-41BB-A900-4476ED12E89C}">
      <dgm:prSet/>
      <dgm:spPr/>
      <dgm:t>
        <a:bodyPr/>
        <a:lstStyle/>
        <a:p>
          <a:endParaRPr lang="es-ES"/>
        </a:p>
      </dgm:t>
    </dgm:pt>
    <dgm:pt modelId="{86F6253D-08E3-4299-A6EE-22906FB40C90}" type="sibTrans" cxnId="{03EC6254-EAC4-41BB-A900-4476ED12E89C}">
      <dgm:prSet/>
      <dgm:spPr/>
      <dgm:t>
        <a:bodyPr/>
        <a:lstStyle/>
        <a:p>
          <a:endParaRPr lang="es-ES"/>
        </a:p>
      </dgm:t>
    </dgm:pt>
    <dgm:pt modelId="{25705FA7-7CB0-45F5-BCB9-328162EF13DD}">
      <dgm:prSet/>
      <dgm:spPr/>
      <dgm:t>
        <a:bodyPr/>
        <a:lstStyle/>
        <a:p>
          <a:pPr rtl="0"/>
          <a:r>
            <a:rPr lang="es-ES" dirty="0" smtClean="0">
              <a:hlinkClick xmlns:r="http://schemas.openxmlformats.org/officeDocument/2006/relationships" r:id="rId9"/>
            </a:rPr>
            <a:t>Viudedad</a:t>
          </a:r>
          <a:endParaRPr lang="es-ES" dirty="0"/>
        </a:p>
      </dgm:t>
    </dgm:pt>
    <dgm:pt modelId="{1F23A6D3-4FCE-4D17-9380-65EBD4FE4B2D}" type="parTrans" cxnId="{085DB150-9B07-4C57-BF25-62F801FBC238}">
      <dgm:prSet/>
      <dgm:spPr/>
      <dgm:t>
        <a:bodyPr/>
        <a:lstStyle/>
        <a:p>
          <a:endParaRPr lang="es-ES"/>
        </a:p>
      </dgm:t>
    </dgm:pt>
    <dgm:pt modelId="{5053AF3F-D2FB-4DCF-8A7F-51A82ED74756}" type="sibTrans" cxnId="{085DB150-9B07-4C57-BF25-62F801FBC238}">
      <dgm:prSet/>
      <dgm:spPr/>
      <dgm:t>
        <a:bodyPr/>
        <a:lstStyle/>
        <a:p>
          <a:endParaRPr lang="es-ES"/>
        </a:p>
      </dgm:t>
    </dgm:pt>
    <dgm:pt modelId="{422E08D1-C946-4F75-A2E4-C1E1AFB783B7}">
      <dgm:prSet/>
      <dgm:spPr/>
      <dgm:t>
        <a:bodyPr/>
        <a:lstStyle/>
        <a:p>
          <a:pPr rtl="0"/>
          <a:r>
            <a:rPr lang="es-ES" dirty="0" smtClean="0"/>
            <a:t>Familia no matrimonial: </a:t>
          </a:r>
        </a:p>
        <a:p>
          <a:pPr rtl="0"/>
          <a:r>
            <a:rPr lang="es-ES" dirty="0" smtClean="0"/>
            <a:t>Título VI Libro II</a:t>
          </a:r>
          <a:endParaRPr lang="es-ES" dirty="0"/>
        </a:p>
      </dgm:t>
    </dgm:pt>
    <dgm:pt modelId="{28FFC169-FF20-438E-AD99-94ECF86145F2}" type="parTrans" cxnId="{E7587887-6DC5-49F7-B0CB-8CFAC054E7A9}">
      <dgm:prSet/>
      <dgm:spPr/>
      <dgm:t>
        <a:bodyPr/>
        <a:lstStyle/>
        <a:p>
          <a:endParaRPr lang="es-ES"/>
        </a:p>
      </dgm:t>
    </dgm:pt>
    <dgm:pt modelId="{71A0A76C-DDF3-47FE-AD1F-01DBF9144405}" type="sibTrans" cxnId="{E7587887-6DC5-49F7-B0CB-8CFAC054E7A9}">
      <dgm:prSet/>
      <dgm:spPr/>
      <dgm:t>
        <a:bodyPr/>
        <a:lstStyle/>
        <a:p>
          <a:endParaRPr lang="es-ES"/>
        </a:p>
      </dgm:t>
    </dgm:pt>
    <dgm:pt modelId="{19B73A3C-5880-4E7F-9830-DEA827660C9D}">
      <dgm:prSet/>
      <dgm:spPr/>
      <dgm:t>
        <a:bodyPr/>
        <a:lstStyle/>
        <a:p>
          <a:pPr rtl="0"/>
          <a:r>
            <a:rPr lang="es-ES" dirty="0" smtClean="0"/>
            <a:t>Ss.TC </a:t>
          </a:r>
          <a:r>
            <a:rPr lang="es-ES" dirty="0" smtClean="0">
              <a:hlinkClick xmlns:r="http://schemas.openxmlformats.org/officeDocument/2006/relationships" r:id="rId10"/>
            </a:rPr>
            <a:t>81/2013</a:t>
          </a:r>
          <a:r>
            <a:rPr lang="es-ES" dirty="0" smtClean="0"/>
            <a:t>, de 11 de abril y </a:t>
          </a:r>
          <a:r>
            <a:rPr lang="es-ES" dirty="0" smtClean="0">
              <a:hlinkClick xmlns:r="http://schemas.openxmlformats.org/officeDocument/2006/relationships" r:id="rId11"/>
            </a:rPr>
            <a:t>93/2013</a:t>
          </a:r>
          <a:r>
            <a:rPr lang="es-ES" dirty="0" smtClean="0"/>
            <a:t>, de 23 de abril.</a:t>
          </a:r>
          <a:endParaRPr lang="es-ES" dirty="0"/>
        </a:p>
      </dgm:t>
    </dgm:pt>
    <dgm:pt modelId="{A4913DF5-1A4D-49B3-A4A8-2AE432816333}" type="parTrans" cxnId="{BC73BF86-2E26-40C6-881F-905DB427D6EC}">
      <dgm:prSet/>
      <dgm:spPr/>
      <dgm:t>
        <a:bodyPr/>
        <a:lstStyle/>
        <a:p>
          <a:endParaRPr lang="es-ES"/>
        </a:p>
      </dgm:t>
    </dgm:pt>
    <dgm:pt modelId="{469D0F94-16FF-4808-9323-DF4F52E93A34}" type="sibTrans" cxnId="{BC73BF86-2E26-40C6-881F-905DB427D6EC}">
      <dgm:prSet/>
      <dgm:spPr/>
      <dgm:t>
        <a:bodyPr/>
        <a:lstStyle/>
        <a:p>
          <a:endParaRPr lang="es-ES"/>
        </a:p>
      </dgm:t>
    </dgm:pt>
    <dgm:pt modelId="{AF7105D7-5071-4371-8B14-D71C64DC51C2}">
      <dgm:prSet/>
      <dgm:spPr/>
      <dgm:t>
        <a:bodyPr/>
        <a:lstStyle/>
        <a:p>
          <a:pPr rtl="0"/>
          <a:r>
            <a:rPr lang="es-ES" smtClean="0"/>
            <a:t>No viudedad</a:t>
          </a:r>
          <a:endParaRPr lang="es-ES"/>
        </a:p>
      </dgm:t>
    </dgm:pt>
    <dgm:pt modelId="{CA8F29B0-F7E9-4875-A5DB-BF0C611014B9}" type="parTrans" cxnId="{A05A2D41-8147-466C-807F-D4095D1053C5}">
      <dgm:prSet/>
      <dgm:spPr/>
      <dgm:t>
        <a:bodyPr/>
        <a:lstStyle/>
        <a:p>
          <a:endParaRPr lang="es-ES"/>
        </a:p>
      </dgm:t>
    </dgm:pt>
    <dgm:pt modelId="{8467AD17-8DA9-4178-844D-30D526C37E06}" type="sibTrans" cxnId="{A05A2D41-8147-466C-807F-D4095D1053C5}">
      <dgm:prSet/>
      <dgm:spPr/>
      <dgm:t>
        <a:bodyPr/>
        <a:lstStyle/>
        <a:p>
          <a:endParaRPr lang="es-ES"/>
        </a:p>
      </dgm:t>
    </dgm:pt>
    <dgm:pt modelId="{3543DD5A-12F2-4D4B-A469-1646A3CCDEBE}">
      <dgm:prSet/>
      <dgm:spPr/>
      <dgm:t>
        <a:bodyPr/>
        <a:lstStyle/>
        <a:p>
          <a:pPr rtl="0"/>
          <a:r>
            <a:rPr lang="es-ES" dirty="0" smtClean="0"/>
            <a:t>No sucesión legal: art</a:t>
          </a:r>
          <a:r>
            <a:rPr lang="es-ES" dirty="0" smtClean="0">
              <a:hlinkClick xmlns:r="http://schemas.openxmlformats.org/officeDocument/2006/relationships" r:id="rId12"/>
            </a:rPr>
            <a:t>. 311 </a:t>
          </a:r>
          <a:r>
            <a:rPr lang="es-ES" dirty="0" smtClean="0">
              <a:hlinkClick xmlns:r="http://schemas.openxmlformats.org/officeDocument/2006/relationships" r:id="rId13"/>
            </a:rPr>
            <a:t>y 517 </a:t>
          </a:r>
          <a:r>
            <a:rPr lang="es-ES" dirty="0" smtClean="0"/>
            <a:t>CDFA.</a:t>
          </a:r>
          <a:endParaRPr lang="es-ES" dirty="0"/>
        </a:p>
      </dgm:t>
    </dgm:pt>
    <dgm:pt modelId="{D9BC1C78-0940-46E4-9009-EF23CEB07BA6}" type="parTrans" cxnId="{FD00E446-8D07-4878-B4FF-C3C37513C3A9}">
      <dgm:prSet/>
      <dgm:spPr/>
      <dgm:t>
        <a:bodyPr/>
        <a:lstStyle/>
        <a:p>
          <a:endParaRPr lang="es-ES"/>
        </a:p>
      </dgm:t>
    </dgm:pt>
    <dgm:pt modelId="{45BD21CA-EB76-443F-9968-81E022ABC20C}" type="sibTrans" cxnId="{FD00E446-8D07-4878-B4FF-C3C37513C3A9}">
      <dgm:prSet/>
      <dgm:spPr/>
      <dgm:t>
        <a:bodyPr/>
        <a:lstStyle/>
        <a:p>
          <a:endParaRPr lang="es-ES"/>
        </a:p>
      </dgm:t>
    </dgm:pt>
    <dgm:pt modelId="{343B4C27-BC9C-4E7F-A9BE-A4F9EA98850E}" type="pres">
      <dgm:prSet presAssocID="{9E71CA9A-AFC6-4757-951A-F0910C1585C8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D383A61-27A9-4EC7-8FE4-FE08C6C18BCB}" type="pres">
      <dgm:prSet presAssocID="{9E71CA9A-AFC6-4757-951A-F0910C1585C8}" presName="cycle" presStyleCnt="0"/>
      <dgm:spPr/>
    </dgm:pt>
    <dgm:pt modelId="{1BEB0E2A-BAF2-47BA-8A0C-704B35EE4163}" type="pres">
      <dgm:prSet presAssocID="{9E71CA9A-AFC6-4757-951A-F0910C1585C8}" presName="centerShape" presStyleCnt="0"/>
      <dgm:spPr/>
    </dgm:pt>
    <dgm:pt modelId="{6FFAD9E1-582C-4192-8819-8BD4726E15FA}" type="pres">
      <dgm:prSet presAssocID="{9E71CA9A-AFC6-4757-951A-F0910C1585C8}" presName="connSite" presStyleLbl="node1" presStyleIdx="0" presStyleCnt="5"/>
      <dgm:spPr/>
    </dgm:pt>
    <dgm:pt modelId="{9CEE5946-9E18-4ADE-B809-D78060663234}" type="pres">
      <dgm:prSet presAssocID="{9E71CA9A-AFC6-4757-951A-F0910C1585C8}" presName="visible" presStyleLbl="node1" presStyleIdx="0" presStyleCnt="5" custScaleX="108009" custLinFactNeighborX="-33284"/>
      <dgm:spPr>
        <a:blipFill>
          <a:blip xmlns:r="http://schemas.openxmlformats.org/officeDocument/2006/relationships"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1000" r="-11000"/>
          </a:stretch>
        </a:blipFill>
      </dgm:spPr>
    </dgm:pt>
    <dgm:pt modelId="{AF8D5A49-4620-4194-81DB-950B29B0A63E}" type="pres">
      <dgm:prSet presAssocID="{FCD6B420-100A-4423-9D88-0C14608074E8}" presName="Name25" presStyleLbl="parChTrans1D1" presStyleIdx="0" presStyleCnt="4"/>
      <dgm:spPr/>
      <dgm:t>
        <a:bodyPr/>
        <a:lstStyle/>
        <a:p>
          <a:endParaRPr lang="es-ES"/>
        </a:p>
      </dgm:t>
    </dgm:pt>
    <dgm:pt modelId="{CAE941CB-B427-4E81-93DD-D5FB8AF5AB76}" type="pres">
      <dgm:prSet presAssocID="{8CA58B7B-451A-42A5-A68E-296DE1A03015}" presName="node" presStyleCnt="0"/>
      <dgm:spPr/>
    </dgm:pt>
    <dgm:pt modelId="{4A580D44-8C94-4F50-9F9B-DA92D0336876}" type="pres">
      <dgm:prSet presAssocID="{8CA58B7B-451A-42A5-A68E-296DE1A03015}" presName="parentNode" presStyleLbl="node1" presStyleIdx="1" presStyleCnt="5" custScaleX="109334" custLinFactNeighborX="218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F2A5765-B140-4F7A-97EB-433E04E7A70B}" type="pres">
      <dgm:prSet presAssocID="{8CA58B7B-451A-42A5-A68E-296DE1A03015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FD588EC-E889-4150-825B-F9A01D0D4462}" type="pres">
      <dgm:prSet presAssocID="{1149C02D-711F-4894-A143-9852CB663A7E}" presName="Name25" presStyleLbl="parChTrans1D1" presStyleIdx="1" presStyleCnt="4"/>
      <dgm:spPr/>
      <dgm:t>
        <a:bodyPr/>
        <a:lstStyle/>
        <a:p>
          <a:endParaRPr lang="es-ES"/>
        </a:p>
      </dgm:t>
    </dgm:pt>
    <dgm:pt modelId="{9B0814C1-C15F-418A-8190-EB15A66CA215}" type="pres">
      <dgm:prSet presAssocID="{BA96014B-7876-4B5E-B721-3FC9B220C3DE}" presName="node" presStyleCnt="0"/>
      <dgm:spPr/>
    </dgm:pt>
    <dgm:pt modelId="{0EC7B70D-7077-49BB-B2A9-DC81049BB38F}" type="pres">
      <dgm:prSet presAssocID="{BA96014B-7876-4B5E-B721-3FC9B220C3DE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E8631FF-C569-40B1-BA03-B78E921E7671}" type="pres">
      <dgm:prSet presAssocID="{BA96014B-7876-4B5E-B721-3FC9B220C3DE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57C5F66-5CDA-4578-972F-FB0021529A8D}" type="pres">
      <dgm:prSet presAssocID="{F75FC15F-31DB-4FFB-99A9-A810AAC6B52F}" presName="Name25" presStyleLbl="parChTrans1D1" presStyleIdx="2" presStyleCnt="4"/>
      <dgm:spPr/>
      <dgm:t>
        <a:bodyPr/>
        <a:lstStyle/>
        <a:p>
          <a:endParaRPr lang="es-ES"/>
        </a:p>
      </dgm:t>
    </dgm:pt>
    <dgm:pt modelId="{843983E7-712F-431E-97DE-6BDA8451BA09}" type="pres">
      <dgm:prSet presAssocID="{17014379-A218-40A6-8039-B52C393EB46C}" presName="node" presStyleCnt="0"/>
      <dgm:spPr/>
    </dgm:pt>
    <dgm:pt modelId="{4369A4AF-47E3-493B-8232-D7FE59352B15}" type="pres">
      <dgm:prSet presAssocID="{17014379-A218-40A6-8039-B52C393EB46C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DB8FA9E-8B04-4CD0-A36F-1C33A91D104B}" type="pres">
      <dgm:prSet presAssocID="{17014379-A218-40A6-8039-B52C393EB46C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32DE1B3-F68F-4226-98F7-11F504C72CAD}" type="pres">
      <dgm:prSet presAssocID="{28FFC169-FF20-438E-AD99-94ECF86145F2}" presName="Name25" presStyleLbl="parChTrans1D1" presStyleIdx="3" presStyleCnt="4"/>
      <dgm:spPr/>
      <dgm:t>
        <a:bodyPr/>
        <a:lstStyle/>
        <a:p>
          <a:endParaRPr lang="es-ES"/>
        </a:p>
      </dgm:t>
    </dgm:pt>
    <dgm:pt modelId="{18B9CEF8-5084-405D-BE90-D399F63C9F02}" type="pres">
      <dgm:prSet presAssocID="{422E08D1-C946-4F75-A2E4-C1E1AFB783B7}" presName="node" presStyleCnt="0"/>
      <dgm:spPr/>
    </dgm:pt>
    <dgm:pt modelId="{926781B0-C714-447D-87B7-97A6DADF54D1}" type="pres">
      <dgm:prSet presAssocID="{422E08D1-C946-4F75-A2E4-C1E1AFB783B7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B6052A0-70DD-4392-A937-9D07B130C8FC}" type="pres">
      <dgm:prSet presAssocID="{422E08D1-C946-4F75-A2E4-C1E1AFB783B7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68B209D-6539-4877-844E-A9122ECAC1E2}" srcId="{17014379-A218-40A6-8039-B52C393EB46C}" destId="{A3F598FC-5C2C-4098-B9A6-D4C31FEF233B}" srcOrd="1" destOrd="0" parTransId="{E67F8FD8-51C4-47E8-8E8F-B8212EC44497}" sibTransId="{346F323B-031F-4E7E-81F9-2EB3E454E098}"/>
    <dgm:cxn modelId="{BC73BF86-2E26-40C6-881F-905DB427D6EC}" srcId="{422E08D1-C946-4F75-A2E4-C1E1AFB783B7}" destId="{19B73A3C-5880-4E7F-9830-DEA827660C9D}" srcOrd="0" destOrd="0" parTransId="{A4913DF5-1A4D-49B3-A4A8-2AE432816333}" sibTransId="{469D0F94-16FF-4808-9323-DF4F52E93A34}"/>
    <dgm:cxn modelId="{E7587887-6DC5-49F7-B0CB-8CFAC054E7A9}" srcId="{9E71CA9A-AFC6-4757-951A-F0910C1585C8}" destId="{422E08D1-C946-4F75-A2E4-C1E1AFB783B7}" srcOrd="3" destOrd="0" parTransId="{28FFC169-FF20-438E-AD99-94ECF86145F2}" sibTransId="{71A0A76C-DDF3-47FE-AD1F-01DBF9144405}"/>
    <dgm:cxn modelId="{44813D0C-FE3C-4735-B914-2CC4585093D0}" type="presOf" srcId="{25705FA7-7CB0-45F5-BCB9-328162EF13DD}" destId="{0DB8FA9E-8B04-4CD0-A36F-1C33A91D104B}" srcOrd="0" destOrd="4" presId="urn:microsoft.com/office/officeart/2005/8/layout/radial2"/>
    <dgm:cxn modelId="{CDAAE19D-7383-4659-917D-9290ACB359B8}" type="presOf" srcId="{BA8D5FEB-DABB-43EF-87C6-4FF0DCCE842D}" destId="{0DB8FA9E-8B04-4CD0-A36F-1C33A91D104B}" srcOrd="0" destOrd="0" presId="urn:microsoft.com/office/officeart/2005/8/layout/radial2"/>
    <dgm:cxn modelId="{AC1AD1D3-3A9C-473E-949E-0FF786EA6C90}" type="presOf" srcId="{3543DD5A-12F2-4D4B-A469-1646A3CCDEBE}" destId="{CB6052A0-70DD-4392-A937-9D07B130C8FC}" srcOrd="0" destOrd="2" presId="urn:microsoft.com/office/officeart/2005/8/layout/radial2"/>
    <dgm:cxn modelId="{1D8513ED-CA6E-4624-A559-BE47DECA90AC}" type="presOf" srcId="{FCD6B420-100A-4423-9D88-0C14608074E8}" destId="{AF8D5A49-4620-4194-81DB-950B29B0A63E}" srcOrd="0" destOrd="0" presId="urn:microsoft.com/office/officeart/2005/8/layout/radial2"/>
    <dgm:cxn modelId="{0627146B-C724-4403-8559-DBB44F6EB551}" type="presOf" srcId="{28FFC169-FF20-438E-AD99-94ECF86145F2}" destId="{F32DE1B3-F68F-4226-98F7-11F504C72CAD}" srcOrd="0" destOrd="0" presId="urn:microsoft.com/office/officeart/2005/8/layout/radial2"/>
    <dgm:cxn modelId="{E381D67A-AFBA-48F3-B332-FE2FDB2FD2B3}" type="presOf" srcId="{448A3BE5-1B10-4979-852F-E15AF0F333B5}" destId="{2F2A5765-B140-4F7A-97EB-433E04E7A70B}" srcOrd="0" destOrd="1" presId="urn:microsoft.com/office/officeart/2005/8/layout/radial2"/>
    <dgm:cxn modelId="{1F90C715-FEF5-4FE4-83CD-445001C23066}" type="presOf" srcId="{8CA58B7B-451A-42A5-A68E-296DE1A03015}" destId="{4A580D44-8C94-4F50-9F9B-DA92D0336876}" srcOrd="0" destOrd="0" presId="urn:microsoft.com/office/officeart/2005/8/layout/radial2"/>
    <dgm:cxn modelId="{4964D7E0-2E87-4B40-A4C4-C912B9CEA703}" type="presOf" srcId="{422E08D1-C946-4F75-A2E4-C1E1AFB783B7}" destId="{926781B0-C714-447D-87B7-97A6DADF54D1}" srcOrd="0" destOrd="0" presId="urn:microsoft.com/office/officeart/2005/8/layout/radial2"/>
    <dgm:cxn modelId="{86E2BE9B-3836-4163-9833-EA8081C6E2F2}" type="presOf" srcId="{29FE4497-AFFE-45E3-A312-7B5DED67419C}" destId="{AE8631FF-C569-40B1-BA03-B78E921E7671}" srcOrd="0" destOrd="0" presId="urn:microsoft.com/office/officeart/2005/8/layout/radial2"/>
    <dgm:cxn modelId="{08B32B9D-E29D-4521-9B6B-D42E9267CCB5}" srcId="{9E71CA9A-AFC6-4757-951A-F0910C1585C8}" destId="{17014379-A218-40A6-8039-B52C393EB46C}" srcOrd="2" destOrd="0" parTransId="{F75FC15F-31DB-4FFB-99A9-A810AAC6B52F}" sibTransId="{6DD526A4-2E37-452B-93C5-4A2FCDAF8E52}"/>
    <dgm:cxn modelId="{23C7962A-35F5-498A-BC22-02274CD169A4}" srcId="{17014379-A218-40A6-8039-B52C393EB46C}" destId="{DE53A0E9-468E-4471-8180-7E3760AA42C6}" srcOrd="2" destOrd="0" parTransId="{4222637E-F329-4872-BED4-0332F074AA60}" sibTransId="{7CBDCB8D-396A-4226-B55B-6FE0747A692B}"/>
    <dgm:cxn modelId="{7498FD90-EB32-47C7-9886-295ABB65AA77}" srcId="{8CA58B7B-451A-42A5-A68E-296DE1A03015}" destId="{91D51608-FCF7-4BF6-A6A5-B2BFDD98FDCD}" srcOrd="2" destOrd="0" parTransId="{92BCB008-376E-4CDA-A399-613CBF53B1EC}" sibTransId="{80E7453C-2A9F-4D5A-B7FD-EA89F300D305}"/>
    <dgm:cxn modelId="{B84C5520-9FB0-46E1-8411-A71868BE25D6}" srcId="{9E71CA9A-AFC6-4757-951A-F0910C1585C8}" destId="{8CA58B7B-451A-42A5-A68E-296DE1A03015}" srcOrd="0" destOrd="0" parTransId="{FCD6B420-100A-4423-9D88-0C14608074E8}" sibTransId="{738F46C7-495C-487A-9EDF-F3341FEB4ECE}"/>
    <dgm:cxn modelId="{ABEA372A-C5B4-4760-AED7-CE994F91B285}" srcId="{BA96014B-7876-4B5E-B721-3FC9B220C3DE}" destId="{29FE4497-AFFE-45E3-A312-7B5DED67419C}" srcOrd="0" destOrd="0" parTransId="{622A6F62-963F-4A2D-AFA4-6EAD84900FE6}" sibTransId="{FF03A390-FB48-49FD-AA5A-96E4B060CCBC}"/>
    <dgm:cxn modelId="{837E6478-C9A1-40F1-BE6B-335B97DA3A7D}" type="presOf" srcId="{91D51608-FCF7-4BF6-A6A5-B2BFDD98FDCD}" destId="{2F2A5765-B140-4F7A-97EB-433E04E7A70B}" srcOrd="0" destOrd="2" presId="urn:microsoft.com/office/officeart/2005/8/layout/radial2"/>
    <dgm:cxn modelId="{778924C7-E8CD-4D53-B64F-9EF762C93549}" srcId="{BA96014B-7876-4B5E-B721-3FC9B220C3DE}" destId="{A397F116-455D-4D50-AAC1-ACD84B3D3417}" srcOrd="1" destOrd="0" parTransId="{B6B8A87D-116F-498B-BE75-5C1634EE3081}" sibTransId="{18F7E326-11F1-42C3-9730-865F6AA9374F}"/>
    <dgm:cxn modelId="{7BF2AE29-F8FD-40AE-991C-36AF44B28461}" type="presOf" srcId="{A3F598FC-5C2C-4098-B9A6-D4C31FEF233B}" destId="{0DB8FA9E-8B04-4CD0-A36F-1C33A91D104B}" srcOrd="0" destOrd="1" presId="urn:microsoft.com/office/officeart/2005/8/layout/radial2"/>
    <dgm:cxn modelId="{A05A2D41-8147-466C-807F-D4095D1053C5}" srcId="{422E08D1-C946-4F75-A2E4-C1E1AFB783B7}" destId="{AF7105D7-5071-4371-8B14-D71C64DC51C2}" srcOrd="1" destOrd="0" parTransId="{CA8F29B0-F7E9-4875-A5DB-BF0C611014B9}" sibTransId="{8467AD17-8DA9-4178-844D-30D526C37E06}"/>
    <dgm:cxn modelId="{E4B2B20A-F849-42F7-A900-67A907F52C06}" type="presOf" srcId="{A397F116-455D-4D50-AAC1-ACD84B3D3417}" destId="{AE8631FF-C569-40B1-BA03-B78E921E7671}" srcOrd="0" destOrd="1" presId="urn:microsoft.com/office/officeart/2005/8/layout/radial2"/>
    <dgm:cxn modelId="{86AEDBE8-9D0E-43D7-8BCC-2D946094BCA2}" srcId="{8CA58B7B-451A-42A5-A68E-296DE1A03015}" destId="{448A3BE5-1B10-4979-852F-E15AF0F333B5}" srcOrd="1" destOrd="0" parTransId="{5EFDD608-F875-49E2-A288-FDE378319F68}" sibTransId="{6638863A-8929-4A01-80AF-A24D6F61A5E4}"/>
    <dgm:cxn modelId="{2EA54400-8199-4476-A086-358A539F8DE0}" srcId="{17014379-A218-40A6-8039-B52C393EB46C}" destId="{BA8D5FEB-DABB-43EF-87C6-4FF0DCCE842D}" srcOrd="0" destOrd="0" parTransId="{8E3E276E-8EAC-4BB7-A5BD-7FBF1C6A50AE}" sibTransId="{973F8A6A-EBDB-48DF-ACE4-D1EAB18FC75B}"/>
    <dgm:cxn modelId="{B3CC9106-94A4-44C4-8BAC-08E488DD773A}" srcId="{9E71CA9A-AFC6-4757-951A-F0910C1585C8}" destId="{BA96014B-7876-4B5E-B721-3FC9B220C3DE}" srcOrd="1" destOrd="0" parTransId="{1149C02D-711F-4894-A143-9852CB663A7E}" sibTransId="{3E02C395-9BBB-483C-A03D-B6F7D24E1492}"/>
    <dgm:cxn modelId="{FD00E446-8D07-4878-B4FF-C3C37513C3A9}" srcId="{422E08D1-C946-4F75-A2E4-C1E1AFB783B7}" destId="{3543DD5A-12F2-4D4B-A469-1646A3CCDEBE}" srcOrd="2" destOrd="0" parTransId="{D9BC1C78-0940-46E4-9009-EF23CEB07BA6}" sibTransId="{45BD21CA-EB76-443F-9968-81E022ABC20C}"/>
    <dgm:cxn modelId="{565E332F-F2CF-4587-BF10-0ACB1232AFAD}" type="presOf" srcId="{9E71CA9A-AFC6-4757-951A-F0910C1585C8}" destId="{343B4C27-BC9C-4E7F-A9BE-A4F9EA98850E}" srcOrd="0" destOrd="0" presId="urn:microsoft.com/office/officeart/2005/8/layout/radial2"/>
    <dgm:cxn modelId="{1FDC8CEF-3A4A-4ACB-AF40-1FA3ADEDDA9C}" type="presOf" srcId="{399B5088-1E17-46CF-9F51-8601DC1A5028}" destId="{0DB8FA9E-8B04-4CD0-A36F-1C33A91D104B}" srcOrd="0" destOrd="3" presId="urn:microsoft.com/office/officeart/2005/8/layout/radial2"/>
    <dgm:cxn modelId="{085DB150-9B07-4C57-BF25-62F801FBC238}" srcId="{17014379-A218-40A6-8039-B52C393EB46C}" destId="{25705FA7-7CB0-45F5-BCB9-328162EF13DD}" srcOrd="4" destOrd="0" parTransId="{1F23A6D3-4FCE-4D17-9380-65EBD4FE4B2D}" sibTransId="{5053AF3F-D2FB-4DCF-8A7F-51A82ED74756}"/>
    <dgm:cxn modelId="{E5510AE6-EA3F-423C-BB06-73E4226011F7}" srcId="{8CA58B7B-451A-42A5-A68E-296DE1A03015}" destId="{75AB0B18-B99C-4E53-97BB-A3519A6DDFD2}" srcOrd="0" destOrd="0" parTransId="{1F7A099C-8A14-4724-B596-E918DDBA4B13}" sibTransId="{9909C462-BC46-4582-ACA4-AAF2EA594029}"/>
    <dgm:cxn modelId="{FFDC6EB9-9D63-439D-8D3E-2DCC0C49ED65}" type="presOf" srcId="{1149C02D-711F-4894-A143-9852CB663A7E}" destId="{CFD588EC-E889-4150-825B-F9A01D0D4462}" srcOrd="0" destOrd="0" presId="urn:microsoft.com/office/officeart/2005/8/layout/radial2"/>
    <dgm:cxn modelId="{619AA170-9E3C-4369-BFB2-E06C27856E25}" type="presOf" srcId="{AF7105D7-5071-4371-8B14-D71C64DC51C2}" destId="{CB6052A0-70DD-4392-A937-9D07B130C8FC}" srcOrd="0" destOrd="1" presId="urn:microsoft.com/office/officeart/2005/8/layout/radial2"/>
    <dgm:cxn modelId="{B4592FFE-195C-482C-B037-5F66F88792D4}" type="presOf" srcId="{19B73A3C-5880-4E7F-9830-DEA827660C9D}" destId="{CB6052A0-70DD-4392-A937-9D07B130C8FC}" srcOrd="0" destOrd="0" presId="urn:microsoft.com/office/officeart/2005/8/layout/radial2"/>
    <dgm:cxn modelId="{E2A8F917-8AFB-4184-9D28-F1A4983611BF}" type="presOf" srcId="{DE53A0E9-468E-4471-8180-7E3760AA42C6}" destId="{0DB8FA9E-8B04-4CD0-A36F-1C33A91D104B}" srcOrd="0" destOrd="2" presId="urn:microsoft.com/office/officeart/2005/8/layout/radial2"/>
    <dgm:cxn modelId="{E47FEE4E-6160-494A-93BD-19D7BD254EB0}" type="presOf" srcId="{17014379-A218-40A6-8039-B52C393EB46C}" destId="{4369A4AF-47E3-493B-8232-D7FE59352B15}" srcOrd="0" destOrd="0" presId="urn:microsoft.com/office/officeart/2005/8/layout/radial2"/>
    <dgm:cxn modelId="{E61EC5F1-A293-4309-A03D-74FEDC363CFE}" type="presOf" srcId="{BA96014B-7876-4B5E-B721-3FC9B220C3DE}" destId="{0EC7B70D-7077-49BB-B2A9-DC81049BB38F}" srcOrd="0" destOrd="0" presId="urn:microsoft.com/office/officeart/2005/8/layout/radial2"/>
    <dgm:cxn modelId="{03498080-688E-4069-940C-49D2B78E3934}" type="presOf" srcId="{75AB0B18-B99C-4E53-97BB-A3519A6DDFD2}" destId="{2F2A5765-B140-4F7A-97EB-433E04E7A70B}" srcOrd="0" destOrd="0" presId="urn:microsoft.com/office/officeart/2005/8/layout/radial2"/>
    <dgm:cxn modelId="{3C2C424F-91AF-481A-AF3A-E399264A1938}" type="presOf" srcId="{F75FC15F-31DB-4FFB-99A9-A810AAC6B52F}" destId="{557C5F66-5CDA-4578-972F-FB0021529A8D}" srcOrd="0" destOrd="0" presId="urn:microsoft.com/office/officeart/2005/8/layout/radial2"/>
    <dgm:cxn modelId="{03EC6254-EAC4-41BB-A900-4476ED12E89C}" srcId="{17014379-A218-40A6-8039-B52C393EB46C}" destId="{399B5088-1E17-46CF-9F51-8601DC1A5028}" srcOrd="3" destOrd="0" parTransId="{389DF5E9-FA3F-477D-9C61-0889579AEEB1}" sibTransId="{86F6253D-08E3-4299-A6EE-22906FB40C90}"/>
    <dgm:cxn modelId="{C7C9A972-2C13-4358-AE10-AEDC0882162D}" type="presParOf" srcId="{343B4C27-BC9C-4E7F-A9BE-A4F9EA98850E}" destId="{5D383A61-27A9-4EC7-8FE4-FE08C6C18BCB}" srcOrd="0" destOrd="0" presId="urn:microsoft.com/office/officeart/2005/8/layout/radial2"/>
    <dgm:cxn modelId="{7C7D5104-D640-4704-B469-0C4F8E4995FD}" type="presParOf" srcId="{5D383A61-27A9-4EC7-8FE4-FE08C6C18BCB}" destId="{1BEB0E2A-BAF2-47BA-8A0C-704B35EE4163}" srcOrd="0" destOrd="0" presId="urn:microsoft.com/office/officeart/2005/8/layout/radial2"/>
    <dgm:cxn modelId="{E9F9E9BE-F93E-43A6-9C18-9150E4230647}" type="presParOf" srcId="{1BEB0E2A-BAF2-47BA-8A0C-704B35EE4163}" destId="{6FFAD9E1-582C-4192-8819-8BD4726E15FA}" srcOrd="0" destOrd="0" presId="urn:microsoft.com/office/officeart/2005/8/layout/radial2"/>
    <dgm:cxn modelId="{E7499D84-E1DE-4426-BFE9-0EB055881505}" type="presParOf" srcId="{1BEB0E2A-BAF2-47BA-8A0C-704B35EE4163}" destId="{9CEE5946-9E18-4ADE-B809-D78060663234}" srcOrd="1" destOrd="0" presId="urn:microsoft.com/office/officeart/2005/8/layout/radial2"/>
    <dgm:cxn modelId="{A2666808-B66F-4B1D-B0CE-944863BD3583}" type="presParOf" srcId="{5D383A61-27A9-4EC7-8FE4-FE08C6C18BCB}" destId="{AF8D5A49-4620-4194-81DB-950B29B0A63E}" srcOrd="1" destOrd="0" presId="urn:microsoft.com/office/officeart/2005/8/layout/radial2"/>
    <dgm:cxn modelId="{6B233EB2-DC67-4285-8562-DAAB2E05774F}" type="presParOf" srcId="{5D383A61-27A9-4EC7-8FE4-FE08C6C18BCB}" destId="{CAE941CB-B427-4E81-93DD-D5FB8AF5AB76}" srcOrd="2" destOrd="0" presId="urn:microsoft.com/office/officeart/2005/8/layout/radial2"/>
    <dgm:cxn modelId="{D76ECD22-B264-4FE6-B8C4-EB8DF885DA6A}" type="presParOf" srcId="{CAE941CB-B427-4E81-93DD-D5FB8AF5AB76}" destId="{4A580D44-8C94-4F50-9F9B-DA92D0336876}" srcOrd="0" destOrd="0" presId="urn:microsoft.com/office/officeart/2005/8/layout/radial2"/>
    <dgm:cxn modelId="{5249BE1B-9E36-4F7D-9727-D70B7FFEBF49}" type="presParOf" srcId="{CAE941CB-B427-4E81-93DD-D5FB8AF5AB76}" destId="{2F2A5765-B140-4F7A-97EB-433E04E7A70B}" srcOrd="1" destOrd="0" presId="urn:microsoft.com/office/officeart/2005/8/layout/radial2"/>
    <dgm:cxn modelId="{E7DDD54C-E9CB-4757-8478-71BA02C3A2E8}" type="presParOf" srcId="{5D383A61-27A9-4EC7-8FE4-FE08C6C18BCB}" destId="{CFD588EC-E889-4150-825B-F9A01D0D4462}" srcOrd="3" destOrd="0" presId="urn:microsoft.com/office/officeart/2005/8/layout/radial2"/>
    <dgm:cxn modelId="{6A58E475-04B4-4A83-A77E-B0C21DCD2FDE}" type="presParOf" srcId="{5D383A61-27A9-4EC7-8FE4-FE08C6C18BCB}" destId="{9B0814C1-C15F-418A-8190-EB15A66CA215}" srcOrd="4" destOrd="0" presId="urn:microsoft.com/office/officeart/2005/8/layout/radial2"/>
    <dgm:cxn modelId="{6DE0E850-76AD-4D03-9D25-97BB9BD811A8}" type="presParOf" srcId="{9B0814C1-C15F-418A-8190-EB15A66CA215}" destId="{0EC7B70D-7077-49BB-B2A9-DC81049BB38F}" srcOrd="0" destOrd="0" presId="urn:microsoft.com/office/officeart/2005/8/layout/radial2"/>
    <dgm:cxn modelId="{5FF6767F-EAE6-41A4-935D-14EE4720FB1D}" type="presParOf" srcId="{9B0814C1-C15F-418A-8190-EB15A66CA215}" destId="{AE8631FF-C569-40B1-BA03-B78E921E7671}" srcOrd="1" destOrd="0" presId="urn:microsoft.com/office/officeart/2005/8/layout/radial2"/>
    <dgm:cxn modelId="{0748A61E-21E4-478B-9292-C32300819941}" type="presParOf" srcId="{5D383A61-27A9-4EC7-8FE4-FE08C6C18BCB}" destId="{557C5F66-5CDA-4578-972F-FB0021529A8D}" srcOrd="5" destOrd="0" presId="urn:microsoft.com/office/officeart/2005/8/layout/radial2"/>
    <dgm:cxn modelId="{EAAE4D18-BBDD-41A0-9B47-BE51195B0447}" type="presParOf" srcId="{5D383A61-27A9-4EC7-8FE4-FE08C6C18BCB}" destId="{843983E7-712F-431E-97DE-6BDA8451BA09}" srcOrd="6" destOrd="0" presId="urn:microsoft.com/office/officeart/2005/8/layout/radial2"/>
    <dgm:cxn modelId="{08C9EBD1-A9E0-44EC-AC00-24609DBA8778}" type="presParOf" srcId="{843983E7-712F-431E-97DE-6BDA8451BA09}" destId="{4369A4AF-47E3-493B-8232-D7FE59352B15}" srcOrd="0" destOrd="0" presId="urn:microsoft.com/office/officeart/2005/8/layout/radial2"/>
    <dgm:cxn modelId="{C353E9C0-BFA3-4773-9A81-0A06094B8467}" type="presParOf" srcId="{843983E7-712F-431E-97DE-6BDA8451BA09}" destId="{0DB8FA9E-8B04-4CD0-A36F-1C33A91D104B}" srcOrd="1" destOrd="0" presId="urn:microsoft.com/office/officeart/2005/8/layout/radial2"/>
    <dgm:cxn modelId="{06A54891-A198-4085-8890-70267EB37EBC}" type="presParOf" srcId="{5D383A61-27A9-4EC7-8FE4-FE08C6C18BCB}" destId="{F32DE1B3-F68F-4226-98F7-11F504C72CAD}" srcOrd="7" destOrd="0" presId="urn:microsoft.com/office/officeart/2005/8/layout/radial2"/>
    <dgm:cxn modelId="{0A9A2723-9FEA-4454-B325-46753C85F518}" type="presParOf" srcId="{5D383A61-27A9-4EC7-8FE4-FE08C6C18BCB}" destId="{18B9CEF8-5084-405D-BE90-D399F63C9F02}" srcOrd="8" destOrd="0" presId="urn:microsoft.com/office/officeart/2005/8/layout/radial2"/>
    <dgm:cxn modelId="{288A4B74-88AC-4C14-BA90-C93444ECEBC6}" type="presParOf" srcId="{18B9CEF8-5084-405D-BE90-D399F63C9F02}" destId="{926781B0-C714-447D-87B7-97A6DADF54D1}" srcOrd="0" destOrd="0" presId="urn:microsoft.com/office/officeart/2005/8/layout/radial2"/>
    <dgm:cxn modelId="{EDD2A4B9-EF60-4F8D-8807-5FB84DC60469}" type="presParOf" srcId="{18B9CEF8-5084-405D-BE90-D399F63C9F02}" destId="{CB6052A0-70DD-4392-A937-9D07B130C8F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053BBD-63AF-4940-A83B-8FE696A18A53}" type="doc">
      <dgm:prSet loTypeId="urn:microsoft.com/office/officeart/2005/8/layout/list1" loCatId="list" qsTypeId="urn:microsoft.com/office/officeart/2009/2/quickstyle/3d8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1676CF8-8378-413A-B929-D8EEAD04EC93}">
      <dgm:prSet/>
      <dgm:spPr/>
      <dgm:t>
        <a:bodyPr/>
        <a:lstStyle/>
        <a:p>
          <a:pPr rtl="0"/>
          <a:r>
            <a:rPr lang="es-ES" dirty="0" smtClean="0"/>
            <a:t>Regulación</a:t>
          </a:r>
          <a:endParaRPr lang="es-ES" dirty="0"/>
        </a:p>
      </dgm:t>
    </dgm:pt>
    <dgm:pt modelId="{25E67BD3-F1F7-42F8-918E-A7B87206AEA7}" type="parTrans" cxnId="{791C1776-5239-42B7-BF4C-FF8CE0084B82}">
      <dgm:prSet/>
      <dgm:spPr/>
      <dgm:t>
        <a:bodyPr/>
        <a:lstStyle/>
        <a:p>
          <a:endParaRPr lang="es-ES"/>
        </a:p>
      </dgm:t>
    </dgm:pt>
    <dgm:pt modelId="{EB49B6F3-0191-4F0F-92E1-0A0CF9FEC361}" type="sibTrans" cxnId="{791C1776-5239-42B7-BF4C-FF8CE0084B82}">
      <dgm:prSet/>
      <dgm:spPr/>
      <dgm:t>
        <a:bodyPr/>
        <a:lstStyle/>
        <a:p>
          <a:endParaRPr lang="es-ES"/>
        </a:p>
      </dgm:t>
    </dgm:pt>
    <dgm:pt modelId="{CDE876DD-8832-4E4D-9D57-FF08120D6DC7}">
      <dgm:prSet/>
      <dgm:spPr/>
      <dgm:t>
        <a:bodyPr/>
        <a:lstStyle/>
        <a:p>
          <a:pPr rtl="0"/>
          <a:r>
            <a:rPr lang="es-ES" dirty="0" smtClean="0"/>
            <a:t>Tít. V. Lib. II (arts. </a:t>
          </a:r>
          <a:r>
            <a:rPr lang="es-ES" dirty="0" smtClean="0">
              <a:hlinkClick xmlns:r="http://schemas.openxmlformats.org/officeDocument/2006/relationships" r:id="rId1"/>
            </a:rPr>
            <a:t>271 a 302 </a:t>
          </a:r>
          <a:r>
            <a:rPr lang="es-ES" dirty="0" smtClean="0"/>
            <a:t>CDFA)</a:t>
          </a:r>
          <a:endParaRPr lang="es-ES" dirty="0"/>
        </a:p>
      </dgm:t>
    </dgm:pt>
    <dgm:pt modelId="{976279EE-1714-4DD1-A25C-B6A9F6378149}" type="parTrans" cxnId="{2E511081-9F1E-404B-8B65-A5E03D16592F}">
      <dgm:prSet/>
      <dgm:spPr/>
      <dgm:t>
        <a:bodyPr/>
        <a:lstStyle/>
        <a:p>
          <a:endParaRPr lang="es-ES"/>
        </a:p>
      </dgm:t>
    </dgm:pt>
    <dgm:pt modelId="{681B1CC0-AAF0-48AF-BA40-D7FC4A1F0B4C}" type="sibTrans" cxnId="{2E511081-9F1E-404B-8B65-A5E03D16592F}">
      <dgm:prSet/>
      <dgm:spPr/>
      <dgm:t>
        <a:bodyPr/>
        <a:lstStyle/>
        <a:p>
          <a:endParaRPr lang="es-ES"/>
        </a:p>
      </dgm:t>
    </dgm:pt>
    <dgm:pt modelId="{F9D1DB1C-6B00-4CF8-B5FA-F0A6172BF7F1}">
      <dgm:prSet/>
      <dgm:spPr/>
      <dgm:t>
        <a:bodyPr/>
        <a:lstStyle/>
        <a:p>
          <a:pPr rtl="0"/>
          <a:r>
            <a:rPr lang="es-ES" dirty="0" smtClean="0"/>
            <a:t>DT. </a:t>
          </a:r>
          <a:r>
            <a:rPr lang="es-ES" dirty="0" smtClean="0">
              <a:hlinkClick xmlns:r="http://schemas.openxmlformats.org/officeDocument/2006/relationships" r:id="rId2"/>
            </a:rPr>
            <a:t>8ª, 9ª </a:t>
          </a:r>
          <a:r>
            <a:rPr lang="es-ES" dirty="0" smtClean="0"/>
            <a:t>y </a:t>
          </a:r>
          <a:r>
            <a:rPr lang="es-ES" dirty="0" smtClean="0">
              <a:hlinkClick xmlns:r="http://schemas.openxmlformats.org/officeDocument/2006/relationships" r:id="rId3"/>
            </a:rPr>
            <a:t>11ª</a:t>
          </a:r>
          <a:r>
            <a:rPr lang="es-ES" dirty="0" smtClean="0"/>
            <a:t> CDFA</a:t>
          </a:r>
          <a:endParaRPr lang="es-ES" dirty="0"/>
        </a:p>
      </dgm:t>
    </dgm:pt>
    <dgm:pt modelId="{0BA7C3D0-5986-4235-A584-7019E1CC7B1D}" type="parTrans" cxnId="{94560AA2-6DDE-4E23-88CC-623AD754F1D7}">
      <dgm:prSet/>
      <dgm:spPr/>
      <dgm:t>
        <a:bodyPr/>
        <a:lstStyle/>
        <a:p>
          <a:endParaRPr lang="es-ES"/>
        </a:p>
      </dgm:t>
    </dgm:pt>
    <dgm:pt modelId="{59D92A91-3CDB-4CF5-9336-0B6530AA172B}" type="sibTrans" cxnId="{94560AA2-6DDE-4E23-88CC-623AD754F1D7}">
      <dgm:prSet/>
      <dgm:spPr/>
      <dgm:t>
        <a:bodyPr/>
        <a:lstStyle/>
        <a:p>
          <a:endParaRPr lang="es-ES"/>
        </a:p>
      </dgm:t>
    </dgm:pt>
    <dgm:pt modelId="{B99E64DF-FA81-40B3-8615-5FD944639DD9}">
      <dgm:prSet/>
      <dgm:spPr/>
      <dgm:t>
        <a:bodyPr/>
        <a:lstStyle/>
        <a:p>
          <a:pPr rtl="0"/>
          <a:r>
            <a:rPr lang="es-ES" smtClean="0"/>
            <a:t>Concepto.</a:t>
          </a:r>
          <a:endParaRPr lang="es-ES"/>
        </a:p>
      </dgm:t>
    </dgm:pt>
    <dgm:pt modelId="{5B44F6BC-1912-48AC-BFF4-9011725553BB}" type="parTrans" cxnId="{B56C98CC-8524-4DDA-B8E8-F28C2B3C7E5D}">
      <dgm:prSet/>
      <dgm:spPr/>
      <dgm:t>
        <a:bodyPr/>
        <a:lstStyle/>
        <a:p>
          <a:endParaRPr lang="es-ES"/>
        </a:p>
      </dgm:t>
    </dgm:pt>
    <dgm:pt modelId="{C65D7892-1034-4F7D-ABCC-0560D02C3413}" type="sibTrans" cxnId="{B56C98CC-8524-4DDA-B8E8-F28C2B3C7E5D}">
      <dgm:prSet/>
      <dgm:spPr/>
      <dgm:t>
        <a:bodyPr/>
        <a:lstStyle/>
        <a:p>
          <a:endParaRPr lang="es-ES"/>
        </a:p>
      </dgm:t>
    </dgm:pt>
    <dgm:pt modelId="{46DE76A0-42F4-4E25-87A3-DF8541BD20B1}">
      <dgm:prSet/>
      <dgm:spPr/>
      <dgm:t>
        <a:bodyPr/>
        <a:lstStyle/>
        <a:p>
          <a:pPr rtl="0"/>
          <a:r>
            <a:rPr lang="es-ES" smtClean="0"/>
            <a:t>Estructura:</a:t>
          </a:r>
          <a:endParaRPr lang="es-ES"/>
        </a:p>
      </dgm:t>
    </dgm:pt>
    <dgm:pt modelId="{C385E53A-E4B7-46EA-84CA-A2C13B56BF04}" type="parTrans" cxnId="{B588E8FC-2782-4A46-A108-BAAE82FD6725}">
      <dgm:prSet/>
      <dgm:spPr/>
      <dgm:t>
        <a:bodyPr/>
        <a:lstStyle/>
        <a:p>
          <a:endParaRPr lang="es-ES"/>
        </a:p>
      </dgm:t>
    </dgm:pt>
    <dgm:pt modelId="{3F946BBC-13C7-4508-9306-54B9A83900F0}" type="sibTrans" cxnId="{B588E8FC-2782-4A46-A108-BAAE82FD6725}">
      <dgm:prSet/>
      <dgm:spPr/>
      <dgm:t>
        <a:bodyPr/>
        <a:lstStyle/>
        <a:p>
          <a:endParaRPr lang="es-ES"/>
        </a:p>
      </dgm:t>
    </dgm:pt>
    <dgm:pt modelId="{DF361F96-3998-4290-8222-F342A520E82D}">
      <dgm:prSet/>
      <dgm:spPr/>
      <dgm:t>
        <a:bodyPr/>
        <a:lstStyle/>
        <a:p>
          <a:pPr rtl="0"/>
          <a:r>
            <a:rPr lang="es-ES" dirty="0" smtClean="0"/>
            <a:t>Derecho expectante: sobre inmuebles, </a:t>
          </a:r>
          <a:r>
            <a:rPr lang="es-ES" i="1" dirty="0" smtClean="0"/>
            <a:t>un gravamen real de origen legal</a:t>
          </a:r>
          <a:endParaRPr lang="es-ES" i="1" dirty="0"/>
        </a:p>
      </dgm:t>
    </dgm:pt>
    <dgm:pt modelId="{7C172502-406E-4E8B-8B0E-FEBED3AB3969}" type="parTrans" cxnId="{958A7163-64CC-44EA-84D7-97D9CF6E75AE}">
      <dgm:prSet/>
      <dgm:spPr/>
      <dgm:t>
        <a:bodyPr/>
        <a:lstStyle/>
        <a:p>
          <a:endParaRPr lang="es-ES"/>
        </a:p>
      </dgm:t>
    </dgm:pt>
    <dgm:pt modelId="{F2FB5B9D-2FF8-4058-A1CD-14743F1B9A14}" type="sibTrans" cxnId="{958A7163-64CC-44EA-84D7-97D9CF6E75AE}">
      <dgm:prSet/>
      <dgm:spPr/>
      <dgm:t>
        <a:bodyPr/>
        <a:lstStyle/>
        <a:p>
          <a:endParaRPr lang="es-ES"/>
        </a:p>
      </dgm:t>
    </dgm:pt>
    <dgm:pt modelId="{9BBD62BF-0AB7-453A-84D7-2D39686B97F8}">
      <dgm:prSet/>
      <dgm:spPr/>
      <dgm:t>
        <a:bodyPr/>
        <a:lstStyle/>
        <a:p>
          <a:pPr rtl="0"/>
          <a:r>
            <a:rPr lang="es-ES" dirty="0" smtClean="0"/>
            <a:t>Usufructo vidual: </a:t>
          </a:r>
          <a:r>
            <a:rPr lang="es-ES" dirty="0" smtClean="0">
              <a:hlinkClick xmlns:r="http://schemas.openxmlformats.org/officeDocument/2006/relationships" r:id="rId4"/>
            </a:rPr>
            <a:t>art. 283 </a:t>
          </a:r>
          <a:r>
            <a:rPr lang="es-ES" dirty="0" smtClean="0"/>
            <a:t>CDFA</a:t>
          </a:r>
          <a:endParaRPr lang="es-ES" dirty="0"/>
        </a:p>
      </dgm:t>
    </dgm:pt>
    <dgm:pt modelId="{268C447B-9B93-487B-BCCB-A4A8D08AC1E2}" type="parTrans" cxnId="{DE448A0F-9CB7-4B2E-8397-92357026EBCD}">
      <dgm:prSet/>
      <dgm:spPr/>
      <dgm:t>
        <a:bodyPr/>
        <a:lstStyle/>
        <a:p>
          <a:endParaRPr lang="es-ES"/>
        </a:p>
      </dgm:t>
    </dgm:pt>
    <dgm:pt modelId="{B49865A9-EDAB-4C9E-B0B7-7162A20E8B8A}" type="sibTrans" cxnId="{DE448A0F-9CB7-4B2E-8397-92357026EBCD}">
      <dgm:prSet/>
      <dgm:spPr/>
      <dgm:t>
        <a:bodyPr/>
        <a:lstStyle/>
        <a:p>
          <a:endParaRPr lang="es-ES"/>
        </a:p>
      </dgm:t>
    </dgm:pt>
    <dgm:pt modelId="{8E50438F-55BB-476C-BA1C-52F43A788F68}">
      <dgm:prSet/>
      <dgm:spPr/>
      <dgm:t>
        <a:bodyPr/>
        <a:lstStyle/>
        <a:p>
          <a:pPr rtl="0"/>
          <a:r>
            <a:rPr lang="es-ES" dirty="0" smtClean="0"/>
            <a:t>Naturaleza</a:t>
          </a:r>
          <a:endParaRPr lang="es-ES" dirty="0"/>
        </a:p>
      </dgm:t>
    </dgm:pt>
    <dgm:pt modelId="{0AE3D0D3-7F26-4333-A3E1-5B61C8450B7A}" type="parTrans" cxnId="{8D214098-14B3-4AFA-AC1C-F4538710A2D8}">
      <dgm:prSet/>
      <dgm:spPr/>
      <dgm:t>
        <a:bodyPr/>
        <a:lstStyle/>
        <a:p>
          <a:endParaRPr lang="es-ES"/>
        </a:p>
      </dgm:t>
    </dgm:pt>
    <dgm:pt modelId="{5CC2A923-5F43-4C40-97EA-6DBA0926DCE7}" type="sibTrans" cxnId="{8D214098-14B3-4AFA-AC1C-F4538710A2D8}">
      <dgm:prSet/>
      <dgm:spPr/>
      <dgm:t>
        <a:bodyPr/>
        <a:lstStyle/>
        <a:p>
          <a:endParaRPr lang="es-ES"/>
        </a:p>
      </dgm:t>
    </dgm:pt>
    <dgm:pt modelId="{6D8AEDCD-ECA9-48AD-86BE-EA828AB9705C}">
      <dgm:prSet/>
      <dgm:spPr/>
      <dgm:t>
        <a:bodyPr/>
        <a:lstStyle/>
        <a:p>
          <a:pPr rtl="0"/>
          <a:r>
            <a:rPr lang="es-ES" dirty="0" smtClean="0"/>
            <a:t>La viudedad foral: un efecto del matrimonio.</a:t>
          </a:r>
          <a:endParaRPr lang="es-ES" dirty="0"/>
        </a:p>
      </dgm:t>
    </dgm:pt>
    <dgm:pt modelId="{44626C43-B6AE-4630-9ADC-AABDE18ADCE4}" type="parTrans" cxnId="{6438FF67-D4BC-4D00-8839-C1BF844BD96F}">
      <dgm:prSet/>
      <dgm:spPr/>
      <dgm:t>
        <a:bodyPr/>
        <a:lstStyle/>
        <a:p>
          <a:endParaRPr lang="es-ES"/>
        </a:p>
      </dgm:t>
    </dgm:pt>
    <dgm:pt modelId="{A1FCC03B-C612-4BAC-9851-1D1B723946C2}" type="sibTrans" cxnId="{6438FF67-D4BC-4D00-8839-C1BF844BD96F}">
      <dgm:prSet/>
      <dgm:spPr/>
      <dgm:t>
        <a:bodyPr/>
        <a:lstStyle/>
        <a:p>
          <a:endParaRPr lang="es-ES"/>
        </a:p>
      </dgm:t>
    </dgm:pt>
    <dgm:pt modelId="{6F3F26F8-63D9-496C-8428-D717F181A2D8}">
      <dgm:prSet/>
      <dgm:spPr/>
      <dgm:t>
        <a:bodyPr/>
        <a:lstStyle/>
        <a:p>
          <a:pPr rtl="0"/>
          <a:r>
            <a:rPr lang="es-ES" dirty="0" smtClean="0"/>
            <a:t>La viudedad aragonesa en el Derecho interregional: arts. </a:t>
          </a:r>
          <a:r>
            <a:rPr lang="es-ES" dirty="0" smtClean="0">
              <a:hlinkClick xmlns:r="http://schemas.openxmlformats.org/officeDocument/2006/relationships" r:id="rId5"/>
            </a:rPr>
            <a:t>16.2. y 3 CC</a:t>
          </a:r>
          <a:endParaRPr lang="es-ES" dirty="0"/>
        </a:p>
      </dgm:t>
    </dgm:pt>
    <dgm:pt modelId="{D27FB173-ADB8-4E39-8F2A-16557444E1F1}" type="parTrans" cxnId="{551E1D95-A8FD-4904-9462-4208EC162C6A}">
      <dgm:prSet/>
      <dgm:spPr/>
      <dgm:t>
        <a:bodyPr/>
        <a:lstStyle/>
        <a:p>
          <a:endParaRPr lang="es-ES"/>
        </a:p>
      </dgm:t>
    </dgm:pt>
    <dgm:pt modelId="{56199919-0FA8-4389-9A82-B84D48E18062}" type="sibTrans" cxnId="{551E1D95-A8FD-4904-9462-4208EC162C6A}">
      <dgm:prSet/>
      <dgm:spPr/>
      <dgm:t>
        <a:bodyPr/>
        <a:lstStyle/>
        <a:p>
          <a:endParaRPr lang="es-ES"/>
        </a:p>
      </dgm:t>
    </dgm:pt>
    <dgm:pt modelId="{5312A530-1209-4A4B-9D68-2B97510E38D7}">
      <dgm:prSet/>
      <dgm:spPr/>
      <dgm:t>
        <a:bodyPr/>
        <a:lstStyle/>
        <a:p>
          <a:pPr rtl="0"/>
          <a:r>
            <a:rPr lang="es-ES" dirty="0" smtClean="0"/>
            <a:t>Calificación, conflicto móvil: </a:t>
          </a:r>
          <a:r>
            <a:rPr lang="es-ES" dirty="0" smtClean="0">
              <a:hlinkClick xmlns:r="http://schemas.openxmlformats.org/officeDocument/2006/relationships" r:id="rId6"/>
            </a:rPr>
            <a:t>origen de la reforma de 1974 CC</a:t>
          </a:r>
          <a:endParaRPr lang="es-ES" dirty="0"/>
        </a:p>
      </dgm:t>
    </dgm:pt>
    <dgm:pt modelId="{B6F13769-4F59-4C83-986A-04FFED22B0F2}" type="parTrans" cxnId="{322C98BB-4980-43DA-A808-BF45DC28FD73}">
      <dgm:prSet/>
      <dgm:spPr/>
      <dgm:t>
        <a:bodyPr/>
        <a:lstStyle/>
        <a:p>
          <a:endParaRPr lang="es-ES"/>
        </a:p>
      </dgm:t>
    </dgm:pt>
    <dgm:pt modelId="{77CDFF5F-7034-439B-8DE5-A0C77A3B3FBE}" type="sibTrans" cxnId="{322C98BB-4980-43DA-A808-BF45DC28FD73}">
      <dgm:prSet/>
      <dgm:spPr/>
      <dgm:t>
        <a:bodyPr/>
        <a:lstStyle/>
        <a:p>
          <a:endParaRPr lang="es-ES"/>
        </a:p>
      </dgm:t>
    </dgm:pt>
    <dgm:pt modelId="{B15F2D98-7CB7-47CB-803E-99B67B9C7206}">
      <dgm:prSet/>
      <dgm:spPr/>
      <dgm:t>
        <a:bodyPr/>
        <a:lstStyle/>
        <a:p>
          <a:pPr rtl="0"/>
          <a:r>
            <a:rPr lang="es-ES" dirty="0" smtClean="0"/>
            <a:t>La reforma de 1990: art. 16.2 I. III CC vs. </a:t>
          </a:r>
          <a:r>
            <a:rPr lang="es-ES" dirty="0" smtClean="0">
              <a:hlinkClick xmlns:r="http://schemas.openxmlformats.org/officeDocument/2006/relationships" r:id="rId7"/>
            </a:rPr>
            <a:t>9.8 CC</a:t>
          </a:r>
          <a:r>
            <a:rPr lang="es-ES" dirty="0" smtClean="0"/>
            <a:t>.</a:t>
          </a:r>
          <a:endParaRPr lang="es-ES" dirty="0"/>
        </a:p>
      </dgm:t>
    </dgm:pt>
    <dgm:pt modelId="{33CAB69D-258E-41B6-93E2-89D7E01EC6CD}" type="parTrans" cxnId="{6907AA0E-CA70-4134-BE9E-99E93581A1CD}">
      <dgm:prSet/>
      <dgm:spPr/>
      <dgm:t>
        <a:bodyPr/>
        <a:lstStyle/>
        <a:p>
          <a:endParaRPr lang="es-ES"/>
        </a:p>
      </dgm:t>
    </dgm:pt>
    <dgm:pt modelId="{84973924-562B-457A-8420-2E56DEE01C7C}" type="sibTrans" cxnId="{6907AA0E-CA70-4134-BE9E-99E93581A1CD}">
      <dgm:prSet/>
      <dgm:spPr/>
      <dgm:t>
        <a:bodyPr/>
        <a:lstStyle/>
        <a:p>
          <a:endParaRPr lang="es-ES"/>
        </a:p>
      </dgm:t>
    </dgm:pt>
    <dgm:pt modelId="{E903FB0B-7ABB-4D5E-AADF-B9793947F057}">
      <dgm:prSet/>
      <dgm:spPr/>
      <dgm:t>
        <a:bodyPr/>
        <a:lstStyle/>
        <a:p>
          <a:pPr rtl="0"/>
          <a:r>
            <a:rPr lang="es-ES" dirty="0" smtClean="0"/>
            <a:t>Su origen: la celebración del matrimonio regido por la ley aragonesa: </a:t>
          </a:r>
          <a:r>
            <a:rPr lang="es-ES" dirty="0" smtClean="0">
              <a:hlinkClick xmlns:r="http://schemas.openxmlformats.org/officeDocument/2006/relationships" r:id="rId8"/>
            </a:rPr>
            <a:t>art. 9.2</a:t>
          </a:r>
          <a:r>
            <a:rPr lang="es-ES" dirty="0" smtClean="0"/>
            <a:t> </a:t>
          </a:r>
          <a:r>
            <a:rPr lang="es-ES" dirty="0" err="1" smtClean="0"/>
            <a:t>Cc.</a:t>
          </a:r>
          <a:endParaRPr lang="es-ES" dirty="0"/>
        </a:p>
      </dgm:t>
    </dgm:pt>
    <dgm:pt modelId="{887F6B77-0F84-4066-A868-B0D6F33C5CBE}" type="parTrans" cxnId="{2F624456-223B-4A48-A51C-15572CE00419}">
      <dgm:prSet/>
      <dgm:spPr/>
      <dgm:t>
        <a:bodyPr/>
        <a:lstStyle/>
        <a:p>
          <a:endParaRPr lang="es-ES"/>
        </a:p>
      </dgm:t>
    </dgm:pt>
    <dgm:pt modelId="{FA636C83-FD8A-45B7-9EA3-D9E8106477A2}" type="sibTrans" cxnId="{2F624456-223B-4A48-A51C-15572CE00419}">
      <dgm:prSet/>
      <dgm:spPr/>
      <dgm:t>
        <a:bodyPr/>
        <a:lstStyle/>
        <a:p>
          <a:endParaRPr lang="es-ES"/>
        </a:p>
      </dgm:t>
    </dgm:pt>
    <dgm:pt modelId="{9CD0C222-F801-40D2-9896-EC2934FB34B9}">
      <dgm:prSet/>
      <dgm:spPr/>
      <dgm:t>
        <a:bodyPr/>
        <a:lstStyle/>
        <a:p>
          <a:pPr rtl="0"/>
          <a:r>
            <a:rPr lang="es-ES" smtClean="0"/>
            <a:t>Institución de </a:t>
          </a:r>
          <a:r>
            <a:rPr lang="es-ES" i="1" smtClean="0"/>
            <a:t>Derecho de familia</a:t>
          </a:r>
          <a:r>
            <a:rPr lang="es-ES" smtClean="0"/>
            <a:t> y no sucesoria.</a:t>
          </a:r>
          <a:endParaRPr lang="es-ES" dirty="0"/>
        </a:p>
      </dgm:t>
    </dgm:pt>
    <dgm:pt modelId="{4A5C6C3B-B929-41C4-8C4B-BF045EE1A41C}" type="parTrans" cxnId="{616768EA-4567-436D-966E-8D0EC9855BF7}">
      <dgm:prSet/>
      <dgm:spPr/>
      <dgm:t>
        <a:bodyPr/>
        <a:lstStyle/>
        <a:p>
          <a:endParaRPr lang="es-ES"/>
        </a:p>
      </dgm:t>
    </dgm:pt>
    <dgm:pt modelId="{545378EE-F239-42EF-A5D2-E79F9F96AE9C}" type="sibTrans" cxnId="{616768EA-4567-436D-966E-8D0EC9855BF7}">
      <dgm:prSet/>
      <dgm:spPr/>
      <dgm:t>
        <a:bodyPr/>
        <a:lstStyle/>
        <a:p>
          <a:endParaRPr lang="es-ES"/>
        </a:p>
      </dgm:t>
    </dgm:pt>
    <dgm:pt modelId="{469D5092-E43E-479C-845E-84280F16D3F4}">
      <dgm:prSet/>
      <dgm:spPr/>
      <dgm:t>
        <a:bodyPr/>
        <a:lstStyle/>
        <a:p>
          <a:pPr rtl="0"/>
          <a:r>
            <a:rPr lang="es-ES" dirty="0" smtClean="0"/>
            <a:t>¿A qué matrimonios se aplica? </a:t>
          </a:r>
          <a:r>
            <a:rPr lang="es-ES" dirty="0" smtClean="0">
              <a:hlinkClick xmlns:r="http://schemas.openxmlformats.org/officeDocument/2006/relationships" r:id="rId8"/>
            </a:rPr>
            <a:t>Art. 9.2. </a:t>
          </a:r>
          <a:r>
            <a:rPr lang="es-ES" dirty="0" err="1" smtClean="0"/>
            <a:t>Cc.</a:t>
          </a:r>
          <a:r>
            <a:rPr lang="es-ES" dirty="0" smtClean="0"/>
            <a:t> </a:t>
          </a:r>
          <a:endParaRPr lang="es-ES" dirty="0"/>
        </a:p>
      </dgm:t>
    </dgm:pt>
    <dgm:pt modelId="{31026CA6-D1C1-4D5E-B1F4-0818691B1981}" type="parTrans" cxnId="{5C1A6741-AD48-4986-8FA4-D6CB6D86BD36}">
      <dgm:prSet/>
      <dgm:spPr/>
      <dgm:t>
        <a:bodyPr/>
        <a:lstStyle/>
        <a:p>
          <a:endParaRPr lang="es-ES"/>
        </a:p>
      </dgm:t>
    </dgm:pt>
    <dgm:pt modelId="{4B1303EC-19C2-4738-832D-A23A00ED40A7}" type="sibTrans" cxnId="{5C1A6741-AD48-4986-8FA4-D6CB6D86BD36}">
      <dgm:prSet/>
      <dgm:spPr/>
      <dgm:t>
        <a:bodyPr/>
        <a:lstStyle/>
        <a:p>
          <a:endParaRPr lang="es-ES"/>
        </a:p>
      </dgm:t>
    </dgm:pt>
    <dgm:pt modelId="{D2712AEE-BEFC-4BF6-953F-4C46EB5A65F1}">
      <dgm:prSet/>
      <dgm:spPr/>
      <dgm:t>
        <a:bodyPr/>
        <a:lstStyle/>
        <a:p>
          <a:pPr rtl="0"/>
          <a:r>
            <a:rPr lang="es-ES" dirty="0" smtClean="0"/>
            <a:t>Los cónyuges aragoneses </a:t>
          </a:r>
          <a:r>
            <a:rPr lang="es-ES" i="1" dirty="0" smtClean="0"/>
            <a:t>no son legitimarios</a:t>
          </a:r>
          <a:endParaRPr lang="es-ES" i="1" dirty="0"/>
        </a:p>
      </dgm:t>
    </dgm:pt>
    <dgm:pt modelId="{69801042-5204-46D4-BC29-C12E739A73B7}" type="parTrans" cxnId="{ECBA2F4A-9D39-4593-B00C-15066AD39605}">
      <dgm:prSet/>
      <dgm:spPr/>
      <dgm:t>
        <a:bodyPr/>
        <a:lstStyle/>
        <a:p>
          <a:endParaRPr lang="es-ES"/>
        </a:p>
      </dgm:t>
    </dgm:pt>
    <dgm:pt modelId="{D49D45DD-1F35-4F85-BD44-23D60B8C2EA7}" type="sibTrans" cxnId="{ECBA2F4A-9D39-4593-B00C-15066AD39605}">
      <dgm:prSet/>
      <dgm:spPr/>
      <dgm:t>
        <a:bodyPr/>
        <a:lstStyle/>
        <a:p>
          <a:endParaRPr lang="es-ES"/>
        </a:p>
      </dgm:t>
    </dgm:pt>
    <dgm:pt modelId="{DF746559-CC27-497C-8AA7-E762D0843440}" type="pres">
      <dgm:prSet presAssocID="{B2053BBD-63AF-4940-A83B-8FE696A18A5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F3045A1-1A1A-477A-84AC-1A30D49C4024}" type="pres">
      <dgm:prSet presAssocID="{E1676CF8-8378-413A-B929-D8EEAD04EC93}" presName="parentLin" presStyleCnt="0"/>
      <dgm:spPr/>
    </dgm:pt>
    <dgm:pt modelId="{F2E0AABC-8055-4C73-81AF-4E0BF9573409}" type="pres">
      <dgm:prSet presAssocID="{E1676CF8-8378-413A-B929-D8EEAD04EC93}" presName="parentLeftMargin" presStyleLbl="node1" presStyleIdx="0" presStyleCnt="5"/>
      <dgm:spPr/>
      <dgm:t>
        <a:bodyPr/>
        <a:lstStyle/>
        <a:p>
          <a:endParaRPr lang="es-ES"/>
        </a:p>
      </dgm:t>
    </dgm:pt>
    <dgm:pt modelId="{B00B97BB-0E5A-4A5B-9EA3-AFD55CA1B972}" type="pres">
      <dgm:prSet presAssocID="{E1676CF8-8378-413A-B929-D8EEAD04EC93}" presName="parentText" presStyleLbl="node1" presStyleIdx="0" presStyleCnt="5" custScaleY="9977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1CC3827-06C4-4B09-88E8-E11B2811F898}" type="pres">
      <dgm:prSet presAssocID="{E1676CF8-8378-413A-B929-D8EEAD04EC93}" presName="negativeSpace" presStyleCnt="0"/>
      <dgm:spPr/>
    </dgm:pt>
    <dgm:pt modelId="{9D85A476-7453-45BF-A8FE-F8A50F810D79}" type="pres">
      <dgm:prSet presAssocID="{E1676CF8-8378-413A-B929-D8EEAD04EC93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E84BF61-39BE-427F-8E35-780F91AB8D13}" type="pres">
      <dgm:prSet presAssocID="{EB49B6F3-0191-4F0F-92E1-0A0CF9FEC361}" presName="spaceBetweenRectangles" presStyleCnt="0"/>
      <dgm:spPr/>
    </dgm:pt>
    <dgm:pt modelId="{4C6DFF5F-D51F-4890-85E3-42540068772C}" type="pres">
      <dgm:prSet presAssocID="{B99E64DF-FA81-40B3-8615-5FD944639DD9}" presName="parentLin" presStyleCnt="0"/>
      <dgm:spPr/>
    </dgm:pt>
    <dgm:pt modelId="{556B2B63-B80D-44CB-A052-85BC3C3CECDA}" type="pres">
      <dgm:prSet presAssocID="{B99E64DF-FA81-40B3-8615-5FD944639DD9}" presName="parentLeftMargin" presStyleLbl="node1" presStyleIdx="0" presStyleCnt="5"/>
      <dgm:spPr/>
      <dgm:t>
        <a:bodyPr/>
        <a:lstStyle/>
        <a:p>
          <a:endParaRPr lang="es-ES"/>
        </a:p>
      </dgm:t>
    </dgm:pt>
    <dgm:pt modelId="{C4D3D8B5-95E6-4998-B23A-567CEA3E7214}" type="pres">
      <dgm:prSet presAssocID="{B99E64DF-FA81-40B3-8615-5FD944639DD9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C120F0E-330B-4D18-BC09-ED2AAF593D35}" type="pres">
      <dgm:prSet presAssocID="{B99E64DF-FA81-40B3-8615-5FD944639DD9}" presName="negativeSpace" presStyleCnt="0"/>
      <dgm:spPr/>
    </dgm:pt>
    <dgm:pt modelId="{6384F552-2E85-4AEF-BDCC-C3068406E423}" type="pres">
      <dgm:prSet presAssocID="{B99E64DF-FA81-40B3-8615-5FD944639DD9}" presName="childText" presStyleLbl="conFgAcc1" presStyleIdx="1" presStyleCnt="5">
        <dgm:presLayoutVars>
          <dgm:bulletEnabled val="1"/>
        </dgm:presLayoutVars>
      </dgm:prSet>
      <dgm:spPr/>
    </dgm:pt>
    <dgm:pt modelId="{04A94D86-5A58-48C1-A9EF-E3B7DF4EC4AF}" type="pres">
      <dgm:prSet presAssocID="{C65D7892-1034-4F7D-ABCC-0560D02C3413}" presName="spaceBetweenRectangles" presStyleCnt="0"/>
      <dgm:spPr/>
    </dgm:pt>
    <dgm:pt modelId="{1B0477E0-DE10-4F6F-8F2C-44F7DAA197DE}" type="pres">
      <dgm:prSet presAssocID="{46DE76A0-42F4-4E25-87A3-DF8541BD20B1}" presName="parentLin" presStyleCnt="0"/>
      <dgm:spPr/>
    </dgm:pt>
    <dgm:pt modelId="{1DCDF8E9-24A2-49F9-8FCE-0B48423CF6A7}" type="pres">
      <dgm:prSet presAssocID="{46DE76A0-42F4-4E25-87A3-DF8541BD20B1}" presName="parentLeftMargin" presStyleLbl="node1" presStyleIdx="1" presStyleCnt="5"/>
      <dgm:spPr/>
      <dgm:t>
        <a:bodyPr/>
        <a:lstStyle/>
        <a:p>
          <a:endParaRPr lang="es-ES"/>
        </a:p>
      </dgm:t>
    </dgm:pt>
    <dgm:pt modelId="{E39B6B03-E829-4E89-A049-832C43520330}" type="pres">
      <dgm:prSet presAssocID="{46DE76A0-42F4-4E25-87A3-DF8541BD20B1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BB5DF5B-57DE-4595-8BFD-DFEA0254AB78}" type="pres">
      <dgm:prSet presAssocID="{46DE76A0-42F4-4E25-87A3-DF8541BD20B1}" presName="negativeSpace" presStyleCnt="0"/>
      <dgm:spPr/>
    </dgm:pt>
    <dgm:pt modelId="{E8250D3C-D719-4F83-9500-84643CA7E755}" type="pres">
      <dgm:prSet presAssocID="{46DE76A0-42F4-4E25-87A3-DF8541BD20B1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1B4AAAF-74B2-4CF9-88FC-ABA58FBD8C1B}" type="pres">
      <dgm:prSet presAssocID="{3F946BBC-13C7-4508-9306-54B9A83900F0}" presName="spaceBetweenRectangles" presStyleCnt="0"/>
      <dgm:spPr/>
    </dgm:pt>
    <dgm:pt modelId="{BCE51D87-8A50-469C-8B68-49458FF71782}" type="pres">
      <dgm:prSet presAssocID="{8E50438F-55BB-476C-BA1C-52F43A788F68}" presName="parentLin" presStyleCnt="0"/>
      <dgm:spPr/>
    </dgm:pt>
    <dgm:pt modelId="{181F3C4E-017E-4BFC-BBA8-A0CD2A5B08C3}" type="pres">
      <dgm:prSet presAssocID="{8E50438F-55BB-476C-BA1C-52F43A788F68}" presName="parentLeftMargin" presStyleLbl="node1" presStyleIdx="2" presStyleCnt="5"/>
      <dgm:spPr/>
      <dgm:t>
        <a:bodyPr/>
        <a:lstStyle/>
        <a:p>
          <a:endParaRPr lang="es-ES"/>
        </a:p>
      </dgm:t>
    </dgm:pt>
    <dgm:pt modelId="{28199158-1663-4D13-911C-BBF0F49B44F2}" type="pres">
      <dgm:prSet presAssocID="{8E50438F-55BB-476C-BA1C-52F43A788F68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3033B0C-A42E-4123-81B4-96D67C5F31E7}" type="pres">
      <dgm:prSet presAssocID="{8E50438F-55BB-476C-BA1C-52F43A788F68}" presName="negativeSpace" presStyleCnt="0"/>
      <dgm:spPr/>
    </dgm:pt>
    <dgm:pt modelId="{BA9A5B26-CEC1-4DBE-92FB-919166B9A2E1}" type="pres">
      <dgm:prSet presAssocID="{8E50438F-55BB-476C-BA1C-52F43A788F68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B8451DA-8B6E-4134-8EAC-E7893D659E6D}" type="pres">
      <dgm:prSet presAssocID="{5CC2A923-5F43-4C40-97EA-6DBA0926DCE7}" presName="spaceBetweenRectangles" presStyleCnt="0"/>
      <dgm:spPr/>
    </dgm:pt>
    <dgm:pt modelId="{0718EBAC-E4B9-4D22-B5EB-9DE35ABA8C39}" type="pres">
      <dgm:prSet presAssocID="{6D8AEDCD-ECA9-48AD-86BE-EA828AB9705C}" presName="parentLin" presStyleCnt="0"/>
      <dgm:spPr/>
    </dgm:pt>
    <dgm:pt modelId="{CC17B7DD-BFC5-439E-9619-114C2848D224}" type="pres">
      <dgm:prSet presAssocID="{6D8AEDCD-ECA9-48AD-86BE-EA828AB9705C}" presName="parentLeftMargin" presStyleLbl="node1" presStyleIdx="3" presStyleCnt="5"/>
      <dgm:spPr/>
      <dgm:t>
        <a:bodyPr/>
        <a:lstStyle/>
        <a:p>
          <a:endParaRPr lang="es-ES"/>
        </a:p>
      </dgm:t>
    </dgm:pt>
    <dgm:pt modelId="{9E169582-75FA-4D7C-9AB9-F79353DCBCCB}" type="pres">
      <dgm:prSet presAssocID="{6D8AEDCD-ECA9-48AD-86BE-EA828AB9705C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09E192B-10AF-4FAB-9347-5CE575264E8D}" type="pres">
      <dgm:prSet presAssocID="{6D8AEDCD-ECA9-48AD-86BE-EA828AB9705C}" presName="negativeSpace" presStyleCnt="0"/>
      <dgm:spPr/>
    </dgm:pt>
    <dgm:pt modelId="{2439E776-DB0C-4D17-93F1-E00A8EA2280E}" type="pres">
      <dgm:prSet presAssocID="{6D8AEDCD-ECA9-48AD-86BE-EA828AB9705C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685C723-49B8-48B6-B2BF-6237A4E701EE}" type="presOf" srcId="{8E50438F-55BB-476C-BA1C-52F43A788F68}" destId="{28199158-1663-4D13-911C-BBF0F49B44F2}" srcOrd="1" destOrd="0" presId="urn:microsoft.com/office/officeart/2005/8/layout/list1"/>
    <dgm:cxn modelId="{4C21A951-FDF8-4E09-8737-14C859233AF3}" type="presOf" srcId="{9CD0C222-F801-40D2-9896-EC2934FB34B9}" destId="{BA9A5B26-CEC1-4DBE-92FB-919166B9A2E1}" srcOrd="0" destOrd="0" presId="urn:microsoft.com/office/officeart/2005/8/layout/list1"/>
    <dgm:cxn modelId="{0D53A6F6-0FE9-4E80-A442-BEA5F7EC2EFF}" type="presOf" srcId="{E1676CF8-8378-413A-B929-D8EEAD04EC93}" destId="{B00B97BB-0E5A-4A5B-9EA3-AFD55CA1B972}" srcOrd="1" destOrd="0" presId="urn:microsoft.com/office/officeart/2005/8/layout/list1"/>
    <dgm:cxn modelId="{C7A89F1F-D342-4889-A351-360ECF1BAEF4}" type="presOf" srcId="{46DE76A0-42F4-4E25-87A3-DF8541BD20B1}" destId="{E39B6B03-E829-4E89-A049-832C43520330}" srcOrd="1" destOrd="0" presId="urn:microsoft.com/office/officeart/2005/8/layout/list1"/>
    <dgm:cxn modelId="{5C1A6741-AD48-4986-8FA4-D6CB6D86BD36}" srcId="{6F3F26F8-63D9-496C-8428-D717F181A2D8}" destId="{469D5092-E43E-479C-845E-84280F16D3F4}" srcOrd="2" destOrd="0" parTransId="{31026CA6-D1C1-4D5E-B1F4-0818691B1981}" sibTransId="{4B1303EC-19C2-4738-832D-A23A00ED40A7}"/>
    <dgm:cxn modelId="{8D214098-14B3-4AFA-AC1C-F4538710A2D8}" srcId="{B2053BBD-63AF-4940-A83B-8FE696A18A53}" destId="{8E50438F-55BB-476C-BA1C-52F43A788F68}" srcOrd="3" destOrd="0" parTransId="{0AE3D0D3-7F26-4333-A3E1-5B61C8450B7A}" sibTransId="{5CC2A923-5F43-4C40-97EA-6DBA0926DCE7}"/>
    <dgm:cxn modelId="{322C98BB-4980-43DA-A808-BF45DC28FD73}" srcId="{6F3F26F8-63D9-496C-8428-D717F181A2D8}" destId="{5312A530-1209-4A4B-9D68-2B97510E38D7}" srcOrd="0" destOrd="0" parTransId="{B6F13769-4F59-4C83-986A-04FFED22B0F2}" sibTransId="{77CDFF5F-7034-439B-8DE5-A0C77A3B3FBE}"/>
    <dgm:cxn modelId="{B8434CB7-999D-4C9C-8733-C03B9F7C3595}" type="presOf" srcId="{B15F2D98-7CB7-47CB-803E-99B67B9C7206}" destId="{2439E776-DB0C-4D17-93F1-E00A8EA2280E}" srcOrd="0" destOrd="2" presId="urn:microsoft.com/office/officeart/2005/8/layout/list1"/>
    <dgm:cxn modelId="{302EED75-2BA9-494F-95C6-B48E84F46D1D}" type="presOf" srcId="{9BBD62BF-0AB7-453A-84D7-2D39686B97F8}" destId="{E8250D3C-D719-4F83-9500-84643CA7E755}" srcOrd="0" destOrd="1" presId="urn:microsoft.com/office/officeart/2005/8/layout/list1"/>
    <dgm:cxn modelId="{081D97DB-D90B-404F-ADC6-D8E1EEE86862}" type="presOf" srcId="{E1676CF8-8378-413A-B929-D8EEAD04EC93}" destId="{F2E0AABC-8055-4C73-81AF-4E0BF9573409}" srcOrd="0" destOrd="0" presId="urn:microsoft.com/office/officeart/2005/8/layout/list1"/>
    <dgm:cxn modelId="{7F3F68DE-662B-48B2-955E-2B6508F8C1CF}" type="presOf" srcId="{469D5092-E43E-479C-845E-84280F16D3F4}" destId="{2439E776-DB0C-4D17-93F1-E00A8EA2280E}" srcOrd="0" destOrd="3" presId="urn:microsoft.com/office/officeart/2005/8/layout/list1"/>
    <dgm:cxn modelId="{94560AA2-6DDE-4E23-88CC-623AD754F1D7}" srcId="{E1676CF8-8378-413A-B929-D8EEAD04EC93}" destId="{F9D1DB1C-6B00-4CF8-B5FA-F0A6172BF7F1}" srcOrd="1" destOrd="0" parTransId="{0BA7C3D0-5986-4235-A584-7019E1CC7B1D}" sibTransId="{59D92A91-3CDB-4CF5-9336-0B6530AA172B}"/>
    <dgm:cxn modelId="{0D1D0452-B420-4BDB-AA0E-0E963C2FDBC8}" type="presOf" srcId="{46DE76A0-42F4-4E25-87A3-DF8541BD20B1}" destId="{1DCDF8E9-24A2-49F9-8FCE-0B48423CF6A7}" srcOrd="0" destOrd="0" presId="urn:microsoft.com/office/officeart/2005/8/layout/list1"/>
    <dgm:cxn modelId="{913FF50C-C3FE-48B3-8E5F-AD57A2EA83CA}" type="presOf" srcId="{B99E64DF-FA81-40B3-8615-5FD944639DD9}" destId="{556B2B63-B80D-44CB-A052-85BC3C3CECDA}" srcOrd="0" destOrd="0" presId="urn:microsoft.com/office/officeart/2005/8/layout/list1"/>
    <dgm:cxn modelId="{ECBA2F4A-9D39-4593-B00C-15066AD39605}" srcId="{8E50438F-55BB-476C-BA1C-52F43A788F68}" destId="{D2712AEE-BEFC-4BF6-953F-4C46EB5A65F1}" srcOrd="2" destOrd="0" parTransId="{69801042-5204-46D4-BC29-C12E739A73B7}" sibTransId="{D49D45DD-1F35-4F85-BD44-23D60B8C2EA7}"/>
    <dgm:cxn modelId="{B588E8FC-2782-4A46-A108-BAAE82FD6725}" srcId="{B2053BBD-63AF-4940-A83B-8FE696A18A53}" destId="{46DE76A0-42F4-4E25-87A3-DF8541BD20B1}" srcOrd="2" destOrd="0" parTransId="{C385E53A-E4B7-46EA-84CA-A2C13B56BF04}" sibTransId="{3F946BBC-13C7-4508-9306-54B9A83900F0}"/>
    <dgm:cxn modelId="{6907AA0E-CA70-4134-BE9E-99E93581A1CD}" srcId="{6F3F26F8-63D9-496C-8428-D717F181A2D8}" destId="{B15F2D98-7CB7-47CB-803E-99B67B9C7206}" srcOrd="1" destOrd="0" parTransId="{33CAB69D-258E-41B6-93E2-89D7E01EC6CD}" sibTransId="{84973924-562B-457A-8420-2E56DEE01C7C}"/>
    <dgm:cxn modelId="{C8C88C66-37A0-4F92-AC8F-A00A0F905AB5}" type="presOf" srcId="{8E50438F-55BB-476C-BA1C-52F43A788F68}" destId="{181F3C4E-017E-4BFC-BBA8-A0CD2A5B08C3}" srcOrd="0" destOrd="0" presId="urn:microsoft.com/office/officeart/2005/8/layout/list1"/>
    <dgm:cxn modelId="{8A59110A-9DED-4E10-BA57-940ABE4A8DF4}" type="presOf" srcId="{B2053BBD-63AF-4940-A83B-8FE696A18A53}" destId="{DF746559-CC27-497C-8AA7-E762D0843440}" srcOrd="0" destOrd="0" presId="urn:microsoft.com/office/officeart/2005/8/layout/list1"/>
    <dgm:cxn modelId="{616768EA-4567-436D-966E-8D0EC9855BF7}" srcId="{8E50438F-55BB-476C-BA1C-52F43A788F68}" destId="{9CD0C222-F801-40D2-9896-EC2934FB34B9}" srcOrd="0" destOrd="0" parTransId="{4A5C6C3B-B929-41C4-8C4B-BF045EE1A41C}" sibTransId="{545378EE-F239-42EF-A5D2-E79F9F96AE9C}"/>
    <dgm:cxn modelId="{2E511081-9F1E-404B-8B65-A5E03D16592F}" srcId="{E1676CF8-8378-413A-B929-D8EEAD04EC93}" destId="{CDE876DD-8832-4E4D-9D57-FF08120D6DC7}" srcOrd="0" destOrd="0" parTransId="{976279EE-1714-4DD1-A25C-B6A9F6378149}" sibTransId="{681B1CC0-AAF0-48AF-BA40-D7FC4A1F0B4C}"/>
    <dgm:cxn modelId="{1F1733CD-86D8-47D6-ABD0-5AB78108DEFE}" type="presOf" srcId="{D2712AEE-BEFC-4BF6-953F-4C46EB5A65F1}" destId="{BA9A5B26-CEC1-4DBE-92FB-919166B9A2E1}" srcOrd="0" destOrd="2" presId="urn:microsoft.com/office/officeart/2005/8/layout/list1"/>
    <dgm:cxn modelId="{791C1776-5239-42B7-BF4C-FF8CE0084B82}" srcId="{B2053BBD-63AF-4940-A83B-8FE696A18A53}" destId="{E1676CF8-8378-413A-B929-D8EEAD04EC93}" srcOrd="0" destOrd="0" parTransId="{25E67BD3-F1F7-42F8-918E-A7B87206AEA7}" sibTransId="{EB49B6F3-0191-4F0F-92E1-0A0CF9FEC361}"/>
    <dgm:cxn modelId="{B56C98CC-8524-4DDA-B8E8-F28C2B3C7E5D}" srcId="{B2053BBD-63AF-4940-A83B-8FE696A18A53}" destId="{B99E64DF-FA81-40B3-8615-5FD944639DD9}" srcOrd="1" destOrd="0" parTransId="{5B44F6BC-1912-48AC-BFF4-9011725553BB}" sibTransId="{C65D7892-1034-4F7D-ABCC-0560D02C3413}"/>
    <dgm:cxn modelId="{63587DEB-344D-4A9C-99C1-93478B682DA0}" type="presOf" srcId="{6D8AEDCD-ECA9-48AD-86BE-EA828AB9705C}" destId="{CC17B7DD-BFC5-439E-9619-114C2848D224}" srcOrd="0" destOrd="0" presId="urn:microsoft.com/office/officeart/2005/8/layout/list1"/>
    <dgm:cxn modelId="{958A7163-64CC-44EA-84D7-97D9CF6E75AE}" srcId="{46DE76A0-42F4-4E25-87A3-DF8541BD20B1}" destId="{DF361F96-3998-4290-8222-F342A520E82D}" srcOrd="0" destOrd="0" parTransId="{7C172502-406E-4E8B-8B0E-FEBED3AB3969}" sibTransId="{F2FB5B9D-2FF8-4058-A1CD-14743F1B9A14}"/>
    <dgm:cxn modelId="{00CBD403-53C5-4478-97AF-A3AC5730D0FA}" type="presOf" srcId="{6F3F26F8-63D9-496C-8428-D717F181A2D8}" destId="{2439E776-DB0C-4D17-93F1-E00A8EA2280E}" srcOrd="0" destOrd="0" presId="urn:microsoft.com/office/officeart/2005/8/layout/list1"/>
    <dgm:cxn modelId="{205F9C3C-8E7B-46A8-A698-0CAF08208492}" type="presOf" srcId="{6D8AEDCD-ECA9-48AD-86BE-EA828AB9705C}" destId="{9E169582-75FA-4D7C-9AB9-F79353DCBCCB}" srcOrd="1" destOrd="0" presId="urn:microsoft.com/office/officeart/2005/8/layout/list1"/>
    <dgm:cxn modelId="{073EB0BA-CDE9-4623-80F8-E0C596A51F3D}" type="presOf" srcId="{DF361F96-3998-4290-8222-F342A520E82D}" destId="{E8250D3C-D719-4F83-9500-84643CA7E755}" srcOrd="0" destOrd="0" presId="urn:microsoft.com/office/officeart/2005/8/layout/list1"/>
    <dgm:cxn modelId="{DE448A0F-9CB7-4B2E-8397-92357026EBCD}" srcId="{46DE76A0-42F4-4E25-87A3-DF8541BD20B1}" destId="{9BBD62BF-0AB7-453A-84D7-2D39686B97F8}" srcOrd="1" destOrd="0" parTransId="{268C447B-9B93-487B-BCCB-A4A8D08AC1E2}" sibTransId="{B49865A9-EDAB-4C9E-B0B7-7162A20E8B8A}"/>
    <dgm:cxn modelId="{D376C931-281C-4E88-B07C-5DE785AE311D}" type="presOf" srcId="{CDE876DD-8832-4E4D-9D57-FF08120D6DC7}" destId="{9D85A476-7453-45BF-A8FE-F8A50F810D79}" srcOrd="0" destOrd="0" presId="urn:microsoft.com/office/officeart/2005/8/layout/list1"/>
    <dgm:cxn modelId="{3F1A9F97-D280-497C-BB69-90F00CC132BF}" type="presOf" srcId="{5312A530-1209-4A4B-9D68-2B97510E38D7}" destId="{2439E776-DB0C-4D17-93F1-E00A8EA2280E}" srcOrd="0" destOrd="1" presId="urn:microsoft.com/office/officeart/2005/8/layout/list1"/>
    <dgm:cxn modelId="{6438FF67-D4BC-4D00-8839-C1BF844BD96F}" srcId="{B2053BBD-63AF-4940-A83B-8FE696A18A53}" destId="{6D8AEDCD-ECA9-48AD-86BE-EA828AB9705C}" srcOrd="4" destOrd="0" parTransId="{44626C43-B6AE-4630-9ADC-AABDE18ADCE4}" sibTransId="{A1FCC03B-C612-4BAC-9851-1D1B723946C2}"/>
    <dgm:cxn modelId="{BC96490C-0D11-481D-AD29-1AE55A9833D4}" type="presOf" srcId="{F9D1DB1C-6B00-4CF8-B5FA-F0A6172BF7F1}" destId="{9D85A476-7453-45BF-A8FE-F8A50F810D79}" srcOrd="0" destOrd="1" presId="urn:microsoft.com/office/officeart/2005/8/layout/list1"/>
    <dgm:cxn modelId="{551E1D95-A8FD-4904-9462-4208EC162C6A}" srcId="{6D8AEDCD-ECA9-48AD-86BE-EA828AB9705C}" destId="{6F3F26F8-63D9-496C-8428-D717F181A2D8}" srcOrd="0" destOrd="0" parTransId="{D27FB173-ADB8-4E39-8F2A-16557444E1F1}" sibTransId="{56199919-0FA8-4389-9A82-B84D48E18062}"/>
    <dgm:cxn modelId="{585532F1-7E93-4F34-B086-D67E4BE21F9D}" type="presOf" srcId="{B99E64DF-FA81-40B3-8615-5FD944639DD9}" destId="{C4D3D8B5-95E6-4998-B23A-567CEA3E7214}" srcOrd="1" destOrd="0" presId="urn:microsoft.com/office/officeart/2005/8/layout/list1"/>
    <dgm:cxn modelId="{B10E27E8-F713-4413-B452-342BDE3589D7}" type="presOf" srcId="{E903FB0B-7ABB-4D5E-AADF-B9793947F057}" destId="{BA9A5B26-CEC1-4DBE-92FB-919166B9A2E1}" srcOrd="0" destOrd="1" presId="urn:microsoft.com/office/officeart/2005/8/layout/list1"/>
    <dgm:cxn modelId="{2F624456-223B-4A48-A51C-15572CE00419}" srcId="{8E50438F-55BB-476C-BA1C-52F43A788F68}" destId="{E903FB0B-7ABB-4D5E-AADF-B9793947F057}" srcOrd="1" destOrd="0" parTransId="{887F6B77-0F84-4066-A868-B0D6F33C5CBE}" sibTransId="{FA636C83-FD8A-45B7-9EA3-D9E8106477A2}"/>
    <dgm:cxn modelId="{9B79A751-C046-434E-9875-3D5AC75828C6}" type="presParOf" srcId="{DF746559-CC27-497C-8AA7-E762D0843440}" destId="{EF3045A1-1A1A-477A-84AC-1A30D49C4024}" srcOrd="0" destOrd="0" presId="urn:microsoft.com/office/officeart/2005/8/layout/list1"/>
    <dgm:cxn modelId="{8C7BECB0-DBB5-4006-8094-B81F31FCF17F}" type="presParOf" srcId="{EF3045A1-1A1A-477A-84AC-1A30D49C4024}" destId="{F2E0AABC-8055-4C73-81AF-4E0BF9573409}" srcOrd="0" destOrd="0" presId="urn:microsoft.com/office/officeart/2005/8/layout/list1"/>
    <dgm:cxn modelId="{DAECCFCB-3D63-43AF-8D6C-8EE15A046130}" type="presParOf" srcId="{EF3045A1-1A1A-477A-84AC-1A30D49C4024}" destId="{B00B97BB-0E5A-4A5B-9EA3-AFD55CA1B972}" srcOrd="1" destOrd="0" presId="urn:microsoft.com/office/officeart/2005/8/layout/list1"/>
    <dgm:cxn modelId="{3F163069-0798-4379-ACE9-C10E4F3BFAF0}" type="presParOf" srcId="{DF746559-CC27-497C-8AA7-E762D0843440}" destId="{11CC3827-06C4-4B09-88E8-E11B2811F898}" srcOrd="1" destOrd="0" presId="urn:microsoft.com/office/officeart/2005/8/layout/list1"/>
    <dgm:cxn modelId="{447C4021-87D2-4D24-9AD5-B7BC6635E2E3}" type="presParOf" srcId="{DF746559-CC27-497C-8AA7-E762D0843440}" destId="{9D85A476-7453-45BF-A8FE-F8A50F810D79}" srcOrd="2" destOrd="0" presId="urn:microsoft.com/office/officeart/2005/8/layout/list1"/>
    <dgm:cxn modelId="{2C6D3666-A7B3-4977-980E-5FFA84775C9C}" type="presParOf" srcId="{DF746559-CC27-497C-8AA7-E762D0843440}" destId="{EE84BF61-39BE-427F-8E35-780F91AB8D13}" srcOrd="3" destOrd="0" presId="urn:microsoft.com/office/officeart/2005/8/layout/list1"/>
    <dgm:cxn modelId="{AC2360A7-F7BF-46CE-9458-07B3910192C9}" type="presParOf" srcId="{DF746559-CC27-497C-8AA7-E762D0843440}" destId="{4C6DFF5F-D51F-4890-85E3-42540068772C}" srcOrd="4" destOrd="0" presId="urn:microsoft.com/office/officeart/2005/8/layout/list1"/>
    <dgm:cxn modelId="{581C48B6-FA66-4D2D-96E2-8935D240DC3C}" type="presParOf" srcId="{4C6DFF5F-D51F-4890-85E3-42540068772C}" destId="{556B2B63-B80D-44CB-A052-85BC3C3CECDA}" srcOrd="0" destOrd="0" presId="urn:microsoft.com/office/officeart/2005/8/layout/list1"/>
    <dgm:cxn modelId="{45E5B507-A120-4CA8-84B5-3AB3CC9167B8}" type="presParOf" srcId="{4C6DFF5F-D51F-4890-85E3-42540068772C}" destId="{C4D3D8B5-95E6-4998-B23A-567CEA3E7214}" srcOrd="1" destOrd="0" presId="urn:microsoft.com/office/officeart/2005/8/layout/list1"/>
    <dgm:cxn modelId="{93C572F9-429E-47A8-BAC9-9ABD966CB97B}" type="presParOf" srcId="{DF746559-CC27-497C-8AA7-E762D0843440}" destId="{6C120F0E-330B-4D18-BC09-ED2AAF593D35}" srcOrd="5" destOrd="0" presId="urn:microsoft.com/office/officeart/2005/8/layout/list1"/>
    <dgm:cxn modelId="{11119719-9FE2-4B74-81B3-40A13361FDD6}" type="presParOf" srcId="{DF746559-CC27-497C-8AA7-E762D0843440}" destId="{6384F552-2E85-4AEF-BDCC-C3068406E423}" srcOrd="6" destOrd="0" presId="urn:microsoft.com/office/officeart/2005/8/layout/list1"/>
    <dgm:cxn modelId="{DCE8FA54-5BE5-4D5D-84D8-A4BA274EDEAC}" type="presParOf" srcId="{DF746559-CC27-497C-8AA7-E762D0843440}" destId="{04A94D86-5A58-48C1-A9EF-E3B7DF4EC4AF}" srcOrd="7" destOrd="0" presId="urn:microsoft.com/office/officeart/2005/8/layout/list1"/>
    <dgm:cxn modelId="{49E490F9-48A9-4EF8-A9E0-5018B76E95E6}" type="presParOf" srcId="{DF746559-CC27-497C-8AA7-E762D0843440}" destId="{1B0477E0-DE10-4F6F-8F2C-44F7DAA197DE}" srcOrd="8" destOrd="0" presId="urn:microsoft.com/office/officeart/2005/8/layout/list1"/>
    <dgm:cxn modelId="{3338ED80-A9D8-4E2F-A212-74A816E65699}" type="presParOf" srcId="{1B0477E0-DE10-4F6F-8F2C-44F7DAA197DE}" destId="{1DCDF8E9-24A2-49F9-8FCE-0B48423CF6A7}" srcOrd="0" destOrd="0" presId="urn:microsoft.com/office/officeart/2005/8/layout/list1"/>
    <dgm:cxn modelId="{79CF043A-650C-40A3-9664-0EBB92AE53EB}" type="presParOf" srcId="{1B0477E0-DE10-4F6F-8F2C-44F7DAA197DE}" destId="{E39B6B03-E829-4E89-A049-832C43520330}" srcOrd="1" destOrd="0" presId="urn:microsoft.com/office/officeart/2005/8/layout/list1"/>
    <dgm:cxn modelId="{0A4E37C9-EC10-4AA7-9CD7-615F3B64859C}" type="presParOf" srcId="{DF746559-CC27-497C-8AA7-E762D0843440}" destId="{4BB5DF5B-57DE-4595-8BFD-DFEA0254AB78}" srcOrd="9" destOrd="0" presId="urn:microsoft.com/office/officeart/2005/8/layout/list1"/>
    <dgm:cxn modelId="{96DE8237-A935-4C6C-914A-1A4837B42A89}" type="presParOf" srcId="{DF746559-CC27-497C-8AA7-E762D0843440}" destId="{E8250D3C-D719-4F83-9500-84643CA7E755}" srcOrd="10" destOrd="0" presId="urn:microsoft.com/office/officeart/2005/8/layout/list1"/>
    <dgm:cxn modelId="{02F6D65D-3720-4402-839A-CCCC91516D03}" type="presParOf" srcId="{DF746559-CC27-497C-8AA7-E762D0843440}" destId="{81B4AAAF-74B2-4CF9-88FC-ABA58FBD8C1B}" srcOrd="11" destOrd="0" presId="urn:microsoft.com/office/officeart/2005/8/layout/list1"/>
    <dgm:cxn modelId="{EB626384-B399-4232-9E79-C1A4C4188B49}" type="presParOf" srcId="{DF746559-CC27-497C-8AA7-E762D0843440}" destId="{BCE51D87-8A50-469C-8B68-49458FF71782}" srcOrd="12" destOrd="0" presId="urn:microsoft.com/office/officeart/2005/8/layout/list1"/>
    <dgm:cxn modelId="{4B8F50AF-AFED-4BD1-8E2E-319B11C3D825}" type="presParOf" srcId="{BCE51D87-8A50-469C-8B68-49458FF71782}" destId="{181F3C4E-017E-4BFC-BBA8-A0CD2A5B08C3}" srcOrd="0" destOrd="0" presId="urn:microsoft.com/office/officeart/2005/8/layout/list1"/>
    <dgm:cxn modelId="{C5D55402-BC13-4DCE-9074-F72B7102B356}" type="presParOf" srcId="{BCE51D87-8A50-469C-8B68-49458FF71782}" destId="{28199158-1663-4D13-911C-BBF0F49B44F2}" srcOrd="1" destOrd="0" presId="urn:microsoft.com/office/officeart/2005/8/layout/list1"/>
    <dgm:cxn modelId="{04B35FCA-3CE6-435E-A09B-047547C8A4A3}" type="presParOf" srcId="{DF746559-CC27-497C-8AA7-E762D0843440}" destId="{83033B0C-A42E-4123-81B4-96D67C5F31E7}" srcOrd="13" destOrd="0" presId="urn:microsoft.com/office/officeart/2005/8/layout/list1"/>
    <dgm:cxn modelId="{46BD3CD7-E869-4BF2-BC68-9E86ACF6DFCE}" type="presParOf" srcId="{DF746559-CC27-497C-8AA7-E762D0843440}" destId="{BA9A5B26-CEC1-4DBE-92FB-919166B9A2E1}" srcOrd="14" destOrd="0" presId="urn:microsoft.com/office/officeart/2005/8/layout/list1"/>
    <dgm:cxn modelId="{1E849B1B-195F-46F9-9B93-E6A6AFEAFE8D}" type="presParOf" srcId="{DF746559-CC27-497C-8AA7-E762D0843440}" destId="{FB8451DA-8B6E-4134-8EAC-E7893D659E6D}" srcOrd="15" destOrd="0" presId="urn:microsoft.com/office/officeart/2005/8/layout/list1"/>
    <dgm:cxn modelId="{8774841B-3F7B-4C87-9750-7984F588F8D0}" type="presParOf" srcId="{DF746559-CC27-497C-8AA7-E762D0843440}" destId="{0718EBAC-E4B9-4D22-B5EB-9DE35ABA8C39}" srcOrd="16" destOrd="0" presId="urn:microsoft.com/office/officeart/2005/8/layout/list1"/>
    <dgm:cxn modelId="{985CA96B-CA1E-40F7-BE2B-2E654234F7B3}" type="presParOf" srcId="{0718EBAC-E4B9-4D22-B5EB-9DE35ABA8C39}" destId="{CC17B7DD-BFC5-439E-9619-114C2848D224}" srcOrd="0" destOrd="0" presId="urn:microsoft.com/office/officeart/2005/8/layout/list1"/>
    <dgm:cxn modelId="{5783CD53-42C2-4D6D-84BE-DECE98A2F446}" type="presParOf" srcId="{0718EBAC-E4B9-4D22-B5EB-9DE35ABA8C39}" destId="{9E169582-75FA-4D7C-9AB9-F79353DCBCCB}" srcOrd="1" destOrd="0" presId="urn:microsoft.com/office/officeart/2005/8/layout/list1"/>
    <dgm:cxn modelId="{EE66256F-E337-4AE1-926F-1A6C696BE91F}" type="presParOf" srcId="{DF746559-CC27-497C-8AA7-E762D0843440}" destId="{B09E192B-10AF-4FAB-9347-5CE575264E8D}" srcOrd="17" destOrd="0" presId="urn:microsoft.com/office/officeart/2005/8/layout/list1"/>
    <dgm:cxn modelId="{38810C0B-D351-4B6C-A7B7-793317CB7480}" type="presParOf" srcId="{DF746559-CC27-497C-8AA7-E762D0843440}" destId="{2439E776-DB0C-4D17-93F1-E00A8EA2280E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83AC95-71A9-41E7-840A-9C6A72753AAB}" type="doc">
      <dgm:prSet loTypeId="urn:microsoft.com/office/officeart/2008/layout/PictureAccentList" loCatId="list" qsTypeId="urn:microsoft.com/office/officeart/2005/8/quickstyle/3d5" qsCatId="3D" csTypeId="urn:microsoft.com/office/officeart/2005/8/colors/accent1_3" csCatId="accent1" phldr="1"/>
      <dgm:spPr/>
      <dgm:t>
        <a:bodyPr/>
        <a:lstStyle/>
        <a:p>
          <a:endParaRPr lang="es-ES"/>
        </a:p>
      </dgm:t>
    </dgm:pt>
    <dgm:pt modelId="{C07B9E0F-E159-44BC-8A79-927F945DDE15}">
      <dgm:prSet custT="1"/>
      <dgm:spPr/>
      <dgm:t>
        <a:bodyPr/>
        <a:lstStyle/>
        <a:p>
          <a:pPr rtl="0"/>
          <a:r>
            <a:rPr lang="es-ES" sz="2000" dirty="0" smtClean="0"/>
            <a:t>Los cambios que se introducen</a:t>
          </a:r>
          <a:r>
            <a:rPr lang="es-ES" sz="2500" dirty="0" smtClean="0"/>
            <a:t>:</a:t>
          </a:r>
          <a:endParaRPr lang="es-ES" sz="2500" dirty="0"/>
        </a:p>
      </dgm:t>
    </dgm:pt>
    <dgm:pt modelId="{9A52AF39-CBCB-4A4A-BCAC-F6435867BC8A}" type="parTrans" cxnId="{1B00CEB1-A2D5-4733-98DE-7B36DF92FE9C}">
      <dgm:prSet/>
      <dgm:spPr/>
      <dgm:t>
        <a:bodyPr/>
        <a:lstStyle/>
        <a:p>
          <a:endParaRPr lang="es-ES"/>
        </a:p>
      </dgm:t>
    </dgm:pt>
    <dgm:pt modelId="{F8604F29-CDCB-4E3E-848D-C2B0AEE4B67D}" type="sibTrans" cxnId="{1B00CEB1-A2D5-4733-98DE-7B36DF92FE9C}">
      <dgm:prSet/>
      <dgm:spPr/>
      <dgm:t>
        <a:bodyPr/>
        <a:lstStyle/>
        <a:p>
          <a:endParaRPr lang="es-ES"/>
        </a:p>
      </dgm:t>
    </dgm:pt>
    <dgm:pt modelId="{09AD873B-7D63-434E-BB3A-E589B427468D}">
      <dgm:prSet custT="1"/>
      <dgm:spPr/>
      <dgm:t>
        <a:bodyPr/>
        <a:lstStyle/>
        <a:p>
          <a:pPr rtl="0"/>
          <a:r>
            <a:rPr lang="es-ES" sz="1800" dirty="0" smtClean="0"/>
            <a:t>No se aplican los arts. </a:t>
          </a:r>
          <a:r>
            <a:rPr lang="es-ES" sz="1800" dirty="0" smtClean="0">
              <a:hlinkClick xmlns:r="http://schemas.openxmlformats.org/officeDocument/2006/relationships" r:id="rId1"/>
            </a:rPr>
            <a:t>9.2, 3, y 8 </a:t>
          </a:r>
          <a:r>
            <a:rPr lang="es-ES" sz="1800" dirty="0" smtClean="0"/>
            <a:t>y </a:t>
          </a:r>
          <a:r>
            <a:rPr lang="es-ES" sz="1800" dirty="0" smtClean="0">
              <a:hlinkClick xmlns:r="http://schemas.openxmlformats.org/officeDocument/2006/relationships" r:id="rId2"/>
            </a:rPr>
            <a:t>16 CC</a:t>
          </a:r>
          <a:r>
            <a:rPr lang="es-ES" sz="1800" dirty="0" smtClean="0"/>
            <a:t>.</a:t>
          </a:r>
          <a:endParaRPr lang="es-ES" sz="1800" dirty="0"/>
        </a:p>
      </dgm:t>
    </dgm:pt>
    <dgm:pt modelId="{0EDCA12B-C136-4778-A816-834E006BFD55}" type="parTrans" cxnId="{A854547F-0BFF-4AA7-8BEA-7FAE1EBA4ED9}">
      <dgm:prSet/>
      <dgm:spPr/>
      <dgm:t>
        <a:bodyPr/>
        <a:lstStyle/>
        <a:p>
          <a:endParaRPr lang="es-ES"/>
        </a:p>
      </dgm:t>
    </dgm:pt>
    <dgm:pt modelId="{2F60AB82-EFFB-4A97-B180-1ADAF4D5D418}" type="sibTrans" cxnId="{A854547F-0BFF-4AA7-8BEA-7FAE1EBA4ED9}">
      <dgm:prSet/>
      <dgm:spPr/>
      <dgm:t>
        <a:bodyPr/>
        <a:lstStyle/>
        <a:p>
          <a:endParaRPr lang="es-ES"/>
        </a:p>
      </dgm:t>
    </dgm:pt>
    <dgm:pt modelId="{3178D227-E766-454C-9CCB-0BF4E8962ACB}">
      <dgm:prSet custT="1"/>
      <dgm:spPr/>
      <dgm:t>
        <a:bodyPr/>
        <a:lstStyle/>
        <a:p>
          <a:pPr rtl="0"/>
          <a:r>
            <a:rPr lang="es-ES" sz="1800" dirty="0" smtClean="0"/>
            <a:t>Del estatuto personal al estatuto real: art. 21.1 </a:t>
          </a:r>
          <a:r>
            <a:rPr lang="es-ES" sz="1800" dirty="0" smtClean="0">
              <a:hlinkClick xmlns:r="http://schemas.openxmlformats.org/officeDocument/2006/relationships" r:id="rId3"/>
            </a:rPr>
            <a:t>RUE 650/2012 </a:t>
          </a:r>
          <a:r>
            <a:rPr lang="es-ES" sz="1800" dirty="0" smtClean="0"/>
            <a:t>y art. 26.1. a </a:t>
          </a:r>
          <a:r>
            <a:rPr lang="es-ES" sz="1800" dirty="0" smtClean="0">
              <a:hlinkClick xmlns:r="http://schemas.openxmlformats.org/officeDocument/2006/relationships" r:id="rId4"/>
            </a:rPr>
            <a:t>RUE 20216/1103</a:t>
          </a:r>
          <a:endParaRPr lang="es-ES" sz="1800" dirty="0"/>
        </a:p>
      </dgm:t>
    </dgm:pt>
    <dgm:pt modelId="{30178BC8-5F43-4D30-A634-481DD260119A}" type="parTrans" cxnId="{5472DA9F-1ECD-4E47-869C-15B4F5C5C976}">
      <dgm:prSet/>
      <dgm:spPr/>
      <dgm:t>
        <a:bodyPr/>
        <a:lstStyle/>
        <a:p>
          <a:endParaRPr lang="es-ES"/>
        </a:p>
      </dgm:t>
    </dgm:pt>
    <dgm:pt modelId="{5391F2E2-F3D4-44DB-9BC8-CEA6B28D6CBF}" type="sibTrans" cxnId="{5472DA9F-1ECD-4E47-869C-15B4F5C5C976}">
      <dgm:prSet/>
      <dgm:spPr/>
      <dgm:t>
        <a:bodyPr/>
        <a:lstStyle/>
        <a:p>
          <a:endParaRPr lang="es-ES"/>
        </a:p>
      </dgm:t>
    </dgm:pt>
    <dgm:pt modelId="{ED59513D-8F99-4180-8CEC-79C6F2489266}">
      <dgm:prSet custT="1"/>
      <dgm:spPr/>
      <dgm:t>
        <a:bodyPr/>
        <a:lstStyle/>
        <a:p>
          <a:pPr rtl="0"/>
          <a:r>
            <a:rPr lang="es-ES" sz="1800" dirty="0" smtClean="0"/>
            <a:t>Art. 23.2.b </a:t>
          </a:r>
          <a:r>
            <a:rPr lang="es-ES" sz="1800" dirty="0" smtClean="0">
              <a:hlinkClick xmlns:r="http://schemas.openxmlformats.org/officeDocument/2006/relationships" r:id="rId3"/>
            </a:rPr>
            <a:t>RUE 650/2012</a:t>
          </a:r>
          <a:r>
            <a:rPr lang="es-ES" sz="1800" dirty="0" smtClean="0"/>
            <a:t>: derechos del cónyuge viudo se rigen por la ley sucesoria [≠ </a:t>
          </a:r>
          <a:r>
            <a:rPr lang="es-ES" sz="1800" dirty="0" smtClean="0">
              <a:hlinkClick xmlns:r="http://schemas.openxmlformats.org/officeDocument/2006/relationships" r:id="rId1"/>
            </a:rPr>
            <a:t>art. 9.8 CC</a:t>
          </a:r>
          <a:r>
            <a:rPr lang="es-ES" sz="1800" dirty="0" smtClean="0"/>
            <a:t>]</a:t>
          </a:r>
          <a:endParaRPr lang="es-ES" sz="1800" dirty="0"/>
        </a:p>
      </dgm:t>
    </dgm:pt>
    <dgm:pt modelId="{E55F07FA-4AB9-4ECE-9F0D-A0B80A10B07B}" type="parTrans" cxnId="{AAAE2C62-CBED-4C91-97F6-F7A14FD9EA81}">
      <dgm:prSet/>
      <dgm:spPr/>
      <dgm:t>
        <a:bodyPr/>
        <a:lstStyle/>
        <a:p>
          <a:endParaRPr lang="es-ES"/>
        </a:p>
      </dgm:t>
    </dgm:pt>
    <dgm:pt modelId="{620C5087-2022-468C-9591-CEFC0FEC929E}" type="sibTrans" cxnId="{AAAE2C62-CBED-4C91-97F6-F7A14FD9EA81}">
      <dgm:prSet/>
      <dgm:spPr/>
      <dgm:t>
        <a:bodyPr/>
        <a:lstStyle/>
        <a:p>
          <a:endParaRPr lang="es-ES"/>
        </a:p>
      </dgm:t>
    </dgm:pt>
    <dgm:pt modelId="{B5803198-90BB-4996-B91E-FF89EF1B6FA2}">
      <dgm:prSet custT="1"/>
      <dgm:spPr/>
      <dgm:t>
        <a:bodyPr/>
        <a:lstStyle/>
        <a:p>
          <a:pPr rtl="0"/>
          <a:r>
            <a:rPr lang="es-ES" sz="1800" dirty="0" smtClean="0"/>
            <a:t>Art. 22.1 </a:t>
          </a:r>
          <a:r>
            <a:rPr lang="es-ES" sz="1800" smtClean="0">
              <a:hlinkClick xmlns:r="http://schemas.openxmlformats.org/officeDocument/2006/relationships" r:id="rId4"/>
            </a:rPr>
            <a:t>RUE </a:t>
          </a:r>
          <a:r>
            <a:rPr lang="es-ES" sz="1800" smtClean="0">
              <a:hlinkClick xmlns:r="http://schemas.openxmlformats.org/officeDocument/2006/relationships" r:id="rId4"/>
            </a:rPr>
            <a:t>2016/1103</a:t>
          </a:r>
          <a:r>
            <a:rPr lang="es-ES" sz="1800" dirty="0" smtClean="0"/>
            <a:t>: mutabilidad de la ley que rige los efectos del matrimonio [≠ art. </a:t>
          </a:r>
          <a:r>
            <a:rPr lang="es-ES" sz="1800" dirty="0" smtClean="0">
              <a:hlinkClick xmlns:r="http://schemas.openxmlformats.org/officeDocument/2006/relationships" r:id="rId1"/>
            </a:rPr>
            <a:t>9.2 y 9.3 </a:t>
          </a:r>
          <a:r>
            <a:rPr lang="es-ES" sz="1800" dirty="0" smtClean="0"/>
            <a:t>CC]</a:t>
          </a:r>
          <a:endParaRPr lang="es-ES" sz="1800" dirty="0"/>
        </a:p>
      </dgm:t>
    </dgm:pt>
    <dgm:pt modelId="{4F4D6C2C-12AC-46FB-B02E-625BC0A870EC}" type="parTrans" cxnId="{9E0039EF-ADBD-463B-AE11-03EF9DE00415}">
      <dgm:prSet/>
      <dgm:spPr/>
      <dgm:t>
        <a:bodyPr/>
        <a:lstStyle/>
        <a:p>
          <a:endParaRPr lang="es-ES"/>
        </a:p>
      </dgm:t>
    </dgm:pt>
    <dgm:pt modelId="{FB56F9E2-B2C8-4389-841D-F3779AFD393D}" type="sibTrans" cxnId="{9E0039EF-ADBD-463B-AE11-03EF9DE00415}">
      <dgm:prSet/>
      <dgm:spPr/>
      <dgm:t>
        <a:bodyPr/>
        <a:lstStyle/>
        <a:p>
          <a:endParaRPr lang="es-ES"/>
        </a:p>
      </dgm:t>
    </dgm:pt>
    <dgm:pt modelId="{DDCADD4C-775A-4893-8762-A7ED08EA9566}">
      <dgm:prSet custT="1"/>
      <dgm:spPr/>
      <dgm:t>
        <a:bodyPr/>
        <a:lstStyle/>
        <a:p>
          <a:pPr rtl="0"/>
          <a:r>
            <a:rPr lang="es-ES" sz="2000" dirty="0" smtClean="0"/>
            <a:t>Los efectos:</a:t>
          </a:r>
          <a:endParaRPr lang="es-ES" sz="2000" dirty="0"/>
        </a:p>
      </dgm:t>
    </dgm:pt>
    <dgm:pt modelId="{CFECBC2B-34A9-47B8-B846-5CB4A01331E7}" type="parTrans" cxnId="{D9D3372D-7651-4092-B90A-D1DCCB2426A8}">
      <dgm:prSet/>
      <dgm:spPr/>
      <dgm:t>
        <a:bodyPr/>
        <a:lstStyle/>
        <a:p>
          <a:endParaRPr lang="es-ES"/>
        </a:p>
      </dgm:t>
    </dgm:pt>
    <dgm:pt modelId="{A328837E-87FA-4809-B68E-3C6E4A390B76}" type="sibTrans" cxnId="{D9D3372D-7651-4092-B90A-D1DCCB2426A8}">
      <dgm:prSet/>
      <dgm:spPr/>
      <dgm:t>
        <a:bodyPr/>
        <a:lstStyle/>
        <a:p>
          <a:endParaRPr lang="es-ES"/>
        </a:p>
      </dgm:t>
    </dgm:pt>
    <dgm:pt modelId="{A198FC6F-2A25-4CB5-8931-3E00EAEFEE4D}">
      <dgm:prSet custT="1"/>
      <dgm:spPr/>
      <dgm:t>
        <a:bodyPr/>
        <a:lstStyle/>
        <a:p>
          <a:pPr rtl="0"/>
          <a:r>
            <a:rPr lang="es-ES" sz="1800" dirty="0" smtClean="0"/>
            <a:t>Aragoneses casados (</a:t>
          </a:r>
          <a:r>
            <a:rPr lang="es-ES" sz="1800" dirty="0" err="1" smtClean="0"/>
            <a:t>r.e.m</a:t>
          </a:r>
          <a:r>
            <a:rPr lang="es-ES" sz="1800" dirty="0" smtClean="0"/>
            <a:t>. aragonés) y ley sucesoria del lugar de residencia</a:t>
          </a:r>
          <a:endParaRPr lang="es-ES" sz="1800" dirty="0"/>
        </a:p>
      </dgm:t>
    </dgm:pt>
    <dgm:pt modelId="{B545626C-2204-483A-8E97-8641472A14F1}" type="parTrans" cxnId="{3042221A-F6A4-4E0F-9E5E-981F5E78CC79}">
      <dgm:prSet/>
      <dgm:spPr/>
      <dgm:t>
        <a:bodyPr/>
        <a:lstStyle/>
        <a:p>
          <a:endParaRPr lang="es-ES"/>
        </a:p>
      </dgm:t>
    </dgm:pt>
    <dgm:pt modelId="{8903467D-661A-4574-8795-EF7F23F76797}" type="sibTrans" cxnId="{3042221A-F6A4-4E0F-9E5E-981F5E78CC79}">
      <dgm:prSet/>
      <dgm:spPr/>
      <dgm:t>
        <a:bodyPr/>
        <a:lstStyle/>
        <a:p>
          <a:endParaRPr lang="es-ES"/>
        </a:p>
      </dgm:t>
    </dgm:pt>
    <dgm:pt modelId="{A422CDAC-8716-4BFA-9945-5E20F8F9804D}">
      <dgm:prSet custT="1"/>
      <dgm:spPr/>
      <dgm:t>
        <a:bodyPr/>
        <a:lstStyle/>
        <a:p>
          <a:pPr rtl="0"/>
          <a:r>
            <a:rPr lang="es-ES" sz="1800" dirty="0" smtClean="0"/>
            <a:t>Extranjeros casados (</a:t>
          </a:r>
          <a:r>
            <a:rPr lang="es-ES" sz="1800" dirty="0" err="1" smtClean="0"/>
            <a:t>r.e.m</a:t>
          </a:r>
          <a:r>
            <a:rPr lang="es-ES" sz="1800" dirty="0" smtClean="0"/>
            <a:t>. de su nacionalidad) y ley sucesoria aragonesa</a:t>
          </a:r>
          <a:endParaRPr lang="es-ES" sz="1800" dirty="0"/>
        </a:p>
      </dgm:t>
    </dgm:pt>
    <dgm:pt modelId="{73687837-BF7A-4E55-990B-A5F5485EF362}" type="parTrans" cxnId="{E770BEAF-496F-458F-8BA0-5A741229E4DF}">
      <dgm:prSet/>
      <dgm:spPr/>
      <dgm:t>
        <a:bodyPr/>
        <a:lstStyle/>
        <a:p>
          <a:endParaRPr lang="es-ES"/>
        </a:p>
      </dgm:t>
    </dgm:pt>
    <dgm:pt modelId="{D707A259-2A8D-40ED-A7A5-EBC1B5102D80}" type="sibTrans" cxnId="{E770BEAF-496F-458F-8BA0-5A741229E4DF}">
      <dgm:prSet/>
      <dgm:spPr/>
      <dgm:t>
        <a:bodyPr/>
        <a:lstStyle/>
        <a:p>
          <a:endParaRPr lang="es-ES"/>
        </a:p>
      </dgm:t>
    </dgm:pt>
    <dgm:pt modelId="{C1CD75A0-C1CB-41E9-9DAF-054784845D8F}">
      <dgm:prSet custT="1"/>
      <dgm:spPr/>
      <dgm:t>
        <a:bodyPr/>
        <a:lstStyle/>
        <a:p>
          <a:pPr rtl="0"/>
          <a:r>
            <a:rPr lang="es-ES" sz="1800" dirty="0" smtClean="0"/>
            <a:t>Soluciones: arts. 22.1 a y 25 </a:t>
          </a:r>
          <a:r>
            <a:rPr lang="es-ES" sz="1800" dirty="0" smtClean="0">
              <a:hlinkClick xmlns:r="http://schemas.openxmlformats.org/officeDocument/2006/relationships" r:id="rId4"/>
            </a:rPr>
            <a:t>RUE 2016/1103</a:t>
          </a:r>
          <a:endParaRPr lang="es-ES" sz="1800" dirty="0"/>
        </a:p>
      </dgm:t>
    </dgm:pt>
    <dgm:pt modelId="{56038EBF-9BBA-4216-B0C9-3944AA900A6A}" type="parTrans" cxnId="{9F63DE51-0418-4598-956A-9D0497DC2BF3}">
      <dgm:prSet/>
      <dgm:spPr/>
      <dgm:t>
        <a:bodyPr/>
        <a:lstStyle/>
        <a:p>
          <a:endParaRPr lang="es-ES"/>
        </a:p>
      </dgm:t>
    </dgm:pt>
    <dgm:pt modelId="{1F585BBB-866D-412B-B390-7D9C87DDA2EB}" type="sibTrans" cxnId="{9F63DE51-0418-4598-956A-9D0497DC2BF3}">
      <dgm:prSet/>
      <dgm:spPr/>
      <dgm:t>
        <a:bodyPr/>
        <a:lstStyle/>
        <a:p>
          <a:endParaRPr lang="es-ES"/>
        </a:p>
      </dgm:t>
    </dgm:pt>
    <dgm:pt modelId="{523D5251-979A-4B0B-8663-5D9E4F273A37}" type="pres">
      <dgm:prSet presAssocID="{3783AC95-71A9-41E7-840A-9C6A72753AAB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C88E533-E974-4AC5-8F7E-6043BA1B7484}" type="pres">
      <dgm:prSet presAssocID="{C07B9E0F-E159-44BC-8A79-927F945DDE15}" presName="root" presStyleCnt="0">
        <dgm:presLayoutVars>
          <dgm:chMax/>
          <dgm:chPref val="4"/>
        </dgm:presLayoutVars>
      </dgm:prSet>
      <dgm:spPr/>
    </dgm:pt>
    <dgm:pt modelId="{99985656-C48D-4725-9EE8-62A1FF391A0B}" type="pres">
      <dgm:prSet presAssocID="{C07B9E0F-E159-44BC-8A79-927F945DDE15}" presName="rootComposite" presStyleCnt="0">
        <dgm:presLayoutVars/>
      </dgm:prSet>
      <dgm:spPr/>
    </dgm:pt>
    <dgm:pt modelId="{34B57F84-742A-4E28-B6BE-B4E0DB3275C2}" type="pres">
      <dgm:prSet presAssocID="{C07B9E0F-E159-44BC-8A79-927F945DDE15}" presName="rootText" presStyleLbl="node0" presStyleIdx="0" presStyleCnt="2" custScaleY="105031" custLinFactNeighborY="-84132">
        <dgm:presLayoutVars>
          <dgm:chMax/>
          <dgm:chPref val="4"/>
        </dgm:presLayoutVars>
      </dgm:prSet>
      <dgm:spPr/>
      <dgm:t>
        <a:bodyPr/>
        <a:lstStyle/>
        <a:p>
          <a:endParaRPr lang="es-ES"/>
        </a:p>
      </dgm:t>
    </dgm:pt>
    <dgm:pt modelId="{7E4E9D74-0E01-4271-96C9-1ADC279B32FF}" type="pres">
      <dgm:prSet presAssocID="{C07B9E0F-E159-44BC-8A79-927F945DDE15}" presName="childShape" presStyleCnt="0">
        <dgm:presLayoutVars>
          <dgm:chMax val="0"/>
          <dgm:chPref val="0"/>
        </dgm:presLayoutVars>
      </dgm:prSet>
      <dgm:spPr/>
    </dgm:pt>
    <dgm:pt modelId="{A88D3C98-16FA-43F0-B138-3E38CEE531B1}" type="pres">
      <dgm:prSet presAssocID="{09AD873B-7D63-434E-BB3A-E589B427468D}" presName="childComposite" presStyleCnt="0">
        <dgm:presLayoutVars>
          <dgm:chMax val="0"/>
          <dgm:chPref val="0"/>
        </dgm:presLayoutVars>
      </dgm:prSet>
      <dgm:spPr/>
    </dgm:pt>
    <dgm:pt modelId="{ED69276D-2F31-40D6-81C8-E3C6219202D9}" type="pres">
      <dgm:prSet presAssocID="{09AD873B-7D63-434E-BB3A-E589B427468D}" presName="Image" presStyleLbl="node1" presStyleIdx="0" presStyleCnt="7" custLinFactNeighborY="-2103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0" b="-20000"/>
          </a:stretch>
        </a:blipFill>
      </dgm:spPr>
    </dgm:pt>
    <dgm:pt modelId="{BE6F86C6-430C-4264-867A-4396EB3B6A1B}" type="pres">
      <dgm:prSet presAssocID="{09AD873B-7D63-434E-BB3A-E589B427468D}" presName="childText" presStyleLbl="lnNode1" presStyleIdx="0" presStyleCnt="7" custLinFactNeighborY="-1992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566E735-0A0D-4522-A535-BD8A141E2BC6}" type="pres">
      <dgm:prSet presAssocID="{3178D227-E766-454C-9CCB-0BF4E8962ACB}" presName="childComposite" presStyleCnt="0">
        <dgm:presLayoutVars>
          <dgm:chMax val="0"/>
          <dgm:chPref val="0"/>
        </dgm:presLayoutVars>
      </dgm:prSet>
      <dgm:spPr/>
    </dgm:pt>
    <dgm:pt modelId="{C10007CE-0D7D-499F-B897-5F100BEA335A}" type="pres">
      <dgm:prSet presAssocID="{3178D227-E766-454C-9CCB-0BF4E8962ACB}" presName="Image" presStyleLbl="node1" presStyleIdx="1" presStyleCnt="7"/>
      <dgm:spPr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</dgm:pt>
    <dgm:pt modelId="{6D37001F-5F36-4EED-A9EA-D5523A59AD41}" type="pres">
      <dgm:prSet presAssocID="{3178D227-E766-454C-9CCB-0BF4E8962ACB}" presName="childText" presStyleLbl="lnNode1" presStyleIdx="1" presStyleCnt="7" custScaleY="13390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B4D621A-0131-43DD-B93F-E60F8ED344F1}" type="pres">
      <dgm:prSet presAssocID="{ED59513D-8F99-4180-8CEC-79C6F2489266}" presName="childComposite" presStyleCnt="0">
        <dgm:presLayoutVars>
          <dgm:chMax val="0"/>
          <dgm:chPref val="0"/>
        </dgm:presLayoutVars>
      </dgm:prSet>
      <dgm:spPr/>
    </dgm:pt>
    <dgm:pt modelId="{5774FB09-BC37-4C92-80D1-9805D8AFFC64}" type="pres">
      <dgm:prSet presAssocID="{ED59513D-8F99-4180-8CEC-79C6F2489266}" presName="Image" presStyleLbl="node1" presStyleIdx="2" presStyleCnt="7" custLinFactNeighborY="18819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000" b="-6000"/>
          </a:stretch>
        </a:blipFill>
      </dgm:spPr>
      <dgm:t>
        <a:bodyPr/>
        <a:lstStyle/>
        <a:p>
          <a:endParaRPr lang="es-ES"/>
        </a:p>
      </dgm:t>
    </dgm:pt>
    <dgm:pt modelId="{70985485-BDE4-4B1F-AD38-B6BA82894314}" type="pres">
      <dgm:prSet presAssocID="{ED59513D-8F99-4180-8CEC-79C6F2489266}" presName="childText" presStyleLbl="lnNode1" presStyleIdx="2" presStyleCnt="7" custScaleY="150491" custLinFactNeighborY="188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E4F289F-E62C-4C44-8A27-DF566B3000AA}" type="pres">
      <dgm:prSet presAssocID="{B5803198-90BB-4996-B91E-FF89EF1B6FA2}" presName="childComposite" presStyleCnt="0">
        <dgm:presLayoutVars>
          <dgm:chMax val="0"/>
          <dgm:chPref val="0"/>
        </dgm:presLayoutVars>
      </dgm:prSet>
      <dgm:spPr/>
    </dgm:pt>
    <dgm:pt modelId="{E641E025-6835-40E3-AB9C-4F6EC9559E26}" type="pres">
      <dgm:prSet presAssocID="{B5803198-90BB-4996-B91E-FF89EF1B6FA2}" presName="Image" presStyleLbl="node1" presStyleIdx="3" presStyleCnt="7" custLinFactNeighborY="64206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4000" r="-14000"/>
          </a:stretch>
        </a:blipFill>
      </dgm:spPr>
      <dgm:t>
        <a:bodyPr/>
        <a:lstStyle/>
        <a:p>
          <a:endParaRPr lang="es-ES"/>
        </a:p>
      </dgm:t>
    </dgm:pt>
    <dgm:pt modelId="{1B19BE10-B4C9-41A7-912B-826CACB9DAF1}" type="pres">
      <dgm:prSet presAssocID="{B5803198-90BB-4996-B91E-FF89EF1B6FA2}" presName="childText" presStyleLbl="lnNode1" presStyleIdx="3" presStyleCnt="7" custScaleY="134951" custLinFactNeighborY="6420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7E5A2D1-41AC-49B5-BD79-119E966846CD}" type="pres">
      <dgm:prSet presAssocID="{DDCADD4C-775A-4893-8762-A7ED08EA9566}" presName="root" presStyleCnt="0">
        <dgm:presLayoutVars>
          <dgm:chMax/>
          <dgm:chPref val="4"/>
        </dgm:presLayoutVars>
      </dgm:prSet>
      <dgm:spPr/>
    </dgm:pt>
    <dgm:pt modelId="{4D75835A-7EC2-4ABE-8F08-11BE4590E393}" type="pres">
      <dgm:prSet presAssocID="{DDCADD4C-775A-4893-8762-A7ED08EA9566}" presName="rootComposite" presStyleCnt="0">
        <dgm:presLayoutVars/>
      </dgm:prSet>
      <dgm:spPr/>
    </dgm:pt>
    <dgm:pt modelId="{66C57F7B-5810-415B-9375-0CC842D989DD}" type="pres">
      <dgm:prSet presAssocID="{DDCADD4C-775A-4893-8762-A7ED08EA9566}" presName="rootText" presStyleLbl="node0" presStyleIdx="1" presStyleCnt="2" custLinFactNeighborX="26" custLinFactNeighborY="-77062">
        <dgm:presLayoutVars>
          <dgm:chMax/>
          <dgm:chPref val="4"/>
        </dgm:presLayoutVars>
      </dgm:prSet>
      <dgm:spPr/>
      <dgm:t>
        <a:bodyPr/>
        <a:lstStyle/>
        <a:p>
          <a:endParaRPr lang="es-ES"/>
        </a:p>
      </dgm:t>
    </dgm:pt>
    <dgm:pt modelId="{1D21F491-6655-44DE-B435-BBEA1A795185}" type="pres">
      <dgm:prSet presAssocID="{DDCADD4C-775A-4893-8762-A7ED08EA9566}" presName="childShape" presStyleCnt="0">
        <dgm:presLayoutVars>
          <dgm:chMax val="0"/>
          <dgm:chPref val="0"/>
        </dgm:presLayoutVars>
      </dgm:prSet>
      <dgm:spPr/>
    </dgm:pt>
    <dgm:pt modelId="{B626E329-4BA9-4B55-9D1B-4B9BA25902DE}" type="pres">
      <dgm:prSet presAssocID="{A198FC6F-2A25-4CB5-8931-3E00EAEFEE4D}" presName="childComposite" presStyleCnt="0">
        <dgm:presLayoutVars>
          <dgm:chMax val="0"/>
          <dgm:chPref val="0"/>
        </dgm:presLayoutVars>
      </dgm:prSet>
      <dgm:spPr/>
    </dgm:pt>
    <dgm:pt modelId="{658E4081-B79E-45A6-9971-6CDC268302CB}" type="pres">
      <dgm:prSet presAssocID="{A198FC6F-2A25-4CB5-8931-3E00EAEFEE4D}" presName="Image" presStyleLbl="node1" presStyleIdx="4" presStyleCnt="7" custLinFactNeighborY="-21033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s-ES"/>
        </a:p>
      </dgm:t>
    </dgm:pt>
    <dgm:pt modelId="{64442479-EA0B-451A-8F3D-378C71BB6C7C}" type="pres">
      <dgm:prSet presAssocID="{A198FC6F-2A25-4CB5-8931-3E00EAEFEE4D}" presName="childText" presStyleLbl="lnNode1" presStyleIdx="4" presStyleCnt="7" custLinFactNeighborY="-2103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16CD769-5EE0-41DB-9469-2F87E419D97C}" type="pres">
      <dgm:prSet presAssocID="{A422CDAC-8716-4BFA-9945-5E20F8F9804D}" presName="childComposite" presStyleCnt="0">
        <dgm:presLayoutVars>
          <dgm:chMax val="0"/>
          <dgm:chPref val="0"/>
        </dgm:presLayoutVars>
      </dgm:prSet>
      <dgm:spPr/>
    </dgm:pt>
    <dgm:pt modelId="{97F4B455-62F6-4002-9CC1-12A6269C8569}" type="pres">
      <dgm:prSet presAssocID="{A422CDAC-8716-4BFA-9945-5E20F8F9804D}" presName="Image" presStyleLbl="node1" presStyleIdx="5" presStyleCnt="7" custLinFactNeighborY="15498"/>
      <dgm:spPr>
        <a:blipFill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s-ES"/>
        </a:p>
      </dgm:t>
    </dgm:pt>
    <dgm:pt modelId="{32CE8A8D-A340-4146-8D00-7A658487F34F}" type="pres">
      <dgm:prSet presAssocID="{A422CDAC-8716-4BFA-9945-5E20F8F9804D}" presName="childText" presStyleLbl="lnNode1" presStyleIdx="5" presStyleCnt="7" custLinFactNeighborY="1549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1F56FF4-7431-4B46-BBA1-03C5304A65B2}" type="pres">
      <dgm:prSet presAssocID="{C1CD75A0-C1CB-41E9-9DAF-054784845D8F}" presName="childComposite" presStyleCnt="0">
        <dgm:presLayoutVars>
          <dgm:chMax val="0"/>
          <dgm:chPref val="0"/>
        </dgm:presLayoutVars>
      </dgm:prSet>
      <dgm:spPr/>
    </dgm:pt>
    <dgm:pt modelId="{E703E33E-0C9F-43ED-B80E-A2810A5CA4E2}" type="pres">
      <dgm:prSet presAssocID="{C1CD75A0-C1CB-41E9-9DAF-054784845D8F}" presName="Image" presStyleLbl="node1" presStyleIdx="6" presStyleCnt="7" custLinFactNeighborY="4206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5000" b="-15000"/>
          </a:stretch>
        </a:blipFill>
      </dgm:spPr>
    </dgm:pt>
    <dgm:pt modelId="{4F848B06-0C11-4C66-BADE-D419CDA3692D}" type="pres">
      <dgm:prSet presAssocID="{C1CD75A0-C1CB-41E9-9DAF-054784845D8F}" presName="childText" presStyleLbl="lnNode1" presStyleIdx="6" presStyleCnt="7" custLinFactNeighborY="4206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787CA09-30EC-45E0-96F8-300F1B10CB74}" type="presOf" srcId="{C1CD75A0-C1CB-41E9-9DAF-054784845D8F}" destId="{4F848B06-0C11-4C66-BADE-D419CDA3692D}" srcOrd="0" destOrd="0" presId="urn:microsoft.com/office/officeart/2008/layout/PictureAccentList"/>
    <dgm:cxn modelId="{D9D3372D-7651-4092-B90A-D1DCCB2426A8}" srcId="{3783AC95-71A9-41E7-840A-9C6A72753AAB}" destId="{DDCADD4C-775A-4893-8762-A7ED08EA9566}" srcOrd="1" destOrd="0" parTransId="{CFECBC2B-34A9-47B8-B846-5CB4A01331E7}" sibTransId="{A328837E-87FA-4809-B68E-3C6E4A390B76}"/>
    <dgm:cxn modelId="{441E9247-97F3-4BA8-9BAC-E27EA310E3A9}" type="presOf" srcId="{C07B9E0F-E159-44BC-8A79-927F945DDE15}" destId="{34B57F84-742A-4E28-B6BE-B4E0DB3275C2}" srcOrd="0" destOrd="0" presId="urn:microsoft.com/office/officeart/2008/layout/PictureAccentList"/>
    <dgm:cxn modelId="{C6B06042-7EB3-4B64-82B5-19641B2BC133}" type="presOf" srcId="{09AD873B-7D63-434E-BB3A-E589B427468D}" destId="{BE6F86C6-430C-4264-867A-4396EB3B6A1B}" srcOrd="0" destOrd="0" presId="urn:microsoft.com/office/officeart/2008/layout/PictureAccentList"/>
    <dgm:cxn modelId="{AAAE2C62-CBED-4C91-97F6-F7A14FD9EA81}" srcId="{C07B9E0F-E159-44BC-8A79-927F945DDE15}" destId="{ED59513D-8F99-4180-8CEC-79C6F2489266}" srcOrd="2" destOrd="0" parTransId="{E55F07FA-4AB9-4ECE-9F0D-A0B80A10B07B}" sibTransId="{620C5087-2022-468C-9591-CEFC0FEC929E}"/>
    <dgm:cxn modelId="{3AB363A8-5234-4ABD-AA67-B957F4E59F78}" type="presOf" srcId="{B5803198-90BB-4996-B91E-FF89EF1B6FA2}" destId="{1B19BE10-B4C9-41A7-912B-826CACB9DAF1}" srcOrd="0" destOrd="0" presId="urn:microsoft.com/office/officeart/2008/layout/PictureAccentList"/>
    <dgm:cxn modelId="{1B00CEB1-A2D5-4733-98DE-7B36DF92FE9C}" srcId="{3783AC95-71A9-41E7-840A-9C6A72753AAB}" destId="{C07B9E0F-E159-44BC-8A79-927F945DDE15}" srcOrd="0" destOrd="0" parTransId="{9A52AF39-CBCB-4A4A-BCAC-F6435867BC8A}" sibTransId="{F8604F29-CDCB-4E3E-848D-C2B0AEE4B67D}"/>
    <dgm:cxn modelId="{D0727697-D4EA-457F-A762-3E1068A030E3}" type="presOf" srcId="{A198FC6F-2A25-4CB5-8931-3E00EAEFEE4D}" destId="{64442479-EA0B-451A-8F3D-378C71BB6C7C}" srcOrd="0" destOrd="0" presId="urn:microsoft.com/office/officeart/2008/layout/PictureAccentList"/>
    <dgm:cxn modelId="{F131CBB5-E150-4F26-99AD-508B9535BF62}" type="presOf" srcId="{3178D227-E766-454C-9CCB-0BF4E8962ACB}" destId="{6D37001F-5F36-4EED-A9EA-D5523A59AD41}" srcOrd="0" destOrd="0" presId="urn:microsoft.com/office/officeart/2008/layout/PictureAccentList"/>
    <dgm:cxn modelId="{A854547F-0BFF-4AA7-8BEA-7FAE1EBA4ED9}" srcId="{C07B9E0F-E159-44BC-8A79-927F945DDE15}" destId="{09AD873B-7D63-434E-BB3A-E589B427468D}" srcOrd="0" destOrd="0" parTransId="{0EDCA12B-C136-4778-A816-834E006BFD55}" sibTransId="{2F60AB82-EFFB-4A97-B180-1ADAF4D5D418}"/>
    <dgm:cxn modelId="{8C2A9369-1CFE-46FC-AB1A-D8137DB26558}" type="presOf" srcId="{DDCADD4C-775A-4893-8762-A7ED08EA9566}" destId="{66C57F7B-5810-415B-9375-0CC842D989DD}" srcOrd="0" destOrd="0" presId="urn:microsoft.com/office/officeart/2008/layout/PictureAccentList"/>
    <dgm:cxn modelId="{9F63DE51-0418-4598-956A-9D0497DC2BF3}" srcId="{DDCADD4C-775A-4893-8762-A7ED08EA9566}" destId="{C1CD75A0-C1CB-41E9-9DAF-054784845D8F}" srcOrd="2" destOrd="0" parTransId="{56038EBF-9BBA-4216-B0C9-3944AA900A6A}" sibTransId="{1F585BBB-866D-412B-B390-7D9C87DDA2EB}"/>
    <dgm:cxn modelId="{5472DA9F-1ECD-4E47-869C-15B4F5C5C976}" srcId="{C07B9E0F-E159-44BC-8A79-927F945DDE15}" destId="{3178D227-E766-454C-9CCB-0BF4E8962ACB}" srcOrd="1" destOrd="0" parTransId="{30178BC8-5F43-4D30-A634-481DD260119A}" sibTransId="{5391F2E2-F3D4-44DB-9BC8-CEA6B28D6CBF}"/>
    <dgm:cxn modelId="{AC564BDF-E935-466A-B662-2021E20FAD09}" type="presOf" srcId="{A422CDAC-8716-4BFA-9945-5E20F8F9804D}" destId="{32CE8A8D-A340-4146-8D00-7A658487F34F}" srcOrd="0" destOrd="0" presId="urn:microsoft.com/office/officeart/2008/layout/PictureAccentList"/>
    <dgm:cxn modelId="{C5EB3D8A-C24B-48F9-9BDC-82F6568350EF}" type="presOf" srcId="{3783AC95-71A9-41E7-840A-9C6A72753AAB}" destId="{523D5251-979A-4B0B-8663-5D9E4F273A37}" srcOrd="0" destOrd="0" presId="urn:microsoft.com/office/officeart/2008/layout/PictureAccentList"/>
    <dgm:cxn modelId="{510F5E9D-913B-497A-A3ED-2DAE360614A5}" type="presOf" srcId="{ED59513D-8F99-4180-8CEC-79C6F2489266}" destId="{70985485-BDE4-4B1F-AD38-B6BA82894314}" srcOrd="0" destOrd="0" presId="urn:microsoft.com/office/officeart/2008/layout/PictureAccentList"/>
    <dgm:cxn modelId="{3042221A-F6A4-4E0F-9E5E-981F5E78CC79}" srcId="{DDCADD4C-775A-4893-8762-A7ED08EA9566}" destId="{A198FC6F-2A25-4CB5-8931-3E00EAEFEE4D}" srcOrd="0" destOrd="0" parTransId="{B545626C-2204-483A-8E97-8641472A14F1}" sibTransId="{8903467D-661A-4574-8795-EF7F23F76797}"/>
    <dgm:cxn modelId="{9E0039EF-ADBD-463B-AE11-03EF9DE00415}" srcId="{C07B9E0F-E159-44BC-8A79-927F945DDE15}" destId="{B5803198-90BB-4996-B91E-FF89EF1B6FA2}" srcOrd="3" destOrd="0" parTransId="{4F4D6C2C-12AC-46FB-B02E-625BC0A870EC}" sibTransId="{FB56F9E2-B2C8-4389-841D-F3779AFD393D}"/>
    <dgm:cxn modelId="{E770BEAF-496F-458F-8BA0-5A741229E4DF}" srcId="{DDCADD4C-775A-4893-8762-A7ED08EA9566}" destId="{A422CDAC-8716-4BFA-9945-5E20F8F9804D}" srcOrd="1" destOrd="0" parTransId="{73687837-BF7A-4E55-990B-A5F5485EF362}" sibTransId="{D707A259-2A8D-40ED-A7A5-EBC1B5102D80}"/>
    <dgm:cxn modelId="{6CC6B5F1-4516-4188-A333-B204F4D84811}" type="presParOf" srcId="{523D5251-979A-4B0B-8663-5D9E4F273A37}" destId="{3C88E533-E974-4AC5-8F7E-6043BA1B7484}" srcOrd="0" destOrd="0" presId="urn:microsoft.com/office/officeart/2008/layout/PictureAccentList"/>
    <dgm:cxn modelId="{F460F0A1-737C-4B47-955E-844118AAA95B}" type="presParOf" srcId="{3C88E533-E974-4AC5-8F7E-6043BA1B7484}" destId="{99985656-C48D-4725-9EE8-62A1FF391A0B}" srcOrd="0" destOrd="0" presId="urn:microsoft.com/office/officeart/2008/layout/PictureAccentList"/>
    <dgm:cxn modelId="{13C4D927-BA0B-4B2B-AB64-5D44E1047556}" type="presParOf" srcId="{99985656-C48D-4725-9EE8-62A1FF391A0B}" destId="{34B57F84-742A-4E28-B6BE-B4E0DB3275C2}" srcOrd="0" destOrd="0" presId="urn:microsoft.com/office/officeart/2008/layout/PictureAccentList"/>
    <dgm:cxn modelId="{98562F3B-C7BE-4BA6-ABEE-0ACADF6F5F2B}" type="presParOf" srcId="{3C88E533-E974-4AC5-8F7E-6043BA1B7484}" destId="{7E4E9D74-0E01-4271-96C9-1ADC279B32FF}" srcOrd="1" destOrd="0" presId="urn:microsoft.com/office/officeart/2008/layout/PictureAccentList"/>
    <dgm:cxn modelId="{1BD3FC35-8AEB-4700-A4C6-73C6219AFECE}" type="presParOf" srcId="{7E4E9D74-0E01-4271-96C9-1ADC279B32FF}" destId="{A88D3C98-16FA-43F0-B138-3E38CEE531B1}" srcOrd="0" destOrd="0" presId="urn:microsoft.com/office/officeart/2008/layout/PictureAccentList"/>
    <dgm:cxn modelId="{D613A5C4-E9BB-4A82-83FC-D34AB377220E}" type="presParOf" srcId="{A88D3C98-16FA-43F0-B138-3E38CEE531B1}" destId="{ED69276D-2F31-40D6-81C8-E3C6219202D9}" srcOrd="0" destOrd="0" presId="urn:microsoft.com/office/officeart/2008/layout/PictureAccentList"/>
    <dgm:cxn modelId="{3FCB47FC-18F7-45EE-82CE-0B0AFBB5026F}" type="presParOf" srcId="{A88D3C98-16FA-43F0-B138-3E38CEE531B1}" destId="{BE6F86C6-430C-4264-867A-4396EB3B6A1B}" srcOrd="1" destOrd="0" presId="urn:microsoft.com/office/officeart/2008/layout/PictureAccentList"/>
    <dgm:cxn modelId="{9DB245D3-9B53-4058-89BD-C2EFF47D4D07}" type="presParOf" srcId="{7E4E9D74-0E01-4271-96C9-1ADC279B32FF}" destId="{6566E735-0A0D-4522-A535-BD8A141E2BC6}" srcOrd="1" destOrd="0" presId="urn:microsoft.com/office/officeart/2008/layout/PictureAccentList"/>
    <dgm:cxn modelId="{3EFC1CDC-C1EE-4BB8-97D1-5FBA016AD1EE}" type="presParOf" srcId="{6566E735-0A0D-4522-A535-BD8A141E2BC6}" destId="{C10007CE-0D7D-499F-B897-5F100BEA335A}" srcOrd="0" destOrd="0" presId="urn:microsoft.com/office/officeart/2008/layout/PictureAccentList"/>
    <dgm:cxn modelId="{F2D70D35-7446-43F1-BAC3-9A1A6A809961}" type="presParOf" srcId="{6566E735-0A0D-4522-A535-BD8A141E2BC6}" destId="{6D37001F-5F36-4EED-A9EA-D5523A59AD41}" srcOrd="1" destOrd="0" presId="urn:microsoft.com/office/officeart/2008/layout/PictureAccentList"/>
    <dgm:cxn modelId="{D7FEB6C0-B034-4AF1-A0EE-79F2226B5AFE}" type="presParOf" srcId="{7E4E9D74-0E01-4271-96C9-1ADC279B32FF}" destId="{EB4D621A-0131-43DD-B93F-E60F8ED344F1}" srcOrd="2" destOrd="0" presId="urn:microsoft.com/office/officeart/2008/layout/PictureAccentList"/>
    <dgm:cxn modelId="{60266273-8439-4BE4-B732-41DA47A1B8CC}" type="presParOf" srcId="{EB4D621A-0131-43DD-B93F-E60F8ED344F1}" destId="{5774FB09-BC37-4C92-80D1-9805D8AFFC64}" srcOrd="0" destOrd="0" presId="urn:microsoft.com/office/officeart/2008/layout/PictureAccentList"/>
    <dgm:cxn modelId="{014A19A8-2BA0-4AA6-B833-30AF117120F9}" type="presParOf" srcId="{EB4D621A-0131-43DD-B93F-E60F8ED344F1}" destId="{70985485-BDE4-4B1F-AD38-B6BA82894314}" srcOrd="1" destOrd="0" presId="urn:microsoft.com/office/officeart/2008/layout/PictureAccentList"/>
    <dgm:cxn modelId="{D6965592-A432-488B-8010-3C28E84C2CCD}" type="presParOf" srcId="{7E4E9D74-0E01-4271-96C9-1ADC279B32FF}" destId="{7E4F289F-E62C-4C44-8A27-DF566B3000AA}" srcOrd="3" destOrd="0" presId="urn:microsoft.com/office/officeart/2008/layout/PictureAccentList"/>
    <dgm:cxn modelId="{BC886027-0B65-4EBF-BBD7-14B770C284D8}" type="presParOf" srcId="{7E4F289F-E62C-4C44-8A27-DF566B3000AA}" destId="{E641E025-6835-40E3-AB9C-4F6EC9559E26}" srcOrd="0" destOrd="0" presId="urn:microsoft.com/office/officeart/2008/layout/PictureAccentList"/>
    <dgm:cxn modelId="{725D4742-4B03-4E56-B71F-CCA26164167D}" type="presParOf" srcId="{7E4F289F-E62C-4C44-8A27-DF566B3000AA}" destId="{1B19BE10-B4C9-41A7-912B-826CACB9DAF1}" srcOrd="1" destOrd="0" presId="urn:microsoft.com/office/officeart/2008/layout/PictureAccentList"/>
    <dgm:cxn modelId="{A2B520EA-0105-4D9B-8BB4-68D0FC9A50D8}" type="presParOf" srcId="{523D5251-979A-4B0B-8663-5D9E4F273A37}" destId="{67E5A2D1-41AC-49B5-BD79-119E966846CD}" srcOrd="1" destOrd="0" presId="urn:microsoft.com/office/officeart/2008/layout/PictureAccentList"/>
    <dgm:cxn modelId="{08C516BA-2730-4432-B1CF-AA420B0D430B}" type="presParOf" srcId="{67E5A2D1-41AC-49B5-BD79-119E966846CD}" destId="{4D75835A-7EC2-4ABE-8F08-11BE4590E393}" srcOrd="0" destOrd="0" presId="urn:microsoft.com/office/officeart/2008/layout/PictureAccentList"/>
    <dgm:cxn modelId="{C45D5608-A6C9-44C6-BCC4-BCCBC6006D23}" type="presParOf" srcId="{4D75835A-7EC2-4ABE-8F08-11BE4590E393}" destId="{66C57F7B-5810-415B-9375-0CC842D989DD}" srcOrd="0" destOrd="0" presId="urn:microsoft.com/office/officeart/2008/layout/PictureAccentList"/>
    <dgm:cxn modelId="{47350AB8-CBCE-49A7-993D-1086443A4F14}" type="presParOf" srcId="{67E5A2D1-41AC-49B5-BD79-119E966846CD}" destId="{1D21F491-6655-44DE-B435-BBEA1A795185}" srcOrd="1" destOrd="0" presId="urn:microsoft.com/office/officeart/2008/layout/PictureAccentList"/>
    <dgm:cxn modelId="{4516E72B-930B-402D-813C-0D1169F90AF9}" type="presParOf" srcId="{1D21F491-6655-44DE-B435-BBEA1A795185}" destId="{B626E329-4BA9-4B55-9D1B-4B9BA25902DE}" srcOrd="0" destOrd="0" presId="urn:microsoft.com/office/officeart/2008/layout/PictureAccentList"/>
    <dgm:cxn modelId="{CEE878AF-7835-4368-AA1A-D16D2D782F65}" type="presParOf" srcId="{B626E329-4BA9-4B55-9D1B-4B9BA25902DE}" destId="{658E4081-B79E-45A6-9971-6CDC268302CB}" srcOrd="0" destOrd="0" presId="urn:microsoft.com/office/officeart/2008/layout/PictureAccentList"/>
    <dgm:cxn modelId="{305A86A0-9164-475A-A9D4-87F09B7123F3}" type="presParOf" srcId="{B626E329-4BA9-4B55-9D1B-4B9BA25902DE}" destId="{64442479-EA0B-451A-8F3D-378C71BB6C7C}" srcOrd="1" destOrd="0" presId="urn:microsoft.com/office/officeart/2008/layout/PictureAccentList"/>
    <dgm:cxn modelId="{D1AC1423-A54D-4A48-8F0B-DD83DE48BE59}" type="presParOf" srcId="{1D21F491-6655-44DE-B435-BBEA1A795185}" destId="{416CD769-5EE0-41DB-9469-2F87E419D97C}" srcOrd="1" destOrd="0" presId="urn:microsoft.com/office/officeart/2008/layout/PictureAccentList"/>
    <dgm:cxn modelId="{36C7B9FC-8868-4976-BB37-B5785B1DEE15}" type="presParOf" srcId="{416CD769-5EE0-41DB-9469-2F87E419D97C}" destId="{97F4B455-62F6-4002-9CC1-12A6269C8569}" srcOrd="0" destOrd="0" presId="urn:microsoft.com/office/officeart/2008/layout/PictureAccentList"/>
    <dgm:cxn modelId="{E62C9AC4-67CB-43FF-8D1C-BE258305282A}" type="presParOf" srcId="{416CD769-5EE0-41DB-9469-2F87E419D97C}" destId="{32CE8A8D-A340-4146-8D00-7A658487F34F}" srcOrd="1" destOrd="0" presId="urn:microsoft.com/office/officeart/2008/layout/PictureAccentList"/>
    <dgm:cxn modelId="{A1BDAB4D-5FBF-43B5-B1C2-99AECDE1B942}" type="presParOf" srcId="{1D21F491-6655-44DE-B435-BBEA1A795185}" destId="{D1F56FF4-7431-4B46-BBA1-03C5304A65B2}" srcOrd="2" destOrd="0" presId="urn:microsoft.com/office/officeart/2008/layout/PictureAccentList"/>
    <dgm:cxn modelId="{89997C40-FFB2-4AB2-BCEC-84268DBC1193}" type="presParOf" srcId="{D1F56FF4-7431-4B46-BBA1-03C5304A65B2}" destId="{E703E33E-0C9F-43ED-B80E-A2810A5CA4E2}" srcOrd="0" destOrd="0" presId="urn:microsoft.com/office/officeart/2008/layout/PictureAccentList"/>
    <dgm:cxn modelId="{D1A6D1F6-24E8-48A7-9295-77C52EC5AA37}" type="presParOf" srcId="{D1F56FF4-7431-4B46-BBA1-03C5304A65B2}" destId="{4F848B06-0C11-4C66-BADE-D419CDA3692D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2DE1B3-F68F-4226-98F7-11F504C72CAD}">
      <dsp:nvSpPr>
        <dsp:cNvPr id="0" name=""/>
        <dsp:cNvSpPr/>
      </dsp:nvSpPr>
      <dsp:spPr>
        <a:xfrm rot="3674665">
          <a:off x="2769740" y="4683580"/>
          <a:ext cx="1170849" cy="50888"/>
        </a:xfrm>
        <a:custGeom>
          <a:avLst/>
          <a:gdLst/>
          <a:ahLst/>
          <a:cxnLst/>
          <a:rect l="0" t="0" r="0" b="0"/>
          <a:pathLst>
            <a:path>
              <a:moveTo>
                <a:pt x="0" y="25444"/>
              </a:moveTo>
              <a:lnTo>
                <a:pt x="1170849" y="254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7C5F66-5CDA-4578-972F-FB0021529A8D}">
      <dsp:nvSpPr>
        <dsp:cNvPr id="0" name=""/>
        <dsp:cNvSpPr/>
      </dsp:nvSpPr>
      <dsp:spPr>
        <a:xfrm rot="1308464">
          <a:off x="3452138" y="3781703"/>
          <a:ext cx="829723" cy="50888"/>
        </a:xfrm>
        <a:custGeom>
          <a:avLst/>
          <a:gdLst/>
          <a:ahLst/>
          <a:cxnLst/>
          <a:rect l="0" t="0" r="0" b="0"/>
          <a:pathLst>
            <a:path>
              <a:moveTo>
                <a:pt x="0" y="25444"/>
              </a:moveTo>
              <a:lnTo>
                <a:pt x="829723" y="254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D588EC-E889-4150-825B-F9A01D0D4462}">
      <dsp:nvSpPr>
        <dsp:cNvPr id="0" name=""/>
        <dsp:cNvSpPr/>
      </dsp:nvSpPr>
      <dsp:spPr>
        <a:xfrm rot="20291536">
          <a:off x="3452138" y="2749395"/>
          <a:ext cx="829723" cy="50888"/>
        </a:xfrm>
        <a:custGeom>
          <a:avLst/>
          <a:gdLst/>
          <a:ahLst/>
          <a:cxnLst/>
          <a:rect l="0" t="0" r="0" b="0"/>
          <a:pathLst>
            <a:path>
              <a:moveTo>
                <a:pt x="0" y="25444"/>
              </a:moveTo>
              <a:lnTo>
                <a:pt x="829723" y="254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8D5A49-4620-4194-81DB-950B29B0A63E}">
      <dsp:nvSpPr>
        <dsp:cNvPr id="0" name=""/>
        <dsp:cNvSpPr/>
      </dsp:nvSpPr>
      <dsp:spPr>
        <a:xfrm rot="17940400">
          <a:off x="2779665" y="1853015"/>
          <a:ext cx="1161114" cy="50888"/>
        </a:xfrm>
        <a:custGeom>
          <a:avLst/>
          <a:gdLst/>
          <a:ahLst/>
          <a:cxnLst/>
          <a:rect l="0" t="0" r="0" b="0"/>
          <a:pathLst>
            <a:path>
              <a:moveTo>
                <a:pt x="0" y="25444"/>
              </a:moveTo>
              <a:lnTo>
                <a:pt x="1161114" y="254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EE5946-9E18-4ADE-B809-D78060663234}">
      <dsp:nvSpPr>
        <dsp:cNvPr id="0" name=""/>
        <dsp:cNvSpPr/>
      </dsp:nvSpPr>
      <dsp:spPr>
        <a:xfrm>
          <a:off x="320493" y="1998421"/>
          <a:ext cx="2792188" cy="2585144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1000" r="-11000"/>
          </a:stretch>
        </a:blip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580D44-8C94-4F50-9F9B-DA92D0336876}">
      <dsp:nvSpPr>
        <dsp:cNvPr id="0" name=""/>
        <dsp:cNvSpPr/>
      </dsp:nvSpPr>
      <dsp:spPr>
        <a:xfrm>
          <a:off x="3208431" y="1783"/>
          <a:ext cx="1582263" cy="14471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Antecedentes</a:t>
          </a:r>
          <a:endParaRPr lang="es-ES" sz="1500" kern="1200" dirty="0"/>
        </a:p>
      </dsp:txBody>
      <dsp:txXfrm>
        <a:off x="3440148" y="213718"/>
        <a:ext cx="1118829" cy="1023313"/>
      </dsp:txXfrm>
    </dsp:sp>
    <dsp:sp modelId="{2F2A5765-B140-4F7A-97EB-433E04E7A70B}">
      <dsp:nvSpPr>
        <dsp:cNvPr id="0" name=""/>
        <dsp:cNvSpPr/>
      </dsp:nvSpPr>
      <dsp:spPr>
        <a:xfrm>
          <a:off x="4766562" y="1783"/>
          <a:ext cx="2373395" cy="14471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>
              <a:hlinkClick xmlns:r="http://schemas.openxmlformats.org/officeDocument/2006/relationships" r:id="rId2"/>
            </a:rPr>
            <a:t>Fueros de Aragón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>
              <a:hlinkClick xmlns:r="http://schemas.openxmlformats.org/officeDocument/2006/relationships" r:id="rId3"/>
            </a:rPr>
            <a:t>Apéndice de 1925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>
              <a:hlinkClick xmlns:r="http://schemas.openxmlformats.org/officeDocument/2006/relationships" r:id="rId4"/>
            </a:rPr>
            <a:t>Compilación 1967 </a:t>
          </a:r>
          <a:r>
            <a:rPr lang="es-ES" sz="1400" kern="1200" dirty="0" smtClean="0"/>
            <a:t>(1985; 1995)</a:t>
          </a:r>
          <a:endParaRPr lang="es-ES" sz="1400" kern="1200" dirty="0"/>
        </a:p>
      </dsp:txBody>
      <dsp:txXfrm>
        <a:off x="4766562" y="1783"/>
        <a:ext cx="2373395" cy="1447183"/>
      </dsp:txXfrm>
    </dsp:sp>
    <dsp:sp modelId="{0EC7B70D-7077-49BB-B2A9-DC81049BB38F}">
      <dsp:nvSpPr>
        <dsp:cNvPr id="0" name=""/>
        <dsp:cNvSpPr/>
      </dsp:nvSpPr>
      <dsp:spPr>
        <a:xfrm>
          <a:off x="4200389" y="1628320"/>
          <a:ext cx="1447183" cy="14471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Regulación: </a:t>
          </a:r>
          <a:r>
            <a:rPr lang="es-ES" sz="1500" kern="1200" dirty="0" smtClean="0">
              <a:hlinkClick xmlns:r="http://schemas.openxmlformats.org/officeDocument/2006/relationships" r:id="rId5"/>
            </a:rPr>
            <a:t>CDFA</a:t>
          </a:r>
          <a:r>
            <a:rPr lang="es-ES" sz="1500" kern="1200" dirty="0" smtClean="0"/>
            <a:t>: Libro II</a:t>
          </a:r>
          <a:endParaRPr lang="es-ES" sz="1500" kern="1200" dirty="0"/>
        </a:p>
      </dsp:txBody>
      <dsp:txXfrm>
        <a:off x="4412324" y="1840255"/>
        <a:ext cx="1023313" cy="1023313"/>
      </dsp:txXfrm>
    </dsp:sp>
    <dsp:sp modelId="{AE8631FF-C569-40B1-BA03-B78E921E7671}">
      <dsp:nvSpPr>
        <dsp:cNvPr id="0" name=""/>
        <dsp:cNvSpPr/>
      </dsp:nvSpPr>
      <dsp:spPr>
        <a:xfrm>
          <a:off x="5792291" y="1628320"/>
          <a:ext cx="2170774" cy="14471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Familia matrimonial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smtClean="0"/>
            <a:t>Familia no matrimonial</a:t>
          </a:r>
          <a:endParaRPr lang="es-ES" sz="1400" kern="1200"/>
        </a:p>
      </dsp:txBody>
      <dsp:txXfrm>
        <a:off x="5792291" y="1628320"/>
        <a:ext cx="2170774" cy="1447183"/>
      </dsp:txXfrm>
    </dsp:sp>
    <dsp:sp modelId="{4369A4AF-47E3-493B-8232-D7FE59352B15}">
      <dsp:nvSpPr>
        <dsp:cNvPr id="0" name=""/>
        <dsp:cNvSpPr/>
      </dsp:nvSpPr>
      <dsp:spPr>
        <a:xfrm>
          <a:off x="4200389" y="3506483"/>
          <a:ext cx="1447183" cy="14471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Familia matrimonial: Títulos I a V</a:t>
          </a: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Libro II</a:t>
          </a:r>
          <a:endParaRPr lang="es-ES" sz="1500" kern="1200" dirty="0"/>
        </a:p>
      </dsp:txBody>
      <dsp:txXfrm>
        <a:off x="4412324" y="3718418"/>
        <a:ext cx="1023313" cy="1023313"/>
      </dsp:txXfrm>
    </dsp:sp>
    <dsp:sp modelId="{0DB8FA9E-8B04-4CD0-A36F-1C33A91D104B}">
      <dsp:nvSpPr>
        <dsp:cNvPr id="0" name=""/>
        <dsp:cNvSpPr/>
      </dsp:nvSpPr>
      <dsp:spPr>
        <a:xfrm>
          <a:off x="5792291" y="3506483"/>
          <a:ext cx="2170774" cy="14471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>
              <a:hlinkClick xmlns:r="http://schemas.openxmlformats.org/officeDocument/2006/relationships" r:id="rId6"/>
            </a:rPr>
            <a:t>Efectos Generales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>
              <a:hlinkClick xmlns:r="http://schemas.openxmlformats.org/officeDocument/2006/relationships" r:id="rId7"/>
            </a:rPr>
            <a:t>Capítulos matrimoniales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>
              <a:hlinkClick xmlns:r="http://schemas.openxmlformats.org/officeDocument/2006/relationships" r:id="rId8"/>
            </a:rPr>
            <a:t>Régimen de separación de bienes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>
              <a:hlinkClick xmlns:r="http://schemas.openxmlformats.org/officeDocument/2006/relationships" r:id="rId9"/>
            </a:rPr>
            <a:t>Régimen legal: consorcio conyugal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>
              <a:hlinkClick xmlns:r="http://schemas.openxmlformats.org/officeDocument/2006/relationships" r:id="rId10"/>
            </a:rPr>
            <a:t>Viudedad</a:t>
          </a:r>
          <a:endParaRPr lang="es-ES" sz="1400" kern="1200" dirty="0"/>
        </a:p>
      </dsp:txBody>
      <dsp:txXfrm>
        <a:off x="5792291" y="3506483"/>
        <a:ext cx="2170774" cy="1447183"/>
      </dsp:txXfrm>
    </dsp:sp>
    <dsp:sp modelId="{926781B0-C714-447D-87B7-97A6DADF54D1}">
      <dsp:nvSpPr>
        <dsp:cNvPr id="0" name=""/>
        <dsp:cNvSpPr/>
      </dsp:nvSpPr>
      <dsp:spPr>
        <a:xfrm>
          <a:off x="3261307" y="5133021"/>
          <a:ext cx="1447183" cy="14471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Familia no matrimonial: </a:t>
          </a: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Título VI Libro II</a:t>
          </a:r>
          <a:endParaRPr lang="es-ES" sz="1500" kern="1200" dirty="0"/>
        </a:p>
      </dsp:txBody>
      <dsp:txXfrm>
        <a:off x="3473242" y="5344956"/>
        <a:ext cx="1023313" cy="1023313"/>
      </dsp:txXfrm>
    </dsp:sp>
    <dsp:sp modelId="{CB6052A0-70DD-4392-A937-9D07B130C8FC}">
      <dsp:nvSpPr>
        <dsp:cNvPr id="0" name=""/>
        <dsp:cNvSpPr/>
      </dsp:nvSpPr>
      <dsp:spPr>
        <a:xfrm>
          <a:off x="4853209" y="5133021"/>
          <a:ext cx="2170774" cy="14471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Ss.TC </a:t>
          </a:r>
          <a:r>
            <a:rPr lang="es-ES" sz="1400" kern="1200" dirty="0" smtClean="0">
              <a:hlinkClick xmlns:r="http://schemas.openxmlformats.org/officeDocument/2006/relationships" r:id="rId11"/>
            </a:rPr>
            <a:t>81/2013</a:t>
          </a:r>
          <a:r>
            <a:rPr lang="es-ES" sz="1400" kern="1200" dirty="0" smtClean="0"/>
            <a:t>, de 11 de abril y </a:t>
          </a:r>
          <a:r>
            <a:rPr lang="es-ES" sz="1400" kern="1200" dirty="0" smtClean="0">
              <a:hlinkClick xmlns:r="http://schemas.openxmlformats.org/officeDocument/2006/relationships" r:id="rId12"/>
            </a:rPr>
            <a:t>93/2013</a:t>
          </a:r>
          <a:r>
            <a:rPr lang="es-ES" sz="1400" kern="1200" dirty="0" smtClean="0"/>
            <a:t>, de 23 de abril.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smtClean="0"/>
            <a:t>No viudedad</a:t>
          </a:r>
          <a:endParaRPr lang="es-ES" sz="1400" kern="120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No sucesión legal: art</a:t>
          </a:r>
          <a:r>
            <a:rPr lang="es-ES" sz="1400" kern="1200" dirty="0" smtClean="0">
              <a:hlinkClick xmlns:r="http://schemas.openxmlformats.org/officeDocument/2006/relationships" r:id="rId13"/>
            </a:rPr>
            <a:t>. 311 </a:t>
          </a:r>
          <a:r>
            <a:rPr lang="es-ES" sz="1400" kern="1200" dirty="0" smtClean="0">
              <a:hlinkClick xmlns:r="http://schemas.openxmlformats.org/officeDocument/2006/relationships" r:id="rId14"/>
            </a:rPr>
            <a:t>y 517 </a:t>
          </a:r>
          <a:r>
            <a:rPr lang="es-ES" sz="1400" kern="1200" dirty="0" smtClean="0"/>
            <a:t>CDFA.</a:t>
          </a:r>
          <a:endParaRPr lang="es-ES" sz="1400" kern="1200" dirty="0"/>
        </a:p>
      </dsp:txBody>
      <dsp:txXfrm>
        <a:off x="4853209" y="5133021"/>
        <a:ext cx="2170774" cy="14471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85A476-7453-45BF-A8FE-F8A50F810D79}">
      <dsp:nvSpPr>
        <dsp:cNvPr id="0" name=""/>
        <dsp:cNvSpPr/>
      </dsp:nvSpPr>
      <dsp:spPr>
        <a:xfrm>
          <a:off x="0" y="324817"/>
          <a:ext cx="9074259" cy="963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4263" tIns="354076" rIns="704263" bIns="120904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Tít. V. Lib. II (arts. </a:t>
          </a:r>
          <a:r>
            <a:rPr lang="es-ES" sz="1700" kern="1200" dirty="0" smtClean="0">
              <a:hlinkClick xmlns:r="http://schemas.openxmlformats.org/officeDocument/2006/relationships" r:id="rId1"/>
            </a:rPr>
            <a:t>271 a 302 </a:t>
          </a:r>
          <a:r>
            <a:rPr lang="es-ES" sz="1700" kern="1200" dirty="0" smtClean="0"/>
            <a:t>CDFA)</a:t>
          </a:r>
          <a:endParaRPr lang="es-E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DT. </a:t>
          </a:r>
          <a:r>
            <a:rPr lang="es-ES" sz="1700" kern="1200" dirty="0" smtClean="0">
              <a:hlinkClick xmlns:r="http://schemas.openxmlformats.org/officeDocument/2006/relationships" r:id="rId2"/>
            </a:rPr>
            <a:t>8ª, 9ª </a:t>
          </a:r>
          <a:r>
            <a:rPr lang="es-ES" sz="1700" kern="1200" dirty="0" smtClean="0"/>
            <a:t>y </a:t>
          </a:r>
          <a:r>
            <a:rPr lang="es-ES" sz="1700" kern="1200" dirty="0" smtClean="0">
              <a:hlinkClick xmlns:r="http://schemas.openxmlformats.org/officeDocument/2006/relationships" r:id="rId3"/>
            </a:rPr>
            <a:t>11ª</a:t>
          </a:r>
          <a:r>
            <a:rPr lang="es-ES" sz="1700" kern="1200" dirty="0" smtClean="0"/>
            <a:t> CDFA</a:t>
          </a:r>
          <a:endParaRPr lang="es-ES" sz="1700" kern="1200" dirty="0"/>
        </a:p>
      </dsp:txBody>
      <dsp:txXfrm>
        <a:off x="0" y="324817"/>
        <a:ext cx="9074259" cy="963900"/>
      </dsp:txXfrm>
    </dsp:sp>
    <dsp:sp modelId="{B00B97BB-0E5A-4A5B-9EA3-AFD55CA1B972}">
      <dsp:nvSpPr>
        <dsp:cNvPr id="0" name=""/>
        <dsp:cNvSpPr/>
      </dsp:nvSpPr>
      <dsp:spPr>
        <a:xfrm>
          <a:off x="453712" y="75052"/>
          <a:ext cx="6351981" cy="500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090" tIns="0" rIns="240090" bIns="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Regulación</a:t>
          </a:r>
          <a:endParaRPr lang="es-ES" sz="1700" kern="1200" dirty="0"/>
        </a:p>
      </dsp:txBody>
      <dsp:txXfrm>
        <a:off x="478153" y="99493"/>
        <a:ext cx="6303099" cy="451803"/>
      </dsp:txXfrm>
    </dsp:sp>
    <dsp:sp modelId="{6384F552-2E85-4AEF-BDCC-C3068406E423}">
      <dsp:nvSpPr>
        <dsp:cNvPr id="0" name=""/>
        <dsp:cNvSpPr/>
      </dsp:nvSpPr>
      <dsp:spPr>
        <a:xfrm>
          <a:off x="0" y="1631437"/>
          <a:ext cx="9074259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D3D8B5-95E6-4998-B23A-567CEA3E7214}">
      <dsp:nvSpPr>
        <dsp:cNvPr id="0" name=""/>
        <dsp:cNvSpPr/>
      </dsp:nvSpPr>
      <dsp:spPr>
        <a:xfrm>
          <a:off x="453712" y="1380517"/>
          <a:ext cx="6351981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090" tIns="0" rIns="240090" bIns="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smtClean="0"/>
            <a:t>Concepto.</a:t>
          </a:r>
          <a:endParaRPr lang="es-ES" sz="1700" kern="1200"/>
        </a:p>
      </dsp:txBody>
      <dsp:txXfrm>
        <a:off x="478210" y="1405015"/>
        <a:ext cx="6302985" cy="452844"/>
      </dsp:txXfrm>
    </dsp:sp>
    <dsp:sp modelId="{E8250D3C-D719-4F83-9500-84643CA7E755}">
      <dsp:nvSpPr>
        <dsp:cNvPr id="0" name=""/>
        <dsp:cNvSpPr/>
      </dsp:nvSpPr>
      <dsp:spPr>
        <a:xfrm>
          <a:off x="0" y="2402557"/>
          <a:ext cx="9074259" cy="963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4263" tIns="354076" rIns="704263" bIns="120904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Derecho expectante: sobre inmuebles, </a:t>
          </a:r>
          <a:r>
            <a:rPr lang="es-ES" sz="1700" i="1" kern="1200" dirty="0" smtClean="0"/>
            <a:t>un gravamen real de origen legal</a:t>
          </a:r>
          <a:endParaRPr lang="es-ES" sz="1700" i="1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Usufructo vidual: </a:t>
          </a:r>
          <a:r>
            <a:rPr lang="es-ES" sz="1700" kern="1200" dirty="0" smtClean="0">
              <a:hlinkClick xmlns:r="http://schemas.openxmlformats.org/officeDocument/2006/relationships" r:id="rId4"/>
            </a:rPr>
            <a:t>art. 283 </a:t>
          </a:r>
          <a:r>
            <a:rPr lang="es-ES" sz="1700" kern="1200" dirty="0" smtClean="0"/>
            <a:t>CDFA</a:t>
          </a:r>
          <a:endParaRPr lang="es-ES" sz="1700" kern="1200" dirty="0"/>
        </a:p>
      </dsp:txBody>
      <dsp:txXfrm>
        <a:off x="0" y="2402557"/>
        <a:ext cx="9074259" cy="963900"/>
      </dsp:txXfrm>
    </dsp:sp>
    <dsp:sp modelId="{E39B6B03-E829-4E89-A049-832C43520330}">
      <dsp:nvSpPr>
        <dsp:cNvPr id="0" name=""/>
        <dsp:cNvSpPr/>
      </dsp:nvSpPr>
      <dsp:spPr>
        <a:xfrm>
          <a:off x="453712" y="2151637"/>
          <a:ext cx="6351981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090" tIns="0" rIns="240090" bIns="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smtClean="0"/>
            <a:t>Estructura:</a:t>
          </a:r>
          <a:endParaRPr lang="es-ES" sz="1700" kern="1200"/>
        </a:p>
      </dsp:txBody>
      <dsp:txXfrm>
        <a:off x="478210" y="2176135"/>
        <a:ext cx="6302985" cy="452844"/>
      </dsp:txXfrm>
    </dsp:sp>
    <dsp:sp modelId="{BA9A5B26-CEC1-4DBE-92FB-919166B9A2E1}">
      <dsp:nvSpPr>
        <dsp:cNvPr id="0" name=""/>
        <dsp:cNvSpPr/>
      </dsp:nvSpPr>
      <dsp:spPr>
        <a:xfrm>
          <a:off x="0" y="3709177"/>
          <a:ext cx="9074259" cy="12316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4263" tIns="354076" rIns="704263" bIns="120904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smtClean="0"/>
            <a:t>Institución de </a:t>
          </a:r>
          <a:r>
            <a:rPr lang="es-ES" sz="1700" i="1" kern="1200" smtClean="0"/>
            <a:t>Derecho de familia</a:t>
          </a:r>
          <a:r>
            <a:rPr lang="es-ES" sz="1700" kern="1200" smtClean="0"/>
            <a:t> y no sucesoria.</a:t>
          </a:r>
          <a:endParaRPr lang="es-E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Su origen: la celebración del matrimonio regido por la ley aragonesa: </a:t>
          </a:r>
          <a:r>
            <a:rPr lang="es-ES" sz="1700" kern="1200" dirty="0" smtClean="0">
              <a:hlinkClick xmlns:r="http://schemas.openxmlformats.org/officeDocument/2006/relationships" r:id="rId5"/>
            </a:rPr>
            <a:t>art. 9.2</a:t>
          </a:r>
          <a:r>
            <a:rPr lang="es-ES" sz="1700" kern="1200" dirty="0" smtClean="0"/>
            <a:t> </a:t>
          </a:r>
          <a:r>
            <a:rPr lang="es-ES" sz="1700" kern="1200" dirty="0" err="1" smtClean="0"/>
            <a:t>Cc.</a:t>
          </a:r>
          <a:endParaRPr lang="es-E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Los cónyuges aragoneses </a:t>
          </a:r>
          <a:r>
            <a:rPr lang="es-ES" sz="1700" i="1" kern="1200" dirty="0" smtClean="0"/>
            <a:t>no son legitimarios</a:t>
          </a:r>
          <a:endParaRPr lang="es-ES" sz="1700" i="1" kern="1200" dirty="0"/>
        </a:p>
      </dsp:txBody>
      <dsp:txXfrm>
        <a:off x="0" y="3709177"/>
        <a:ext cx="9074259" cy="1231650"/>
      </dsp:txXfrm>
    </dsp:sp>
    <dsp:sp modelId="{28199158-1663-4D13-911C-BBF0F49B44F2}">
      <dsp:nvSpPr>
        <dsp:cNvPr id="0" name=""/>
        <dsp:cNvSpPr/>
      </dsp:nvSpPr>
      <dsp:spPr>
        <a:xfrm>
          <a:off x="453712" y="3458257"/>
          <a:ext cx="6351981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090" tIns="0" rIns="240090" bIns="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Naturaleza</a:t>
          </a:r>
          <a:endParaRPr lang="es-ES" sz="1700" kern="1200" dirty="0"/>
        </a:p>
      </dsp:txBody>
      <dsp:txXfrm>
        <a:off x="478210" y="3482755"/>
        <a:ext cx="6302985" cy="452844"/>
      </dsp:txXfrm>
    </dsp:sp>
    <dsp:sp modelId="{2439E776-DB0C-4D17-93F1-E00A8EA2280E}">
      <dsp:nvSpPr>
        <dsp:cNvPr id="0" name=""/>
        <dsp:cNvSpPr/>
      </dsp:nvSpPr>
      <dsp:spPr>
        <a:xfrm>
          <a:off x="0" y="5283547"/>
          <a:ext cx="9074259" cy="1499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4263" tIns="354076" rIns="704263" bIns="120904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La viudedad aragonesa en el Derecho interregional: arts. </a:t>
          </a:r>
          <a:r>
            <a:rPr lang="es-ES" sz="1700" kern="1200" dirty="0" smtClean="0">
              <a:hlinkClick xmlns:r="http://schemas.openxmlformats.org/officeDocument/2006/relationships" r:id="rId6"/>
            </a:rPr>
            <a:t>16.2. y 3 CC</a:t>
          </a:r>
          <a:endParaRPr lang="es-ES" sz="1700" kern="1200" dirty="0"/>
        </a:p>
        <a:p>
          <a:pPr marL="342900" lvl="2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Calificación, conflicto móvil: </a:t>
          </a:r>
          <a:r>
            <a:rPr lang="es-ES" sz="1700" kern="1200" dirty="0" smtClean="0">
              <a:hlinkClick xmlns:r="http://schemas.openxmlformats.org/officeDocument/2006/relationships" r:id="rId7"/>
            </a:rPr>
            <a:t>origen de la reforma de 1974 CC</a:t>
          </a:r>
          <a:endParaRPr lang="es-ES" sz="1700" kern="1200" dirty="0"/>
        </a:p>
        <a:p>
          <a:pPr marL="342900" lvl="2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La reforma de 1990: art. 16.2 I. III CC vs. </a:t>
          </a:r>
          <a:r>
            <a:rPr lang="es-ES" sz="1700" kern="1200" dirty="0" smtClean="0">
              <a:hlinkClick xmlns:r="http://schemas.openxmlformats.org/officeDocument/2006/relationships" r:id="rId8"/>
            </a:rPr>
            <a:t>9.8 CC</a:t>
          </a:r>
          <a:r>
            <a:rPr lang="es-ES" sz="1700" kern="1200" dirty="0" smtClean="0"/>
            <a:t>.</a:t>
          </a:r>
          <a:endParaRPr lang="es-ES" sz="1700" kern="1200" dirty="0"/>
        </a:p>
        <a:p>
          <a:pPr marL="342900" lvl="2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¿A qué matrimonios se aplica? </a:t>
          </a:r>
          <a:r>
            <a:rPr lang="es-ES" sz="1700" kern="1200" dirty="0" smtClean="0">
              <a:hlinkClick xmlns:r="http://schemas.openxmlformats.org/officeDocument/2006/relationships" r:id="rId5"/>
            </a:rPr>
            <a:t>Art. 9.2. </a:t>
          </a:r>
          <a:r>
            <a:rPr lang="es-ES" sz="1700" kern="1200" dirty="0" err="1" smtClean="0"/>
            <a:t>Cc.</a:t>
          </a:r>
          <a:r>
            <a:rPr lang="es-ES" sz="1700" kern="1200" dirty="0" smtClean="0"/>
            <a:t> </a:t>
          </a:r>
          <a:endParaRPr lang="es-ES" sz="1700" kern="1200" dirty="0"/>
        </a:p>
      </dsp:txBody>
      <dsp:txXfrm>
        <a:off x="0" y="5283547"/>
        <a:ext cx="9074259" cy="1499400"/>
      </dsp:txXfrm>
    </dsp:sp>
    <dsp:sp modelId="{9E169582-75FA-4D7C-9AB9-F79353DCBCCB}">
      <dsp:nvSpPr>
        <dsp:cNvPr id="0" name=""/>
        <dsp:cNvSpPr/>
      </dsp:nvSpPr>
      <dsp:spPr>
        <a:xfrm>
          <a:off x="453712" y="5032627"/>
          <a:ext cx="6351981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090" tIns="0" rIns="240090" bIns="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La viudedad foral: un efecto del matrimonio.</a:t>
          </a:r>
          <a:endParaRPr lang="es-ES" sz="1700" kern="1200" dirty="0"/>
        </a:p>
      </dsp:txBody>
      <dsp:txXfrm>
        <a:off x="478210" y="5057125"/>
        <a:ext cx="6302985" cy="4528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B57F84-742A-4E28-B6BE-B4E0DB3275C2}">
      <dsp:nvSpPr>
        <dsp:cNvPr id="0" name=""/>
        <dsp:cNvSpPr/>
      </dsp:nvSpPr>
      <dsp:spPr>
        <a:xfrm>
          <a:off x="1104" y="0"/>
          <a:ext cx="4306581" cy="857293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Los cambios que se introducen</a:t>
          </a:r>
          <a:r>
            <a:rPr lang="es-ES" sz="2500" kern="1200" dirty="0" smtClean="0"/>
            <a:t>:</a:t>
          </a:r>
          <a:endParaRPr lang="es-ES" sz="2500" kern="1200" dirty="0"/>
        </a:p>
      </dsp:txBody>
      <dsp:txXfrm>
        <a:off x="26213" y="25109"/>
        <a:ext cx="4256363" cy="807075"/>
      </dsp:txXfrm>
    </dsp:sp>
    <dsp:sp modelId="{ED69276D-2F31-40D6-81C8-E3C6219202D9}">
      <dsp:nvSpPr>
        <dsp:cNvPr id="0" name=""/>
        <dsp:cNvSpPr/>
      </dsp:nvSpPr>
      <dsp:spPr>
        <a:xfrm>
          <a:off x="1104" y="1492969"/>
          <a:ext cx="816229" cy="816229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0" b="-20000"/>
          </a:stretch>
        </a:blip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6F86C6-430C-4264-867A-4396EB3B6A1B}">
      <dsp:nvSpPr>
        <dsp:cNvPr id="0" name=""/>
        <dsp:cNvSpPr/>
      </dsp:nvSpPr>
      <dsp:spPr>
        <a:xfrm>
          <a:off x="866307" y="1502005"/>
          <a:ext cx="3441378" cy="816229"/>
        </a:xfrm>
        <a:prstGeom prst="roundRect">
          <a:avLst>
            <a:gd name="adj" fmla="val 1667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No se aplican los arts. </a:t>
          </a:r>
          <a:r>
            <a:rPr lang="es-ES" sz="1800" kern="1200" dirty="0" smtClean="0">
              <a:hlinkClick xmlns:r="http://schemas.openxmlformats.org/officeDocument/2006/relationships" r:id="rId2"/>
            </a:rPr>
            <a:t>9.2, 3, y 8 </a:t>
          </a:r>
          <a:r>
            <a:rPr lang="es-ES" sz="1800" kern="1200" dirty="0" smtClean="0"/>
            <a:t>y </a:t>
          </a:r>
          <a:r>
            <a:rPr lang="es-ES" sz="1800" kern="1200" dirty="0" smtClean="0">
              <a:hlinkClick xmlns:r="http://schemas.openxmlformats.org/officeDocument/2006/relationships" r:id="rId3"/>
            </a:rPr>
            <a:t>16 CC</a:t>
          </a:r>
          <a:r>
            <a:rPr lang="es-ES" sz="1800" kern="1200" dirty="0" smtClean="0"/>
            <a:t>.</a:t>
          </a:r>
          <a:endParaRPr lang="es-ES" sz="1800" kern="1200" dirty="0"/>
        </a:p>
      </dsp:txBody>
      <dsp:txXfrm>
        <a:off x="906159" y="1541857"/>
        <a:ext cx="3361674" cy="736525"/>
      </dsp:txXfrm>
    </dsp:sp>
    <dsp:sp modelId="{C10007CE-0D7D-499F-B897-5F100BEA335A}">
      <dsp:nvSpPr>
        <dsp:cNvPr id="0" name=""/>
        <dsp:cNvSpPr/>
      </dsp:nvSpPr>
      <dsp:spPr>
        <a:xfrm>
          <a:off x="1104" y="2717203"/>
          <a:ext cx="816229" cy="816229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37001F-5F36-4EED-A9EA-D5523A59AD41}">
      <dsp:nvSpPr>
        <dsp:cNvPr id="0" name=""/>
        <dsp:cNvSpPr/>
      </dsp:nvSpPr>
      <dsp:spPr>
        <a:xfrm>
          <a:off x="866307" y="2578823"/>
          <a:ext cx="3441378" cy="1092988"/>
        </a:xfrm>
        <a:prstGeom prst="roundRect">
          <a:avLst>
            <a:gd name="adj" fmla="val 16670"/>
          </a:avLst>
        </a:prstGeom>
        <a:solidFill>
          <a:schemeClr val="accent1">
            <a:shade val="80000"/>
            <a:hueOff val="45211"/>
            <a:satOff val="863"/>
            <a:lumOff val="3809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Del estatuto personal al estatuto real: art. 21.1 </a:t>
          </a:r>
          <a:r>
            <a:rPr lang="es-ES" sz="1800" kern="1200" dirty="0" smtClean="0">
              <a:hlinkClick xmlns:r="http://schemas.openxmlformats.org/officeDocument/2006/relationships" r:id="rId5"/>
            </a:rPr>
            <a:t>RUE 650/2012 </a:t>
          </a:r>
          <a:r>
            <a:rPr lang="es-ES" sz="1800" kern="1200" dirty="0" smtClean="0"/>
            <a:t>y art. 26.1. a </a:t>
          </a:r>
          <a:r>
            <a:rPr lang="es-ES" sz="1800" kern="1200" dirty="0" smtClean="0">
              <a:hlinkClick xmlns:r="http://schemas.openxmlformats.org/officeDocument/2006/relationships" r:id="rId6"/>
            </a:rPr>
            <a:t>RUE 20216/1103</a:t>
          </a:r>
          <a:endParaRPr lang="es-ES" sz="1800" kern="1200" dirty="0"/>
        </a:p>
      </dsp:txBody>
      <dsp:txXfrm>
        <a:off x="919672" y="2632188"/>
        <a:ext cx="3334648" cy="986258"/>
      </dsp:txXfrm>
    </dsp:sp>
    <dsp:sp modelId="{5774FB09-BC37-4C92-80D1-9805D8AFFC64}">
      <dsp:nvSpPr>
        <dsp:cNvPr id="0" name=""/>
        <dsp:cNvSpPr/>
      </dsp:nvSpPr>
      <dsp:spPr>
        <a:xfrm>
          <a:off x="1104" y="4129426"/>
          <a:ext cx="816229" cy="816229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000" b="-6000"/>
          </a:stretch>
        </a:blip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985485-BDE4-4B1F-AD38-B6BA82894314}">
      <dsp:nvSpPr>
        <dsp:cNvPr id="0" name=""/>
        <dsp:cNvSpPr/>
      </dsp:nvSpPr>
      <dsp:spPr>
        <a:xfrm>
          <a:off x="866307" y="3923365"/>
          <a:ext cx="3441378" cy="1228351"/>
        </a:xfrm>
        <a:prstGeom prst="roundRect">
          <a:avLst>
            <a:gd name="adj" fmla="val 16670"/>
          </a:avLst>
        </a:prstGeom>
        <a:solidFill>
          <a:schemeClr val="accent1">
            <a:shade val="80000"/>
            <a:hueOff val="90421"/>
            <a:satOff val="1725"/>
            <a:lumOff val="7618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Art. 23.2.b </a:t>
          </a:r>
          <a:r>
            <a:rPr lang="es-ES" sz="1800" kern="1200" dirty="0" smtClean="0">
              <a:hlinkClick xmlns:r="http://schemas.openxmlformats.org/officeDocument/2006/relationships" r:id="rId5"/>
            </a:rPr>
            <a:t>RUE 650/2012</a:t>
          </a:r>
          <a:r>
            <a:rPr lang="es-ES" sz="1800" kern="1200" dirty="0" smtClean="0"/>
            <a:t>: derechos del cónyuge viudo se rigen por la ley sucesoria [≠ </a:t>
          </a:r>
          <a:r>
            <a:rPr lang="es-ES" sz="1800" kern="1200" dirty="0" smtClean="0">
              <a:hlinkClick xmlns:r="http://schemas.openxmlformats.org/officeDocument/2006/relationships" r:id="rId2"/>
            </a:rPr>
            <a:t>art. 9.8 CC</a:t>
          </a:r>
          <a:r>
            <a:rPr lang="es-ES" sz="1800" kern="1200" dirty="0" smtClean="0"/>
            <a:t>]</a:t>
          </a:r>
          <a:endParaRPr lang="es-ES" sz="1800" kern="1200" dirty="0"/>
        </a:p>
      </dsp:txBody>
      <dsp:txXfrm>
        <a:off x="926281" y="3983339"/>
        <a:ext cx="3321430" cy="1108403"/>
      </dsp:txXfrm>
    </dsp:sp>
    <dsp:sp modelId="{E641E025-6835-40E3-AB9C-4F6EC9559E26}">
      <dsp:nvSpPr>
        <dsp:cNvPr id="0" name=""/>
        <dsp:cNvSpPr/>
      </dsp:nvSpPr>
      <dsp:spPr>
        <a:xfrm>
          <a:off x="1104" y="5762766"/>
          <a:ext cx="816229" cy="816229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4000" r="-14000"/>
          </a:stretch>
        </a:blip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19BE10-B4C9-41A7-912B-826CACB9DAF1}">
      <dsp:nvSpPr>
        <dsp:cNvPr id="0" name=""/>
        <dsp:cNvSpPr/>
      </dsp:nvSpPr>
      <dsp:spPr>
        <a:xfrm>
          <a:off x="866307" y="5620126"/>
          <a:ext cx="3441378" cy="1101509"/>
        </a:xfrm>
        <a:prstGeom prst="roundRect">
          <a:avLst>
            <a:gd name="adj" fmla="val 16670"/>
          </a:avLst>
        </a:prstGeom>
        <a:solidFill>
          <a:schemeClr val="accent1">
            <a:shade val="80000"/>
            <a:hueOff val="135632"/>
            <a:satOff val="2588"/>
            <a:lumOff val="11428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Art. 22.1 </a:t>
          </a:r>
          <a:r>
            <a:rPr lang="es-ES" sz="1800" kern="1200" smtClean="0">
              <a:hlinkClick xmlns:r="http://schemas.openxmlformats.org/officeDocument/2006/relationships" r:id="rId6"/>
            </a:rPr>
            <a:t>RUE </a:t>
          </a:r>
          <a:r>
            <a:rPr lang="es-ES" sz="1800" kern="1200" smtClean="0">
              <a:hlinkClick xmlns:r="http://schemas.openxmlformats.org/officeDocument/2006/relationships" r:id="rId6"/>
            </a:rPr>
            <a:t>2016/1103</a:t>
          </a:r>
          <a:r>
            <a:rPr lang="es-ES" sz="1800" kern="1200" dirty="0" smtClean="0"/>
            <a:t>: mutabilidad de la ley que rige los efectos del matrimonio [≠ art. </a:t>
          </a:r>
          <a:r>
            <a:rPr lang="es-ES" sz="1800" kern="1200" dirty="0" smtClean="0">
              <a:hlinkClick xmlns:r="http://schemas.openxmlformats.org/officeDocument/2006/relationships" r:id="rId2"/>
            </a:rPr>
            <a:t>9.2 y 9.3 </a:t>
          </a:r>
          <a:r>
            <a:rPr lang="es-ES" sz="1800" kern="1200" dirty="0" smtClean="0"/>
            <a:t>CC]</a:t>
          </a:r>
          <a:endParaRPr lang="es-ES" sz="1800" kern="1200" dirty="0"/>
        </a:p>
      </dsp:txBody>
      <dsp:txXfrm>
        <a:off x="920088" y="5673907"/>
        <a:ext cx="3333816" cy="993947"/>
      </dsp:txXfrm>
    </dsp:sp>
    <dsp:sp modelId="{66C57F7B-5810-415B-9375-0CC842D989DD}">
      <dsp:nvSpPr>
        <dsp:cNvPr id="0" name=""/>
        <dsp:cNvSpPr/>
      </dsp:nvSpPr>
      <dsp:spPr>
        <a:xfrm>
          <a:off x="4739447" y="31429"/>
          <a:ext cx="4306581" cy="816229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Los efectos:</a:t>
          </a:r>
          <a:endParaRPr lang="es-ES" sz="2000" kern="1200" dirty="0"/>
        </a:p>
      </dsp:txBody>
      <dsp:txXfrm>
        <a:off x="4763354" y="55336"/>
        <a:ext cx="4258767" cy="768415"/>
      </dsp:txXfrm>
    </dsp:sp>
    <dsp:sp modelId="{658E4081-B79E-45A6-9971-6CDC268302CB}">
      <dsp:nvSpPr>
        <dsp:cNvPr id="0" name=""/>
        <dsp:cNvSpPr/>
      </dsp:nvSpPr>
      <dsp:spPr>
        <a:xfrm>
          <a:off x="4738343" y="1451905"/>
          <a:ext cx="816229" cy="816229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442479-EA0B-451A-8F3D-378C71BB6C7C}">
      <dsp:nvSpPr>
        <dsp:cNvPr id="0" name=""/>
        <dsp:cNvSpPr/>
      </dsp:nvSpPr>
      <dsp:spPr>
        <a:xfrm>
          <a:off x="5603546" y="1451905"/>
          <a:ext cx="3441378" cy="816229"/>
        </a:xfrm>
        <a:prstGeom prst="roundRect">
          <a:avLst>
            <a:gd name="adj" fmla="val 16670"/>
          </a:avLst>
        </a:prstGeom>
        <a:solidFill>
          <a:schemeClr val="accent1">
            <a:shade val="80000"/>
            <a:hueOff val="180842"/>
            <a:satOff val="3450"/>
            <a:lumOff val="15237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Aragoneses casados (</a:t>
          </a:r>
          <a:r>
            <a:rPr lang="es-ES" sz="1800" kern="1200" dirty="0" err="1" smtClean="0"/>
            <a:t>r.e.m</a:t>
          </a:r>
          <a:r>
            <a:rPr lang="es-ES" sz="1800" kern="1200" dirty="0" smtClean="0"/>
            <a:t>. aragonés) y ley sucesoria del lugar de residencia</a:t>
          </a:r>
          <a:endParaRPr lang="es-ES" sz="1800" kern="1200" dirty="0"/>
        </a:p>
      </dsp:txBody>
      <dsp:txXfrm>
        <a:off x="5643398" y="1491757"/>
        <a:ext cx="3361674" cy="736525"/>
      </dsp:txXfrm>
    </dsp:sp>
    <dsp:sp modelId="{97F4B455-62F6-4002-9CC1-12A6269C8569}">
      <dsp:nvSpPr>
        <dsp:cNvPr id="0" name=""/>
        <dsp:cNvSpPr/>
      </dsp:nvSpPr>
      <dsp:spPr>
        <a:xfrm>
          <a:off x="4738343" y="2664258"/>
          <a:ext cx="816229" cy="816229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CE8A8D-A340-4146-8D00-7A658487F34F}">
      <dsp:nvSpPr>
        <dsp:cNvPr id="0" name=""/>
        <dsp:cNvSpPr/>
      </dsp:nvSpPr>
      <dsp:spPr>
        <a:xfrm>
          <a:off x="5603546" y="2664258"/>
          <a:ext cx="3441378" cy="816229"/>
        </a:xfrm>
        <a:prstGeom prst="roundRect">
          <a:avLst>
            <a:gd name="adj" fmla="val 16670"/>
          </a:avLst>
        </a:prstGeom>
        <a:solidFill>
          <a:schemeClr val="accent1">
            <a:shade val="80000"/>
            <a:hueOff val="226053"/>
            <a:satOff val="4313"/>
            <a:lumOff val="19046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Extranjeros casados (</a:t>
          </a:r>
          <a:r>
            <a:rPr lang="es-ES" sz="1800" kern="1200" dirty="0" err="1" smtClean="0"/>
            <a:t>r.e.m</a:t>
          </a:r>
          <a:r>
            <a:rPr lang="es-ES" sz="1800" kern="1200" dirty="0" smtClean="0"/>
            <a:t>. de su nacionalidad) y ley sucesoria aragonesa</a:t>
          </a:r>
          <a:endParaRPr lang="es-ES" sz="1800" kern="1200" dirty="0"/>
        </a:p>
      </dsp:txBody>
      <dsp:txXfrm>
        <a:off x="5643398" y="2704110"/>
        <a:ext cx="3361674" cy="736525"/>
      </dsp:txXfrm>
    </dsp:sp>
    <dsp:sp modelId="{E703E33E-0C9F-43ED-B80E-A2810A5CA4E2}">
      <dsp:nvSpPr>
        <dsp:cNvPr id="0" name=""/>
        <dsp:cNvSpPr/>
      </dsp:nvSpPr>
      <dsp:spPr>
        <a:xfrm>
          <a:off x="4738343" y="3795291"/>
          <a:ext cx="816229" cy="816229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5000" b="-15000"/>
          </a:stretch>
        </a:blip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848B06-0C11-4C66-BADE-D419CDA3692D}">
      <dsp:nvSpPr>
        <dsp:cNvPr id="0" name=""/>
        <dsp:cNvSpPr/>
      </dsp:nvSpPr>
      <dsp:spPr>
        <a:xfrm>
          <a:off x="5603546" y="3795291"/>
          <a:ext cx="3441378" cy="816229"/>
        </a:xfrm>
        <a:prstGeom prst="roundRect">
          <a:avLst>
            <a:gd name="adj" fmla="val 16670"/>
          </a:avLst>
        </a:prstGeom>
        <a:solidFill>
          <a:schemeClr val="accent1">
            <a:shade val="80000"/>
            <a:hueOff val="271263"/>
            <a:satOff val="5175"/>
            <a:lumOff val="22855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Soluciones: arts. 22.1 a y 25 </a:t>
          </a:r>
          <a:r>
            <a:rPr lang="es-ES" sz="1800" kern="1200" dirty="0" smtClean="0">
              <a:hlinkClick xmlns:r="http://schemas.openxmlformats.org/officeDocument/2006/relationships" r:id="rId6"/>
            </a:rPr>
            <a:t>RUE 2016/1103</a:t>
          </a:r>
          <a:endParaRPr lang="es-ES" sz="1800" kern="1200" dirty="0"/>
        </a:p>
      </dsp:txBody>
      <dsp:txXfrm>
        <a:off x="5643398" y="3835143"/>
        <a:ext cx="3361674" cy="7365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587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587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72B78227-96EA-4D31-AED8-F82B45076E00}" type="datetimeFigureOut">
              <a:rPr lang="es-ES" smtClean="0"/>
              <a:t>11/03/2022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685214"/>
            <a:ext cx="2971800" cy="4587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4" y="8685214"/>
            <a:ext cx="2971800" cy="4587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3ACF096D-1301-4977-B2D5-20AEC0AE6C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9860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587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587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ADFB25D4-267B-4C23-A3FF-1FF972A27ABA}" type="datetimeFigureOut">
              <a:rPr lang="es-ES" smtClean="0"/>
              <a:t>11/03/2022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8685214"/>
            <a:ext cx="2971800" cy="4587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4" y="8685214"/>
            <a:ext cx="2971800" cy="4587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8FF49477-044D-49CA-BFF9-9CF49CB3B5F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0282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49477-044D-49CA-BFF9-9CF49CB3B5F9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54840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49477-044D-49CA-BFF9-9CF49CB3B5F9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85844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49477-044D-49CA-BFF9-9CF49CB3B5F9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72576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49477-044D-49CA-BFF9-9CF49CB3B5F9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91214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49477-044D-49CA-BFF9-9CF49CB3B5F9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31809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49477-044D-49CA-BFF9-9CF49CB3B5F9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03743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49477-044D-49CA-BFF9-9CF49CB3B5F9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76392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49477-044D-49CA-BFF9-9CF49CB3B5F9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53671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49477-044D-49CA-BFF9-9CF49CB3B5F9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2962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54DEE-6EA0-4451-9B51-5A9ED66EBBA4}" type="datetime1">
              <a:rPr lang="es-ES" smtClean="0"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©cbayod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8C25-84CF-4365-ACAB-CA74CE2022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745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745D6-A288-48EA-8CEA-762E47968A00}" type="datetime1">
              <a:rPr lang="es-ES" smtClean="0"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©cbayod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8C25-84CF-4365-ACAB-CA74CE2022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3416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A5D99-6CEA-400D-8BC4-4E5A07F960FD}" type="datetime1">
              <a:rPr lang="es-ES" smtClean="0"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©cbayod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8C25-84CF-4365-ACAB-CA74CE2022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158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9DDE6-AFBE-44C1-91E6-BF0D344E3670}" type="datetime1">
              <a:rPr lang="es-ES" smtClean="0"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©cbayod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8C25-84CF-4365-ACAB-CA74CE2022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4708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C931-0089-4D9A-B18E-C1A4954B1C96}" type="datetime1">
              <a:rPr lang="es-ES" smtClean="0"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©cbayod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8C25-84CF-4365-ACAB-CA74CE2022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0878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794A5-E36B-42BD-ACB5-191FFEB95551}" type="datetime1">
              <a:rPr lang="es-ES" smtClean="0"/>
              <a:t>11/03/2022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©cbayod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8C25-84CF-4365-ACAB-CA74CE2022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8111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968A4-BE00-4F1F-A5BA-EF55E515E213}" type="datetime1">
              <a:rPr lang="es-ES" smtClean="0"/>
              <a:t>11/03/2022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©cbayod</a:t>
            </a: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8C25-84CF-4365-ACAB-CA74CE2022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5157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3EAA4-58B7-499F-A109-87956384F28F}" type="datetime1">
              <a:rPr lang="es-ES" smtClean="0"/>
              <a:t>11/03/2022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©cbayod</a:t>
            </a: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8C25-84CF-4365-ACAB-CA74CE2022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1215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B81D-38B9-4A85-AAAF-DEEEFCDC7D85}" type="datetime1">
              <a:rPr lang="es-ES" smtClean="0"/>
              <a:t>11/03/2022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©cbayod</a:t>
            </a: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8C25-84CF-4365-ACAB-CA74CE2022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8997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6524B-4D61-4943-973C-2586988C55AA}" type="datetime1">
              <a:rPr lang="es-ES" smtClean="0"/>
              <a:t>11/03/2022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©cbayod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8C25-84CF-4365-ACAB-CA74CE2022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2088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D32DE-EE06-48CB-99DB-CFB6B2CFED38}" type="datetime1">
              <a:rPr lang="es-ES" smtClean="0"/>
              <a:t>11/03/2022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©cbayod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8C25-84CF-4365-ACAB-CA74CE2022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622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6BB79-3C45-4B58-87FA-54907211A1EE}" type="datetime1">
              <a:rPr lang="es-ES" smtClean="0"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©cbayod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78C25-84CF-4365-ACAB-CA74CE2022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868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dibe.org/wp-content/uploads/2022/01/IMAGEN.jpg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slide" Target="slide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boe.es/buscar/doc.php?id=DOUE-L-2016-81234" TargetMode="External"/><Relationship Id="rId3" Type="http://schemas.openxmlformats.org/officeDocument/2006/relationships/image" Target="../media/image6.jpeg"/><Relationship Id="rId7" Type="http://schemas.openxmlformats.org/officeDocument/2006/relationships/hyperlink" Target="https://eur-lex.europa.eu/legal-content/ES/TXT/PDF/?uri=CELEX:32012R0650&amp;from=SK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hj.tribunalconstitucional.es/HJ/es/Resolucion/Show/4220#complete_resolucion" TargetMode="External"/><Relationship Id="rId5" Type="http://schemas.openxmlformats.org/officeDocument/2006/relationships/hyperlink" Target="https://hj.tribunalconstitucional.es/HJ/es/Resolucion/Show/2285#complete_resolucion" TargetMode="External"/><Relationship Id="rId4" Type="http://schemas.openxmlformats.org/officeDocument/2006/relationships/image" Target="../media/image7.jpg"/><Relationship Id="rId9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gidda.es/" TargetMode="External"/><Relationship Id="rId3" Type="http://schemas.openxmlformats.org/officeDocument/2006/relationships/slide" Target="slide2.xml"/><Relationship Id="rId7" Type="http://schemas.openxmlformats.org/officeDocument/2006/relationships/image" Target="../media/image19.jpg"/><Relationship Id="rId12" Type="http://schemas.openxmlformats.org/officeDocument/2006/relationships/image" Target="../media/image2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g"/><Relationship Id="rId11" Type="http://schemas.openxmlformats.org/officeDocument/2006/relationships/image" Target="../media/image22.jpeg"/><Relationship Id="rId5" Type="http://schemas.openxmlformats.org/officeDocument/2006/relationships/image" Target="../media/image17.jpg"/><Relationship Id="rId10" Type="http://schemas.openxmlformats.org/officeDocument/2006/relationships/image" Target="../media/image21.jpg"/><Relationship Id="rId4" Type="http://schemas.openxmlformats.org/officeDocument/2006/relationships/image" Target="../media/image16.jpg"/><Relationship Id="rId9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582" y="1171771"/>
            <a:ext cx="9129417" cy="927916"/>
          </a:xfrm>
        </p:spPr>
        <p:txBody>
          <a:bodyPr anchor="t">
            <a:noAutofit/>
          </a:bodyPr>
          <a:lstStyle/>
          <a:p>
            <a:r>
              <a:rPr lang="es-ES" sz="2600" b="1" dirty="0"/>
              <a:t>X Congreso Internacional de Derecho de Familia: </a:t>
            </a:r>
            <a:r>
              <a:rPr lang="es-ES" sz="2600" b="1" dirty="0" smtClean="0"/>
              <a:t/>
            </a:r>
            <a:br>
              <a:rPr lang="es-ES" sz="2600" b="1" dirty="0" smtClean="0"/>
            </a:br>
            <a:r>
              <a:rPr lang="es-ES" sz="2600" b="1" dirty="0" smtClean="0"/>
              <a:t>“</a:t>
            </a:r>
            <a:r>
              <a:rPr lang="es-ES" sz="2600" b="1" dirty="0"/>
              <a:t>Nuevas orientaciones legales y jurisprudenciales en el Derecho de Familia y de la discapacidad</a:t>
            </a:r>
            <a:r>
              <a:rPr lang="es-ES" sz="2600" b="1" dirty="0" smtClean="0"/>
              <a:t>”</a:t>
            </a:r>
            <a:r>
              <a:rPr lang="es-ES" sz="2600" dirty="0"/>
              <a:t/>
            </a:r>
            <a:br>
              <a:rPr lang="es-ES" sz="2600" dirty="0"/>
            </a:br>
            <a:endParaRPr lang="es-ES" sz="2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2385" y="4541822"/>
            <a:ext cx="7522712" cy="2316178"/>
          </a:xfrm>
        </p:spPr>
        <p:txBody>
          <a:bodyPr>
            <a:normAutofit/>
          </a:bodyPr>
          <a:lstStyle/>
          <a:p>
            <a:r>
              <a:rPr lang="es-ES" dirty="0"/>
              <a:t> </a:t>
            </a:r>
            <a:r>
              <a:rPr lang="es-ES" sz="2000" i="1" dirty="0">
                <a:latin typeface="+mj-lt"/>
              </a:rPr>
              <a:t>Familia, régimen económico matrimonial y viudedad en Aragón. </a:t>
            </a:r>
            <a:r>
              <a:rPr lang="es-ES" sz="2000" i="1" dirty="0" smtClean="0">
                <a:latin typeface="+mj-lt"/>
              </a:rPr>
              <a:t>Ajustes </a:t>
            </a:r>
            <a:r>
              <a:rPr lang="es-ES" sz="2000" i="1" dirty="0">
                <a:latin typeface="+mj-lt"/>
              </a:rPr>
              <a:t>y desajustes con los Reglamentos de la UE sobre ley aplicable a la sucesión y al régimen económico </a:t>
            </a:r>
            <a:r>
              <a:rPr lang="es-ES" sz="2000" i="1" dirty="0" smtClean="0">
                <a:latin typeface="+mj-lt"/>
              </a:rPr>
              <a:t>matrimonial</a:t>
            </a:r>
          </a:p>
          <a:p>
            <a:r>
              <a:rPr lang="es-ES" sz="1700" i="1" dirty="0" smtClean="0">
                <a:latin typeface="+mj-lt"/>
              </a:rPr>
              <a:t>11 de marzo de 2022</a:t>
            </a:r>
          </a:p>
          <a:p>
            <a:r>
              <a:rPr lang="es-ES" sz="1700" i="1" dirty="0" smtClean="0">
                <a:latin typeface="+mj-lt"/>
              </a:rPr>
              <a:t>Carmen </a:t>
            </a:r>
            <a:r>
              <a:rPr lang="es-ES" sz="1700" i="1" dirty="0" err="1" smtClean="0">
                <a:latin typeface="+mj-lt"/>
              </a:rPr>
              <a:t>Bayod</a:t>
            </a:r>
            <a:r>
              <a:rPr lang="es-ES" sz="1700" i="1" dirty="0" smtClean="0">
                <a:latin typeface="+mj-lt"/>
              </a:rPr>
              <a:t> López</a:t>
            </a:r>
          </a:p>
          <a:p>
            <a:r>
              <a:rPr lang="es-ES" sz="1700" i="1" dirty="0" smtClean="0">
                <a:latin typeface="+mj-lt"/>
              </a:rPr>
              <a:t>Catedrática de Derecho civil</a:t>
            </a:r>
            <a:endParaRPr lang="es-ES" sz="1700" dirty="0">
              <a:latin typeface="+mj-lt"/>
            </a:endParaRPr>
          </a:p>
        </p:txBody>
      </p:sp>
      <p:pic>
        <p:nvPicPr>
          <p:cNvPr id="5" name="Imagen 4" descr="https://idibe.org/wp-content/uploads/2022/01/IMAGEN-300x118.jpg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3982" y="3030950"/>
            <a:ext cx="3480954" cy="1464833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1" y="6877"/>
            <a:ext cx="3155909" cy="916232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1236617" y="2322606"/>
            <a:ext cx="63050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dirty="0" smtClean="0">
                <a:latin typeface="+mj-lt"/>
              </a:rPr>
              <a:t>7, 8, 9, 10 y 11 de marzo de 2022</a:t>
            </a:r>
          </a:p>
          <a:p>
            <a:pPr algn="ctr"/>
            <a:r>
              <a:rPr lang="es-ES" dirty="0" smtClean="0">
                <a:latin typeface="+mj-lt"/>
              </a:rPr>
              <a:t>Universidad de Valencia-</a:t>
            </a:r>
            <a:r>
              <a:rPr lang="es-ES" dirty="0"/>
              <a:t> </a:t>
            </a:r>
            <a:r>
              <a:rPr lang="es-ES" dirty="0">
                <a:latin typeface="+mj-lt"/>
              </a:rPr>
              <a:t>Instituto de Derecho Iberoamericano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8947" y="5847214"/>
            <a:ext cx="1872729" cy="953225"/>
          </a:xfrm>
          <a:prstGeom prst="rect">
            <a:avLst/>
          </a:prstGeom>
        </p:spPr>
      </p:pic>
      <p:sp>
        <p:nvSpPr>
          <p:cNvPr id="9" name="Marcador de pie de página 8"/>
          <p:cNvSpPr>
            <a:spLocks noGrp="1"/>
          </p:cNvSpPr>
          <p:nvPr>
            <p:ph type="ftr" sz="quarter" idx="11"/>
          </p:nvPr>
        </p:nvSpPr>
        <p:spPr>
          <a:xfrm>
            <a:off x="-139359" y="6538913"/>
            <a:ext cx="741744" cy="365125"/>
          </a:xfrm>
        </p:spPr>
        <p:txBody>
          <a:bodyPr/>
          <a:lstStyle/>
          <a:p>
            <a:r>
              <a:rPr lang="es-ES" sz="1000" dirty="0" smtClean="0">
                <a:latin typeface="+mj-lt"/>
              </a:rPr>
              <a:t>©</a:t>
            </a:r>
            <a:r>
              <a:rPr lang="es-ES" sz="1000" dirty="0" err="1" smtClean="0">
                <a:latin typeface="+mj-lt"/>
              </a:rPr>
              <a:t>cbayod</a:t>
            </a:r>
            <a:endParaRPr lang="es-ES" sz="1000" dirty="0">
              <a:latin typeface="+mj-lt"/>
            </a:endParaRPr>
          </a:p>
        </p:txBody>
      </p:sp>
      <p:sp>
        <p:nvSpPr>
          <p:cNvPr id="10" name="Marcador de número de diapos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8C25-84CF-4365-ACAB-CA74CE2022B0}" type="slidenum">
              <a:rPr lang="es-ES" smtClean="0"/>
              <a:t>1</a:t>
            </a:fld>
            <a:endParaRPr lang="es-ES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9150" y="92980"/>
            <a:ext cx="2252526" cy="74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63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48047" y="240224"/>
            <a:ext cx="47339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+mj-lt"/>
              </a:rPr>
              <a:t>Índice</a:t>
            </a:r>
            <a:endParaRPr lang="es-ES" sz="2000" dirty="0">
              <a:latin typeface="+mj-lt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1193" y="240223"/>
            <a:ext cx="4275463" cy="4401445"/>
          </a:xfrm>
          <a:prstGeom prst="rect">
            <a:avLst/>
          </a:prstGeom>
          <a:effectLst>
            <a:reflection blurRad="6350" stA="50000" endA="300" endPos="38500" dist="50800" dir="5400000" sy="-100000" algn="bl" rotWithShape="0"/>
          </a:effectLst>
          <a:scene3d>
            <a:camera prst="isometricOffAxis2Left"/>
            <a:lightRig rig="threePt" dir="t"/>
          </a:scene3d>
        </p:spPr>
      </p:pic>
      <p:sp>
        <p:nvSpPr>
          <p:cNvPr id="4" name="CuadroTexto 3"/>
          <p:cNvSpPr txBox="1"/>
          <p:nvPr/>
        </p:nvSpPr>
        <p:spPr>
          <a:xfrm>
            <a:off x="148047" y="931817"/>
            <a:ext cx="494314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s-ES" dirty="0" smtClean="0">
                <a:latin typeface="+mj-lt"/>
              </a:rPr>
              <a:t>Prefacio: Cuestiones previas.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s-ES" dirty="0" smtClean="0">
                <a:latin typeface="+mj-lt"/>
                <a:hlinkClick r:id="" action="ppaction://hlinkshowjump?jump=nextslide"/>
              </a:rPr>
              <a:t>El contexto actual del Derecho civil español. El Derecho civil aragonés como banco de pruebas</a:t>
            </a:r>
            <a:r>
              <a:rPr lang="es-ES" dirty="0" smtClean="0">
                <a:latin typeface="+mj-lt"/>
              </a:rPr>
              <a:t>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s-ES" dirty="0" smtClean="0">
                <a:latin typeface="+mj-lt"/>
                <a:hlinkClick r:id="rId4" action="ppaction://hlinksldjump"/>
              </a:rPr>
              <a:t>Familia y régimen económico matrimonial en Aragón. Breve referencia</a:t>
            </a:r>
            <a:r>
              <a:rPr lang="es-ES" dirty="0" smtClean="0">
                <a:latin typeface="+mj-lt"/>
              </a:rPr>
              <a:t>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s-ES" dirty="0" smtClean="0">
                <a:latin typeface="+mj-lt"/>
                <a:hlinkClick r:id="rId5" action="ppaction://hlinksldjump"/>
              </a:rPr>
              <a:t>La viudedad foral aragonesa: un derecho familiar y no sucesorio</a:t>
            </a:r>
            <a:r>
              <a:rPr lang="es-ES" dirty="0" smtClean="0">
                <a:latin typeface="+mj-lt"/>
              </a:rPr>
              <a:t>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s-ES" dirty="0" smtClean="0">
                <a:latin typeface="+mj-lt"/>
                <a:hlinkClick r:id="rId6" action="ppaction://hlinksldjump"/>
              </a:rPr>
              <a:t>Los RU en materia de ley aplicable a las sucesiones y a los regímenes económicos matrimoniales. Efectos colaterales</a:t>
            </a:r>
            <a:r>
              <a:rPr lang="es-ES" dirty="0" smtClean="0">
                <a:latin typeface="+mj-lt"/>
              </a:rPr>
              <a:t>. </a:t>
            </a:r>
            <a:endParaRPr lang="es-ES" dirty="0">
              <a:latin typeface="+mj-lt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s-ES" dirty="0" smtClean="0">
                <a:latin typeface="+mj-lt"/>
                <a:hlinkClick r:id="rId7" action="ppaction://hlinksldjump"/>
              </a:rPr>
              <a:t>Bibliografía</a:t>
            </a:r>
            <a:r>
              <a:rPr lang="es-ES" dirty="0" smtClean="0">
                <a:latin typeface="+mj-lt"/>
              </a:rPr>
              <a:t>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s-ES" dirty="0" smtClean="0">
                <a:latin typeface="+mj-lt"/>
              </a:rPr>
              <a:t>¿Hablamos?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-156751" y="6608910"/>
            <a:ext cx="757644" cy="365125"/>
          </a:xfrm>
        </p:spPr>
        <p:txBody>
          <a:bodyPr/>
          <a:lstStyle/>
          <a:p>
            <a:r>
              <a:rPr lang="es-ES" sz="1000" dirty="0" smtClean="0">
                <a:latin typeface="+mj-lt"/>
              </a:rPr>
              <a:t>©</a:t>
            </a:r>
            <a:r>
              <a:rPr lang="es-ES" sz="1000" dirty="0" err="1" smtClean="0">
                <a:latin typeface="+mj-lt"/>
              </a:rPr>
              <a:t>cbayod</a:t>
            </a:r>
            <a:endParaRPr lang="es-ES" sz="1000" dirty="0">
              <a:latin typeface="+mj-lt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360228" y="6605765"/>
            <a:ext cx="714103" cy="365125"/>
          </a:xfrm>
        </p:spPr>
        <p:txBody>
          <a:bodyPr/>
          <a:lstStyle/>
          <a:p>
            <a:fld id="{1F578C25-84CF-4365-ACAB-CA74CE2022B0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2995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748" y="955964"/>
            <a:ext cx="3493851" cy="2485454"/>
          </a:xfrm>
          <a:prstGeom prst="rect">
            <a:avLst/>
          </a:prstGeom>
          <a:noFill/>
          <a:ln>
            <a:noFill/>
          </a:ln>
          <a:effectLst/>
          <a:scene3d>
            <a:camera prst="perspectiveContrastingRightFacing"/>
            <a:lightRig rig="threePt" dir="t"/>
          </a:scene3d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379" y="4849080"/>
            <a:ext cx="3399691" cy="1828124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</a:effectLst>
          <a:scene3d>
            <a:camera prst="isometricOffAxis2Left"/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6408" y="37042"/>
            <a:ext cx="9150407" cy="723529"/>
          </a:xfrm>
        </p:spPr>
        <p:txBody>
          <a:bodyPr anchor="t">
            <a:normAutofit fontScale="90000"/>
          </a:bodyPr>
          <a:lstStyle/>
          <a:p>
            <a:pPr algn="l"/>
            <a:r>
              <a:rPr lang="es-ES" sz="2000" b="1" cap="small" dirty="0"/>
              <a:t>2</a:t>
            </a:r>
            <a:r>
              <a:rPr lang="es-ES" sz="2000" b="1" cap="small" dirty="0" smtClean="0"/>
              <a:t>. El </a:t>
            </a:r>
            <a:r>
              <a:rPr lang="es-ES" sz="2000" b="1" cap="small" dirty="0"/>
              <a:t>contexto actual del Derecho civil español. </a:t>
            </a:r>
            <a:r>
              <a:rPr lang="es-ES" sz="2000" b="1" cap="small" dirty="0" smtClean="0"/>
              <a:t>El </a:t>
            </a:r>
            <a:r>
              <a:rPr lang="es-ES" sz="2000" b="1" cap="small" dirty="0"/>
              <a:t>Derecho civil aragonés como banco de pruebas</a:t>
            </a:r>
            <a:r>
              <a:rPr lang="es-ES" sz="2000" dirty="0"/>
              <a:t>.</a:t>
            </a:r>
            <a:br>
              <a:rPr lang="es-ES" sz="2000" dirty="0"/>
            </a:br>
            <a:endParaRPr lang="es-ES" sz="2000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-64631" y="6556303"/>
            <a:ext cx="765383" cy="365125"/>
          </a:xfrm>
        </p:spPr>
        <p:txBody>
          <a:bodyPr/>
          <a:lstStyle/>
          <a:p>
            <a:r>
              <a:rPr lang="es-ES" dirty="0" smtClean="0"/>
              <a:t>©</a:t>
            </a:r>
            <a:r>
              <a:rPr lang="es-ES" dirty="0" err="1" smtClean="0"/>
              <a:t>cbayod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8C25-84CF-4365-ACAB-CA74CE2022B0}" type="slidenum">
              <a:rPr lang="es-ES" smtClean="0"/>
              <a:t>3</a:t>
            </a:fld>
            <a:endParaRPr lang="es-ES"/>
          </a:p>
        </p:txBody>
      </p:sp>
      <p:sp>
        <p:nvSpPr>
          <p:cNvPr id="6" name="CuadroTexto 5"/>
          <p:cNvSpPr txBox="1"/>
          <p:nvPr/>
        </p:nvSpPr>
        <p:spPr>
          <a:xfrm flipH="1">
            <a:off x="163749" y="644770"/>
            <a:ext cx="8980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altLang="es-ES" b="1" dirty="0"/>
              <a:t>2</a:t>
            </a:r>
            <a:r>
              <a:rPr lang="es-ES" altLang="es-ES" b="1" dirty="0" smtClean="0"/>
              <a:t>.1.  Las </a:t>
            </a:r>
            <a:r>
              <a:rPr lang="es-ES" altLang="es-ES" b="1" dirty="0"/>
              <a:t>premisas de las que hay que partir: el Estado civil </a:t>
            </a:r>
            <a:r>
              <a:rPr lang="es-ES" altLang="es-ES" b="1" dirty="0" err="1"/>
              <a:t>plurilegislativo</a:t>
            </a:r>
            <a:r>
              <a:rPr lang="es-ES" b="1" dirty="0" smtClean="0"/>
              <a:t>.</a:t>
            </a:r>
          </a:p>
          <a:p>
            <a:pPr algn="just"/>
            <a:endParaRPr lang="es-ES" b="1" dirty="0"/>
          </a:p>
        </p:txBody>
      </p:sp>
      <p:sp>
        <p:nvSpPr>
          <p:cNvPr id="9" name="Rectángulo 8"/>
          <p:cNvSpPr/>
          <p:nvPr/>
        </p:nvSpPr>
        <p:spPr>
          <a:xfrm>
            <a:off x="3200025" y="1168516"/>
            <a:ext cx="594397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ClrTx/>
              <a:buFontTx/>
              <a:buAutoNum type="alphaUcParenR"/>
              <a:defRPr/>
            </a:pPr>
            <a:r>
              <a:rPr lang="es-ES" altLang="es-ES" sz="1600" i="1" dirty="0" smtClean="0"/>
              <a:t>El </a:t>
            </a:r>
            <a:r>
              <a:rPr lang="es-ES" altLang="es-ES" sz="1600" i="1" dirty="0"/>
              <a:t>art. </a:t>
            </a:r>
            <a:r>
              <a:rPr lang="es-ES" altLang="es-ES" sz="1600" i="1" dirty="0" smtClean="0"/>
              <a:t>149.1.8 CE </a:t>
            </a:r>
            <a:r>
              <a:rPr lang="es-ES" altLang="es-ES" sz="1600" dirty="0"/>
              <a:t>reconoce competencia para “conservar, </a:t>
            </a:r>
            <a:r>
              <a:rPr lang="es-ES" altLang="es-ES" sz="1600" dirty="0" smtClean="0"/>
              <a:t>modificar y desarrollar </a:t>
            </a:r>
            <a:r>
              <a:rPr lang="es-ES" altLang="es-ES" sz="1600" dirty="0"/>
              <a:t>el derecho civil foral o especial” a determinadas CCAA: Galicia, País Vasco, Navarra, </a:t>
            </a:r>
            <a:r>
              <a:rPr lang="es-ES" altLang="es-ES" sz="1600" dirty="0" smtClean="0"/>
              <a:t>Aragón, Cataluña </a:t>
            </a:r>
            <a:r>
              <a:rPr lang="es-ES" altLang="es-ES" sz="1600" dirty="0"/>
              <a:t>y Baleares; al resto les es aplicable el </a:t>
            </a:r>
            <a:r>
              <a:rPr lang="es-ES" altLang="es-ES" sz="1600" dirty="0" err="1"/>
              <a:t>Cc.</a:t>
            </a:r>
            <a:r>
              <a:rPr lang="es-ES" altLang="es-ES" sz="1600" dirty="0"/>
              <a:t> </a:t>
            </a:r>
            <a:r>
              <a:rPr lang="es-ES" altLang="es-ES" sz="1600" dirty="0" smtClean="0"/>
              <a:t>estatal.</a:t>
            </a:r>
          </a:p>
          <a:p>
            <a:pPr marL="342900" indent="-342900" algn="just">
              <a:buClrTx/>
              <a:buFontTx/>
              <a:buAutoNum type="alphaUcParenR"/>
              <a:defRPr/>
            </a:pPr>
            <a:r>
              <a:rPr lang="es-ES" altLang="es-ES" sz="1600" dirty="0" smtClean="0"/>
              <a:t>Esta </a:t>
            </a:r>
            <a:r>
              <a:rPr lang="es-ES" altLang="es-ES" sz="1600" dirty="0"/>
              <a:t>pluralidad normativa exige establecer</a:t>
            </a:r>
            <a:r>
              <a:rPr lang="es-ES" altLang="es-ES" sz="1600" dirty="0" smtClean="0"/>
              <a:t>: </a:t>
            </a:r>
            <a:r>
              <a:rPr lang="es-ES" altLang="es-ES" sz="1600" dirty="0"/>
              <a:t>a </a:t>
            </a:r>
            <a:r>
              <a:rPr lang="es-ES" altLang="es-ES" sz="1600" dirty="0" smtClean="0"/>
              <a:t>qué nacionales </a:t>
            </a:r>
            <a:r>
              <a:rPr lang="es-ES" altLang="es-ES" sz="1600" dirty="0"/>
              <a:t>españoles les es aplicable cada uno de estos </a:t>
            </a:r>
            <a:r>
              <a:rPr lang="es-ES" altLang="es-ES" sz="1600" dirty="0" smtClean="0"/>
              <a:t> Derechos </a:t>
            </a:r>
            <a:r>
              <a:rPr lang="es-ES" altLang="es-ES" sz="1600" dirty="0"/>
              <a:t>y cuál debe aplicarse cuando interrelacionan nacionales de distinta </a:t>
            </a:r>
            <a:r>
              <a:rPr lang="es-ES" altLang="es-ES" sz="1600" dirty="0" smtClean="0"/>
              <a:t>vecindad.</a:t>
            </a:r>
          </a:p>
        </p:txBody>
      </p:sp>
      <p:grpSp>
        <p:nvGrpSpPr>
          <p:cNvPr id="14" name="Grupo 13"/>
          <p:cNvGrpSpPr/>
          <p:nvPr/>
        </p:nvGrpSpPr>
        <p:grpSpPr>
          <a:xfrm>
            <a:off x="163748" y="3152420"/>
            <a:ext cx="3997943" cy="1595432"/>
            <a:chOff x="163749" y="3114977"/>
            <a:chExt cx="3912630" cy="1683296"/>
          </a:xfrm>
        </p:grpSpPr>
        <p:sp>
          <p:nvSpPr>
            <p:cNvPr id="10" name="Text Box 15"/>
            <p:cNvSpPr txBox="1">
              <a:spLocks noChangeArrowheads="1"/>
            </p:cNvSpPr>
            <p:nvPr/>
          </p:nvSpPr>
          <p:spPr bwMode="auto">
            <a:xfrm>
              <a:off x="163749" y="3601692"/>
              <a:ext cx="3814526" cy="6429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lIns="90000" tIns="46800" rIns="90000" bIns="46800">
              <a:spAutoFit/>
            </a:bodyPr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</a:defRPr>
              </a:lvl9pPr>
            </a:lstStyle>
            <a:p>
              <a:pPr>
                <a:buClrTx/>
                <a:buFontTx/>
                <a:buNone/>
              </a:pPr>
              <a:r>
                <a:rPr lang="es-ES" altLang="es-ES" sz="1800" b="1" dirty="0">
                  <a:solidFill>
                    <a:schemeClr val="tx1"/>
                  </a:solidFill>
                </a:rPr>
                <a:t>2.2.</a:t>
              </a:r>
              <a:r>
                <a:rPr lang="es-ES" altLang="es-ES" sz="1800" b="1" dirty="0"/>
                <a:t> </a:t>
              </a:r>
              <a:r>
                <a:rPr lang="es-ES" altLang="es-ES" sz="1800" b="1" dirty="0">
                  <a:solidFill>
                    <a:schemeClr val="tx1"/>
                  </a:solidFill>
                </a:rPr>
                <a:t>Competencia estatal (exclusiva) </a:t>
              </a:r>
            </a:p>
            <a:p>
              <a:pPr>
                <a:buClrTx/>
                <a:buFontTx/>
                <a:buNone/>
              </a:pPr>
              <a:r>
                <a:rPr lang="es-ES" altLang="es-ES" sz="1800" b="1" dirty="0">
                  <a:solidFill>
                    <a:schemeClr val="tx1"/>
                  </a:solidFill>
                </a:rPr>
                <a:t>para resolver los conflictos de leyes</a:t>
              </a:r>
              <a:r>
                <a:rPr lang="es-ES" altLang="es-ES" sz="1800" dirty="0"/>
                <a:t>. </a:t>
              </a:r>
            </a:p>
          </p:txBody>
        </p:sp>
        <p:sp>
          <p:nvSpPr>
            <p:cNvPr id="12" name="AutoShape 17"/>
            <p:cNvSpPr>
              <a:spLocks/>
            </p:cNvSpPr>
            <p:nvPr/>
          </p:nvSpPr>
          <p:spPr bwMode="auto">
            <a:xfrm>
              <a:off x="3915510" y="3114977"/>
              <a:ext cx="160869" cy="1683296"/>
            </a:xfrm>
            <a:prstGeom prst="leftBrace">
              <a:avLst>
                <a:gd name="adj1" fmla="val 62943"/>
                <a:gd name="adj2" fmla="val 50000"/>
              </a:avLst>
            </a:prstGeom>
            <a:noFill/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 altLang="es-ES_tradnl"/>
            </a:p>
          </p:txBody>
        </p:sp>
      </p:grpSp>
      <p:sp>
        <p:nvSpPr>
          <p:cNvPr id="15" name="CuadroTexto 14"/>
          <p:cNvSpPr txBox="1"/>
          <p:nvPr/>
        </p:nvSpPr>
        <p:spPr>
          <a:xfrm>
            <a:off x="4161692" y="3215920"/>
            <a:ext cx="49823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arenR"/>
            </a:pPr>
            <a:r>
              <a:rPr lang="es-ES" sz="1600" dirty="0" smtClean="0"/>
              <a:t>Corresponde “en todo caso” al Estado: </a:t>
            </a:r>
            <a:r>
              <a:rPr lang="es-ES" sz="1600" dirty="0" smtClean="0">
                <a:hlinkClick r:id="rId5"/>
              </a:rPr>
              <a:t>STC. 156/1993 de 6 de mayo</a:t>
            </a:r>
            <a:endParaRPr lang="es-ES" sz="1600" dirty="0" smtClean="0"/>
          </a:p>
          <a:p>
            <a:pPr marL="342900" indent="-342900">
              <a:buAutoNum type="alphaUcParenR"/>
            </a:pPr>
            <a:r>
              <a:rPr lang="es-ES" sz="1600" dirty="0" smtClean="0"/>
              <a:t>Finalidad: Garantizar el principio de igualdad entre todos los Derechos civiles españoles.</a:t>
            </a:r>
          </a:p>
          <a:p>
            <a:pPr marL="342900" indent="-342900">
              <a:buAutoNum type="alphaUcParenR"/>
            </a:pPr>
            <a:r>
              <a:rPr lang="es-ES" sz="1600" dirty="0" smtClean="0"/>
              <a:t>La diversidad material en la solución de conflictos no crea desigualdad: </a:t>
            </a:r>
            <a:r>
              <a:rPr lang="es-ES" sz="1600" dirty="0" smtClean="0">
                <a:hlinkClick r:id="rId6"/>
              </a:rPr>
              <a:t>STC 236/2000, de 16 de octubre</a:t>
            </a:r>
            <a:endParaRPr lang="es-ES" sz="1600" dirty="0" smtClean="0"/>
          </a:p>
        </p:txBody>
      </p:sp>
      <p:sp>
        <p:nvSpPr>
          <p:cNvPr id="16" name="CuadroTexto 15"/>
          <p:cNvSpPr txBox="1"/>
          <p:nvPr/>
        </p:nvSpPr>
        <p:spPr>
          <a:xfrm>
            <a:off x="163748" y="4841100"/>
            <a:ext cx="51702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2.3. Competencia de la UE: reglamentos sobre ley aplicable</a:t>
            </a:r>
            <a:r>
              <a:rPr lang="es-ES" dirty="0" smtClean="0"/>
              <a:t>. 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259773" y="5364282"/>
            <a:ext cx="56125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1600" dirty="0"/>
              <a:t>Derecho de familia y sucesiones: armonización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1600" dirty="0" smtClean="0">
                <a:hlinkClick r:id="rId7"/>
              </a:rPr>
              <a:t>RUE </a:t>
            </a:r>
            <a:r>
              <a:rPr lang="es-ES" sz="1600" dirty="0">
                <a:hlinkClick r:id="rId7"/>
              </a:rPr>
              <a:t>650/2012, de 4 de julio </a:t>
            </a:r>
            <a:r>
              <a:rPr lang="es-ES" sz="1600" dirty="0"/>
              <a:t>y </a:t>
            </a:r>
            <a:r>
              <a:rPr lang="es-ES" sz="1600" dirty="0">
                <a:hlinkClick r:id="rId8"/>
              </a:rPr>
              <a:t>RU 2016/1103, de 24 de junio</a:t>
            </a:r>
            <a:r>
              <a:rPr lang="es-ES" sz="1600" dirty="0" smtClean="0"/>
              <a:t>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1600" dirty="0" smtClean="0"/>
              <a:t>Un doble sistema: dimensión interna/dimensión internacional [arts. 38 </a:t>
            </a:r>
            <a:r>
              <a:rPr lang="es-ES" sz="1600" dirty="0">
                <a:hlinkClick r:id="rId7"/>
              </a:rPr>
              <a:t>RUE 650/2012</a:t>
            </a:r>
            <a:r>
              <a:rPr lang="es-ES" sz="1600" dirty="0" smtClean="0"/>
              <a:t> y 35 </a:t>
            </a:r>
            <a:r>
              <a:rPr lang="es-ES" sz="1600" dirty="0">
                <a:hlinkClick r:id="rId8"/>
              </a:rPr>
              <a:t>RU </a:t>
            </a:r>
            <a:r>
              <a:rPr lang="es-ES" sz="1600" dirty="0" smtClean="0">
                <a:hlinkClick r:id="rId8"/>
              </a:rPr>
              <a:t>2016/1103</a:t>
            </a:r>
            <a:r>
              <a:rPr lang="es-ES" sz="1600" dirty="0" smtClean="0"/>
              <a:t>]</a:t>
            </a:r>
            <a:endParaRPr lang="es-ES" sz="1600" dirty="0"/>
          </a:p>
        </p:txBody>
      </p:sp>
      <p:sp>
        <p:nvSpPr>
          <p:cNvPr id="19" name="Botón de acción: Hacia atrás o Anterior 18">
            <a:hlinkClick r:id="rId9" action="ppaction://hlinksldjump" highlightClick="1"/>
          </p:cNvPr>
          <p:cNvSpPr/>
          <p:nvPr/>
        </p:nvSpPr>
        <p:spPr>
          <a:xfrm>
            <a:off x="8863444" y="6556303"/>
            <a:ext cx="280553" cy="267158"/>
          </a:xfrm>
          <a:prstGeom prst="actionButtonBackPrevious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9665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9" grpId="0" build="p"/>
      <p:bldP spid="15" grpId="0" build="p"/>
      <p:bldP spid="16" grpId="0"/>
      <p:bldP spid="1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-15497" y="6526829"/>
            <a:ext cx="805912" cy="365125"/>
          </a:xfrm>
        </p:spPr>
        <p:txBody>
          <a:bodyPr/>
          <a:lstStyle/>
          <a:p>
            <a:r>
              <a:rPr lang="es-ES" dirty="0" smtClean="0"/>
              <a:t>©</a:t>
            </a:r>
            <a:r>
              <a:rPr lang="es-ES" dirty="0" err="1" smtClean="0"/>
              <a:t>cbayod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8C25-84CF-4365-ACAB-CA74CE2022B0}" type="slidenum">
              <a:rPr lang="es-ES" smtClean="0"/>
              <a:t>4</a:t>
            </a:fld>
            <a:endParaRPr lang="es-ES"/>
          </a:p>
        </p:txBody>
      </p:sp>
      <p:sp>
        <p:nvSpPr>
          <p:cNvPr id="7" name="CuadroTexto 6"/>
          <p:cNvSpPr txBox="1"/>
          <p:nvPr/>
        </p:nvSpPr>
        <p:spPr>
          <a:xfrm>
            <a:off x="0" y="3117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b="1" cap="small" dirty="0" smtClean="0"/>
              <a:t>3. Familia y régimen económico matrimonial en Aragón. Breve referencia.</a:t>
            </a:r>
            <a:endParaRPr lang="es-ES" b="1" cap="small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290309597"/>
              </p:ext>
            </p:extLst>
          </p:nvPr>
        </p:nvGraphicFramePr>
        <p:xfrm>
          <a:off x="0" y="309966"/>
          <a:ext cx="9143999" cy="6581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5" name="Botón de acción: Hacia atrás o Anterior 34">
            <a:hlinkClick r:id="rId8" action="ppaction://hlinksldjump" highlightClick="1"/>
          </p:cNvPr>
          <p:cNvSpPr/>
          <p:nvPr/>
        </p:nvSpPr>
        <p:spPr>
          <a:xfrm>
            <a:off x="8809263" y="6547760"/>
            <a:ext cx="334735" cy="30337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3450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CEE5946-9E18-4ADE-B809-D780606632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F8D5A49-4620-4194-81DB-950B29B0A6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A580D44-8C94-4F50-9F9B-DA92D03368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F2A5765-B140-4F7A-97EB-433E04E7A7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FD588EC-E889-4150-825B-F9A01D0D44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EC7B70D-7077-49BB-B2A9-DC81049BB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E8631FF-C569-40B1-BA03-B78E921E76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57C5F66-5CDA-4578-972F-FB0021529A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369A4AF-47E3-493B-8232-D7FE59352B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DB8FA9E-8B04-4CD0-A36F-1C33A91D10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32DE1B3-F68F-4226-98F7-11F504C72C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26781B0-C714-447D-87B7-97A6DADF54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B6052A0-70DD-4392-A937-9D07B130C8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Graphic spid="3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2086789535"/>
              </p:ext>
            </p:extLst>
          </p:nvPr>
        </p:nvGraphicFramePr>
        <p:xfrm>
          <a:off x="69741" y="0"/>
          <a:ext cx="9074259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-201500" y="6573325"/>
            <a:ext cx="1124596" cy="365125"/>
          </a:xfrm>
        </p:spPr>
        <p:txBody>
          <a:bodyPr/>
          <a:lstStyle/>
          <a:p>
            <a:r>
              <a:rPr lang="es-ES" smtClean="0"/>
              <a:t>©cbayod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8C25-84CF-4365-ACAB-CA74CE2022B0}" type="slidenum">
              <a:rPr lang="es-ES" smtClean="0"/>
              <a:t>5</a:t>
            </a:fld>
            <a:endParaRPr lang="es-ES"/>
          </a:p>
        </p:txBody>
      </p:sp>
      <p:sp>
        <p:nvSpPr>
          <p:cNvPr id="7" name="CuadroTexto 6"/>
          <p:cNvSpPr txBox="1"/>
          <p:nvPr/>
        </p:nvSpPr>
        <p:spPr>
          <a:xfrm>
            <a:off x="0" y="20897"/>
            <a:ext cx="88909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cap="small" dirty="0" smtClean="0"/>
              <a:t>4. La </a:t>
            </a:r>
            <a:r>
              <a:rPr lang="es-ES" b="1" cap="small" dirty="0"/>
              <a:t>viudedad foral aragonesa: un derecho familiar y no sucesorio</a:t>
            </a:r>
            <a:r>
              <a:rPr lang="es-ES" dirty="0"/>
              <a:t>.</a:t>
            </a:r>
          </a:p>
          <a:p>
            <a:endParaRPr lang="es-ES" dirty="0"/>
          </a:p>
        </p:txBody>
      </p:sp>
      <p:pic>
        <p:nvPicPr>
          <p:cNvPr id="13" name="Imagen 12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407" y="667228"/>
            <a:ext cx="3185795" cy="3346833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  <a:reflection blurRad="6350" stA="50000" endA="295" endPos="92000" dist="101600" dir="5400000" sy="-100000" algn="bl" rotWithShape="0"/>
          </a:effectLst>
          <a:scene3d>
            <a:camera prst="perspectiveContrastingLeftFacing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CuadroTexto 7"/>
          <p:cNvSpPr txBox="1"/>
          <p:nvPr/>
        </p:nvSpPr>
        <p:spPr>
          <a:xfrm>
            <a:off x="0" y="0"/>
            <a:ext cx="9002756" cy="4874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10" name="Botón de acción: Hacia atrás o Anterior 9">
            <a:hlinkClick r:id="rId9" action="ppaction://hlinksldjump" highlightClick="1"/>
          </p:cNvPr>
          <p:cNvSpPr/>
          <p:nvPr/>
        </p:nvSpPr>
        <p:spPr>
          <a:xfrm>
            <a:off x="8771056" y="6476548"/>
            <a:ext cx="372944" cy="375557"/>
          </a:xfrm>
          <a:prstGeom prst="actionButtonBackPrevious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3600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00B97BB-0E5A-4A5B-9EA3-AFD55CA1B9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D85A476-7453-45BF-A8FE-F8A50F810D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4D3D8B5-95E6-4998-B23A-567CEA3E72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384F552-2E85-4AEF-BDCC-C3068406E4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39B6B03-E829-4E89-A049-832C435203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8250D3C-D719-4F83-9500-84643CA7E7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8199158-1663-4D13-911C-BBF0F49B44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A9A5B26-CEC1-4DBE-92FB-919166B9A2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E169582-75FA-4D7C-9AB9-F79353DCBC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439E776-DB0C-4D17-93F1-E00A8EA228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Marcador de conteni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0284477"/>
              </p:ext>
            </p:extLst>
          </p:nvPr>
        </p:nvGraphicFramePr>
        <p:xfrm>
          <a:off x="97971" y="0"/>
          <a:ext cx="9046029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-187783" y="6584951"/>
            <a:ext cx="1012372" cy="379185"/>
          </a:xfrm>
        </p:spPr>
        <p:txBody>
          <a:bodyPr/>
          <a:lstStyle/>
          <a:p>
            <a:r>
              <a:rPr lang="es-ES" dirty="0" smtClean="0"/>
              <a:t>©</a:t>
            </a:r>
            <a:r>
              <a:rPr lang="es-ES" dirty="0" err="1" smtClean="0"/>
              <a:t>cbayod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8C25-84CF-4365-ACAB-CA74CE2022B0}" type="slidenum">
              <a:rPr lang="es-ES" smtClean="0"/>
              <a:t>6</a:t>
            </a:fld>
            <a:endParaRPr lang="es-ES"/>
          </a:p>
        </p:txBody>
      </p:sp>
      <p:sp>
        <p:nvSpPr>
          <p:cNvPr id="9" name="Elipse 8"/>
          <p:cNvSpPr/>
          <p:nvPr/>
        </p:nvSpPr>
        <p:spPr>
          <a:xfrm>
            <a:off x="4384221" y="5053685"/>
            <a:ext cx="4237264" cy="1880055"/>
          </a:xfrm>
          <a:prstGeom prst="ellipse">
            <a:avLst/>
          </a:prstGeom>
          <a:solidFill>
            <a:schemeClr val="accent1"/>
          </a:solidFill>
          <a:scene3d>
            <a:camera prst="perspectiveContrastingLeftFacing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5. Los RU en materia de ley aplicable a las sucesiones y a los regímenes económicos matrimoniales. Efectos colaterales</a:t>
            </a:r>
          </a:p>
        </p:txBody>
      </p:sp>
      <p:sp>
        <p:nvSpPr>
          <p:cNvPr id="10" name="Botón de acción: Hacia atrás o Anterior 9">
            <a:hlinkClick r:id="rId8" action="ppaction://hlinksldjump" highlightClick="1"/>
          </p:cNvPr>
          <p:cNvSpPr/>
          <p:nvPr/>
        </p:nvSpPr>
        <p:spPr>
          <a:xfrm>
            <a:off x="8809264" y="6527692"/>
            <a:ext cx="334736" cy="326228"/>
          </a:xfrm>
          <a:prstGeom prst="actionButtonBackPreviou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3031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4B57F84-742A-4E28-B6BE-B4E0DB3275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6C57F7B-5810-415B-9375-0CC842D989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D69276D-2F31-40D6-81C8-E3C6219202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E6F86C6-430C-4264-867A-4396EB3B6A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10007CE-0D7D-499F-B897-5F100BEA33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D37001F-5F36-4EED-A9EA-D5523A59AD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774FB09-BC37-4C92-80D1-9805D8AFFC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0985485-BDE4-4B1F-AD38-B6BA828943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641E025-6835-40E3-AB9C-4F6EC9559E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B19BE10-B4C9-41A7-912B-826CACB9DA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58E4081-B79E-45A6-9971-6CDC268302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4442479-EA0B-451A-8F3D-378C71BB6C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7F4B455-62F6-4002-9CC1-12A6269C85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2CE8A8D-A340-4146-8D00-7A658487F3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703E33E-0C9F-43ED-B80E-A2810A5CA4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F848B06-0C11-4C66-BADE-D419CDA369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lvlOne"/>
        </p:bldSub>
      </p:bldGraphic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5903"/>
            <a:ext cx="8515350" cy="377824"/>
          </a:xfrm>
        </p:spPr>
        <p:txBody>
          <a:bodyPr anchor="t">
            <a:normAutofit/>
          </a:bodyPr>
          <a:lstStyle/>
          <a:p>
            <a:pPr algn="ctr"/>
            <a:r>
              <a:rPr lang="es-ES" sz="2000" b="1" cap="small" dirty="0" smtClean="0"/>
              <a:t>6. Bibliografía</a:t>
            </a:r>
            <a:endParaRPr lang="es-ES" sz="2000" b="1" cap="small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-550204" y="6686543"/>
            <a:ext cx="1738440" cy="225701"/>
          </a:xfrm>
        </p:spPr>
        <p:txBody>
          <a:bodyPr/>
          <a:lstStyle/>
          <a:p>
            <a:r>
              <a:rPr lang="es-ES" dirty="0" smtClean="0"/>
              <a:t>©</a:t>
            </a:r>
            <a:r>
              <a:rPr lang="es-ES" dirty="0" err="1" smtClean="0"/>
              <a:t>cbayod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8482694" y="6601279"/>
            <a:ext cx="408214" cy="365125"/>
          </a:xfrm>
        </p:spPr>
        <p:txBody>
          <a:bodyPr/>
          <a:lstStyle/>
          <a:p>
            <a:fld id="{1F578C25-84CF-4365-ACAB-CA74CE2022B0}" type="slidenum">
              <a:rPr lang="es-ES" smtClean="0"/>
              <a:t>7</a:t>
            </a:fld>
            <a:endParaRPr lang="es-ES" dirty="0"/>
          </a:p>
        </p:txBody>
      </p:sp>
      <p:sp>
        <p:nvSpPr>
          <p:cNvPr id="6" name="Botón de acción: Hacia atrás o Anterior 5">
            <a:hlinkClick r:id="rId3" action="ppaction://hlinksldjump" highlightClick="1"/>
          </p:cNvPr>
          <p:cNvSpPr/>
          <p:nvPr/>
        </p:nvSpPr>
        <p:spPr>
          <a:xfrm>
            <a:off x="8858250" y="6564085"/>
            <a:ext cx="285750" cy="269021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17" y="19279"/>
            <a:ext cx="1800225" cy="254317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186" y="370343"/>
            <a:ext cx="1800225" cy="2543175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5079" y="7409"/>
            <a:ext cx="1878921" cy="2543175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710" y="5431957"/>
            <a:ext cx="3525863" cy="1426043"/>
          </a:xfrm>
          <a:prstGeom prst="rect">
            <a:avLst/>
          </a:prstGeom>
        </p:spPr>
      </p:pic>
      <p:pic>
        <p:nvPicPr>
          <p:cNvPr id="12" name="Imagen 11">
            <a:hlinkClick r:id="rId8"/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709" y="3224899"/>
            <a:ext cx="3170137" cy="1602824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8390" y="354455"/>
            <a:ext cx="2143125" cy="254317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Rectángulo 12"/>
          <p:cNvSpPr/>
          <p:nvPr/>
        </p:nvSpPr>
        <p:spPr>
          <a:xfrm>
            <a:off x="4650861" y="4811835"/>
            <a:ext cx="165301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>
                <a:hlinkClick r:id="rId8"/>
              </a:rPr>
              <a:t>https://gidda.es</a:t>
            </a:r>
            <a:r>
              <a:rPr lang="es-ES" sz="1600" dirty="0" smtClean="0">
                <a:hlinkClick r:id="rId8"/>
              </a:rPr>
              <a:t>/</a:t>
            </a:r>
            <a:endParaRPr lang="es-ES" sz="1600" dirty="0" smtClean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157" y="3465672"/>
            <a:ext cx="1977029" cy="2522661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5084" y="3224898"/>
            <a:ext cx="1963166" cy="2664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965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-1175661" y="6535964"/>
            <a:ext cx="3086100" cy="365125"/>
          </a:xfrm>
        </p:spPr>
        <p:txBody>
          <a:bodyPr/>
          <a:lstStyle/>
          <a:p>
            <a:r>
              <a:rPr lang="es-ES" dirty="0" smtClean="0"/>
              <a:t>©</a:t>
            </a:r>
            <a:r>
              <a:rPr lang="es-ES" dirty="0" err="1" smtClean="0"/>
              <a:t>cbayod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8C25-84CF-4365-ACAB-CA74CE2022B0}" type="slidenum">
              <a:rPr lang="es-ES" smtClean="0"/>
              <a:t>8</a:t>
            </a:fld>
            <a:endParaRPr lang="es-ES"/>
          </a:p>
        </p:txBody>
      </p:sp>
      <p:sp>
        <p:nvSpPr>
          <p:cNvPr id="7" name="Rectángulo 6"/>
          <p:cNvSpPr/>
          <p:nvPr/>
        </p:nvSpPr>
        <p:spPr>
          <a:xfrm>
            <a:off x="115666" y="52101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/>
              <a:t>7. ¿Hablamos?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461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 smtClean="0"/>
              <a:t>©</a:t>
            </a:r>
            <a:r>
              <a:rPr lang="es-ES" dirty="0" err="1" smtClean="0"/>
              <a:t>cbayod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8C25-84CF-4365-ACAB-CA74CE2022B0}" type="slidenum">
              <a:rPr lang="es-ES" smtClean="0"/>
              <a:t>9</a:t>
            </a:fld>
            <a:endParaRPr lang="es-ES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30629" y="114300"/>
            <a:ext cx="28983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Gracias por su atención</a:t>
            </a:r>
            <a:endParaRPr lang="es-ES" sz="2800" dirty="0">
              <a:solidFill>
                <a:schemeClr val="bg1"/>
              </a:solidFill>
              <a:latin typeface="Edwardian Script ITC" panose="030303020407070D0804" pitchFamily="66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5878285" y="5695965"/>
            <a:ext cx="32221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Carmen </a:t>
            </a:r>
            <a:r>
              <a:rPr lang="es-ES" sz="2400" dirty="0" err="1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Bayod</a:t>
            </a:r>
            <a:r>
              <a:rPr lang="es-ES" sz="24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 López</a:t>
            </a:r>
          </a:p>
          <a:p>
            <a:pPr algn="ctr"/>
            <a:r>
              <a:rPr lang="es-ES" sz="24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Catedrática de Derecho civil</a:t>
            </a:r>
          </a:p>
          <a:p>
            <a:pPr algn="ctr"/>
            <a:r>
              <a:rPr lang="es-ES" sz="24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Universidad de Zaragoza</a:t>
            </a:r>
            <a:endParaRPr lang="es-ES" sz="2400" dirty="0">
              <a:solidFill>
                <a:schemeClr val="bg1"/>
              </a:solidFill>
              <a:latin typeface="Edwardian Script ITC" panose="030303020407070D08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06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o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946</TotalTime>
  <Words>842</Words>
  <Application>Microsoft Office PowerPoint</Application>
  <PresentationFormat>Presentación en pantalla (4:3)</PresentationFormat>
  <Paragraphs>109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Microsoft YaHei</vt:lpstr>
      <vt:lpstr>Arial</vt:lpstr>
      <vt:lpstr>Calibri</vt:lpstr>
      <vt:lpstr>Edwardian Script ITC</vt:lpstr>
      <vt:lpstr>Times New Roman</vt:lpstr>
      <vt:lpstr>Tema de Office</vt:lpstr>
      <vt:lpstr>X Congreso Internacional de Derecho de Familia:  “Nuevas orientaciones legales y jurisprudenciales en el Derecho de Familia y de la discapacidad” </vt:lpstr>
      <vt:lpstr>Presentación de PowerPoint</vt:lpstr>
      <vt:lpstr>2. El contexto actual del Derecho civil español. El Derecho civil aragonés como banco de pruebas. </vt:lpstr>
      <vt:lpstr>Presentación de PowerPoint</vt:lpstr>
      <vt:lpstr>Presentación de PowerPoint</vt:lpstr>
      <vt:lpstr>Presentación de PowerPoint</vt:lpstr>
      <vt:lpstr>6. Bibliografía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 Congreso Internacional de Derecho de Familia:  “Nuevas orientaciones legales y jurisprudenciales en el Derecho de Familia y de la discapacidad”.</dc:title>
  <dc:creator>usuario</dc:creator>
  <cp:lastModifiedBy>usuario</cp:lastModifiedBy>
  <cp:revision>61</cp:revision>
  <cp:lastPrinted>2022-03-10T19:24:38Z</cp:lastPrinted>
  <dcterms:created xsi:type="dcterms:W3CDTF">2022-03-07T17:26:05Z</dcterms:created>
  <dcterms:modified xsi:type="dcterms:W3CDTF">2022-03-11T18:13:10Z</dcterms:modified>
</cp:coreProperties>
</file>