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57" r:id="rId4"/>
    <p:sldId id="258" r:id="rId5"/>
    <p:sldId id="259" r:id="rId6"/>
    <p:sldId id="261" r:id="rId7"/>
    <p:sldId id="262" r:id="rId8"/>
    <p:sldId id="263" r:id="rId9"/>
    <p:sldId id="264" r:id="rId10"/>
    <p:sldId id="265" r:id="rId11"/>
    <p:sldId id="266" r:id="rId12"/>
    <p:sldId id="267" r:id="rId13"/>
    <p:sldId id="270" r:id="rId14"/>
    <p:sldId id="268" r:id="rId1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europarl.europa.eu/doceo/document/TA-9-2020-0276_ES.pdf" TargetMode="External"/><Relationship Id="rId7" Type="http://schemas.openxmlformats.org/officeDocument/2006/relationships/image" Target="../media/image7.jpg"/><Relationship Id="rId2" Type="http://schemas.openxmlformats.org/officeDocument/2006/relationships/hyperlink" Target="https://www.europarl.europa.eu/doceo/document/TA-8-2017-0051_ES.pdf" TargetMode="External"/><Relationship Id="rId1" Type="http://schemas.openxmlformats.org/officeDocument/2006/relationships/slide" Target="../slides/slide5.xml"/><Relationship Id="rId6" Type="http://schemas.openxmlformats.org/officeDocument/2006/relationships/hyperlink" Target="https://www.boe.es/buscar/act.php?id=BOE-A-2007-20555&amp;p=20210428&amp;tn=1#a128" TargetMode="External"/><Relationship Id="rId5" Type="http://schemas.openxmlformats.org/officeDocument/2006/relationships/hyperlink" Target="https://www.boe.es/buscar/act.php?id=BOE-A-1889-4763&amp;p=20210605&amp;tn=1#art1905" TargetMode="External"/><Relationship Id="rId4" Type="http://schemas.openxmlformats.org/officeDocument/2006/relationships/hyperlink" Target="https://www.boe.es/buscar/act.php?id=BOE-A-1889-4763&amp;p=20210605&amp;tn=1#art1902"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jpg"/><Relationship Id="rId2" Type="http://schemas.openxmlformats.org/officeDocument/2006/relationships/hyperlink" Target="https://www.europarl.europa.eu/doceo/document/TA-9-2020-0276_ES.pdf" TargetMode="External"/><Relationship Id="rId1" Type="http://schemas.openxmlformats.org/officeDocument/2006/relationships/hyperlink" Target="https://www.europarl.europa.eu/doceo/document/TA-8-2017-0051_ES.pdf" TargetMode="External"/><Relationship Id="rId6" Type="http://schemas.openxmlformats.org/officeDocument/2006/relationships/hyperlink" Target="https://www.boe.es/buscar/act.php?id=BOE-A-2007-20555&amp;p=20210428&amp;tn=1#a128" TargetMode="External"/><Relationship Id="rId5" Type="http://schemas.openxmlformats.org/officeDocument/2006/relationships/hyperlink" Target="https://www.boe.es/buscar/act.php?id=BOE-A-1889-4763&amp;p=20210605&amp;tn=1#art1905" TargetMode="External"/><Relationship Id="rId4" Type="http://schemas.openxmlformats.org/officeDocument/2006/relationships/hyperlink" Target="https://www.boe.es/buscar/act.php?id=BOE-A-1889-4763&amp;p=20210605&amp;tn=1#art190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A5478-7FE9-4DAD-8916-A3A47F9792D2}" type="doc">
      <dgm:prSet loTypeId="urn:microsoft.com/office/officeart/2005/8/layout/radial2" loCatId="relationship" qsTypeId="urn:microsoft.com/office/officeart/2005/8/quickstyle/3d2" qsCatId="3D" csTypeId="urn:microsoft.com/office/officeart/2005/8/colors/colorful1" csCatId="colorful" phldr="1"/>
      <dgm:spPr/>
      <dgm:t>
        <a:bodyPr/>
        <a:lstStyle/>
        <a:p>
          <a:endParaRPr lang="es-ES_tradnl"/>
        </a:p>
      </dgm:t>
    </dgm:pt>
    <dgm:pt modelId="{7DA5F15D-8CFB-4280-8D25-96B49C3959F5}">
      <dgm:prSet custT="1"/>
      <dgm:spPr/>
      <dgm:t>
        <a:bodyPr/>
        <a:lstStyle/>
        <a:p>
          <a:pPr rtl="0"/>
          <a:r>
            <a:rPr lang="es-ES" sz="2400" dirty="0" smtClean="0"/>
            <a:t>Conceptos.</a:t>
          </a:r>
          <a:endParaRPr lang="es-ES_tradnl" sz="2400" dirty="0"/>
        </a:p>
      </dgm:t>
    </dgm:pt>
    <dgm:pt modelId="{832F0CE0-5394-44BB-8C16-C36C6AA378AE}" type="parTrans" cxnId="{D21374EB-E158-4806-A77C-693C7C809007}">
      <dgm:prSet/>
      <dgm:spPr/>
      <dgm:t>
        <a:bodyPr/>
        <a:lstStyle/>
        <a:p>
          <a:endParaRPr lang="es-ES_tradnl"/>
        </a:p>
      </dgm:t>
    </dgm:pt>
    <dgm:pt modelId="{D8F771C7-5661-4179-A3F6-2330E972B0F7}" type="sibTrans" cxnId="{D21374EB-E158-4806-A77C-693C7C809007}">
      <dgm:prSet/>
      <dgm:spPr/>
      <dgm:t>
        <a:bodyPr/>
        <a:lstStyle/>
        <a:p>
          <a:endParaRPr lang="es-ES_tradnl"/>
        </a:p>
      </dgm:t>
    </dgm:pt>
    <dgm:pt modelId="{F6B02B1A-D86D-4948-8D95-796DBDE573D5}">
      <dgm:prSet custT="1"/>
      <dgm:spPr/>
      <dgm:t>
        <a:bodyPr/>
        <a:lstStyle/>
        <a:p>
          <a:pPr rtl="0"/>
          <a:r>
            <a:rPr lang="es-ES" sz="2400" dirty="0" smtClean="0"/>
            <a:t>Sujeto de Derecho: ¿quién?</a:t>
          </a:r>
          <a:endParaRPr lang="es-ES_tradnl" sz="2400" dirty="0"/>
        </a:p>
      </dgm:t>
    </dgm:pt>
    <dgm:pt modelId="{3467F010-D0A0-438C-8B25-E68EBA58EC38}" type="parTrans" cxnId="{14D15948-43F9-4D89-BEA5-977558DF7C1C}">
      <dgm:prSet/>
      <dgm:spPr/>
      <dgm:t>
        <a:bodyPr/>
        <a:lstStyle/>
        <a:p>
          <a:endParaRPr lang="es-ES_tradnl"/>
        </a:p>
      </dgm:t>
    </dgm:pt>
    <dgm:pt modelId="{7CC1DDCE-5F06-4BBD-BA39-F3D8BBC1CEFB}" type="sibTrans" cxnId="{14D15948-43F9-4D89-BEA5-977558DF7C1C}">
      <dgm:prSet/>
      <dgm:spPr/>
      <dgm:t>
        <a:bodyPr/>
        <a:lstStyle/>
        <a:p>
          <a:endParaRPr lang="es-ES_tradnl"/>
        </a:p>
      </dgm:t>
    </dgm:pt>
    <dgm:pt modelId="{638EB3F7-412B-454B-A07B-C74CB263C814}">
      <dgm:prSet custT="1"/>
      <dgm:spPr/>
      <dgm:t>
        <a:bodyPr/>
        <a:lstStyle/>
        <a:p>
          <a:pPr rtl="0"/>
          <a:r>
            <a:rPr lang="es-ES" sz="2400" dirty="0" smtClean="0"/>
            <a:t>Tipos de personas:</a:t>
          </a:r>
          <a:endParaRPr lang="es-ES_tradnl" sz="2400" dirty="0"/>
        </a:p>
      </dgm:t>
    </dgm:pt>
    <dgm:pt modelId="{3C848975-F0AE-4C2E-B919-6D1709D21469}" type="parTrans" cxnId="{CA12C2FC-4FF6-4105-99D3-7BC96FBB0CE4}">
      <dgm:prSet/>
      <dgm:spPr/>
      <dgm:t>
        <a:bodyPr/>
        <a:lstStyle/>
        <a:p>
          <a:endParaRPr lang="es-ES_tradnl"/>
        </a:p>
      </dgm:t>
    </dgm:pt>
    <dgm:pt modelId="{35FF3425-EE6B-41B0-8BD1-34CCB61ACA1F}" type="sibTrans" cxnId="{CA12C2FC-4FF6-4105-99D3-7BC96FBB0CE4}">
      <dgm:prSet/>
      <dgm:spPr/>
      <dgm:t>
        <a:bodyPr/>
        <a:lstStyle/>
        <a:p>
          <a:endParaRPr lang="es-ES_tradnl"/>
        </a:p>
      </dgm:t>
    </dgm:pt>
    <dgm:pt modelId="{7625A1E9-6529-4743-A236-3D5323D9317E}">
      <dgm:prSet custT="1"/>
      <dgm:spPr/>
      <dgm:t>
        <a:bodyPr/>
        <a:lstStyle/>
        <a:p>
          <a:pPr marL="530225" indent="0" rtl="0"/>
          <a:r>
            <a:rPr lang="es-ES" sz="2400" dirty="0" smtClean="0"/>
            <a:t>Persona física</a:t>
          </a:r>
          <a:endParaRPr lang="es-ES_tradnl" sz="2400" dirty="0"/>
        </a:p>
      </dgm:t>
    </dgm:pt>
    <dgm:pt modelId="{77DD7BED-50EB-40DE-ABA1-F41DAE2A8F5B}" type="parTrans" cxnId="{3E7267F3-97EE-4DCD-9371-E986E00077F9}">
      <dgm:prSet/>
      <dgm:spPr/>
      <dgm:t>
        <a:bodyPr/>
        <a:lstStyle/>
        <a:p>
          <a:endParaRPr lang="es-ES_tradnl"/>
        </a:p>
      </dgm:t>
    </dgm:pt>
    <dgm:pt modelId="{6A1B14C4-1B29-447D-8525-D8B0B707FA47}" type="sibTrans" cxnId="{3E7267F3-97EE-4DCD-9371-E986E00077F9}">
      <dgm:prSet/>
      <dgm:spPr/>
      <dgm:t>
        <a:bodyPr/>
        <a:lstStyle/>
        <a:p>
          <a:endParaRPr lang="es-ES_tradnl"/>
        </a:p>
      </dgm:t>
    </dgm:pt>
    <dgm:pt modelId="{9AF04B33-A4B3-4DF6-80AB-5370B9F09603}">
      <dgm:prSet custT="1"/>
      <dgm:spPr/>
      <dgm:t>
        <a:bodyPr/>
        <a:lstStyle/>
        <a:p>
          <a:pPr marL="530225" indent="0" rtl="0"/>
          <a:r>
            <a:rPr lang="es-ES" sz="2400" dirty="0" smtClean="0"/>
            <a:t>Persona Jurídica</a:t>
          </a:r>
          <a:endParaRPr lang="es-ES_tradnl" sz="2400" dirty="0"/>
        </a:p>
      </dgm:t>
    </dgm:pt>
    <dgm:pt modelId="{22550605-242F-4BC2-90A2-8D9D9347BAF9}" type="parTrans" cxnId="{06A226CF-EE58-418D-BEE8-A6623B657344}">
      <dgm:prSet/>
      <dgm:spPr/>
      <dgm:t>
        <a:bodyPr/>
        <a:lstStyle/>
        <a:p>
          <a:endParaRPr lang="es-ES_tradnl"/>
        </a:p>
      </dgm:t>
    </dgm:pt>
    <dgm:pt modelId="{22F66FB2-F1F9-4F42-A173-DCECF097B2E2}" type="sibTrans" cxnId="{06A226CF-EE58-418D-BEE8-A6623B657344}">
      <dgm:prSet/>
      <dgm:spPr/>
      <dgm:t>
        <a:bodyPr/>
        <a:lstStyle/>
        <a:p>
          <a:endParaRPr lang="es-ES_tradnl"/>
        </a:p>
      </dgm:t>
    </dgm:pt>
    <dgm:pt modelId="{CB3EBB8B-FE22-4C3E-83F8-C2996BAA60C8}">
      <dgm:prSet custT="1"/>
      <dgm:spPr/>
      <dgm:t>
        <a:bodyPr/>
        <a:lstStyle/>
        <a:p>
          <a:pPr rtl="0"/>
          <a:r>
            <a:rPr lang="es-ES" sz="2400" dirty="0" smtClean="0"/>
            <a:t>¿Nuevas personas?</a:t>
          </a:r>
          <a:endParaRPr lang="es-ES_tradnl" sz="2400" dirty="0"/>
        </a:p>
      </dgm:t>
    </dgm:pt>
    <dgm:pt modelId="{20AD2391-F510-4C62-A6D6-042BF5E73910}" type="parTrans" cxnId="{B3C1CD2E-AC2D-4B17-995D-F5D262D7CE60}">
      <dgm:prSet/>
      <dgm:spPr/>
      <dgm:t>
        <a:bodyPr/>
        <a:lstStyle/>
        <a:p>
          <a:endParaRPr lang="es-ES_tradnl"/>
        </a:p>
      </dgm:t>
    </dgm:pt>
    <dgm:pt modelId="{23A30BEC-756D-4F19-BD08-1F246F495CC9}" type="sibTrans" cxnId="{B3C1CD2E-AC2D-4B17-995D-F5D262D7CE60}">
      <dgm:prSet/>
      <dgm:spPr/>
      <dgm:t>
        <a:bodyPr/>
        <a:lstStyle/>
        <a:p>
          <a:endParaRPr lang="es-ES_tradnl"/>
        </a:p>
      </dgm:t>
    </dgm:pt>
    <dgm:pt modelId="{3BE4DEF1-53BC-4EE4-9A8E-141E8714D675}">
      <dgm:prSet custT="1"/>
      <dgm:spPr/>
      <dgm:t>
        <a:bodyPr/>
        <a:lstStyle/>
        <a:p>
          <a:pPr marL="900113" indent="0" rtl="0"/>
          <a:r>
            <a:rPr lang="es-ES" sz="2400" dirty="0" smtClean="0"/>
            <a:t>Animales </a:t>
          </a:r>
          <a:endParaRPr lang="es-ES_tradnl" sz="2400" dirty="0"/>
        </a:p>
      </dgm:t>
    </dgm:pt>
    <dgm:pt modelId="{5EBE404B-422A-446F-844F-7F05FD5A9D44}" type="parTrans" cxnId="{174930B1-428C-43F7-9343-E47A375809B7}">
      <dgm:prSet/>
      <dgm:spPr/>
      <dgm:t>
        <a:bodyPr/>
        <a:lstStyle/>
        <a:p>
          <a:endParaRPr lang="es-ES_tradnl"/>
        </a:p>
      </dgm:t>
    </dgm:pt>
    <dgm:pt modelId="{66E78E75-11C3-4CE9-97C9-FF00E11931D1}" type="sibTrans" cxnId="{174930B1-428C-43F7-9343-E47A375809B7}">
      <dgm:prSet/>
      <dgm:spPr/>
      <dgm:t>
        <a:bodyPr/>
        <a:lstStyle/>
        <a:p>
          <a:endParaRPr lang="es-ES_tradnl"/>
        </a:p>
      </dgm:t>
    </dgm:pt>
    <dgm:pt modelId="{7955634C-A78D-45A2-9C37-75DC6864542D}">
      <dgm:prSet custT="1"/>
      <dgm:spPr/>
      <dgm:t>
        <a:bodyPr/>
        <a:lstStyle/>
        <a:p>
          <a:pPr marL="900113" indent="0" rtl="0"/>
          <a:r>
            <a:rPr lang="es-ES" sz="2400" dirty="0" smtClean="0"/>
            <a:t>Robots</a:t>
          </a:r>
          <a:endParaRPr lang="es-ES_tradnl" sz="2400" dirty="0"/>
        </a:p>
      </dgm:t>
    </dgm:pt>
    <dgm:pt modelId="{84E97853-8A63-47C3-B72E-1CC5A6232911}" type="parTrans" cxnId="{F82D65A6-60F4-4407-87F2-4DCB6982E6AE}">
      <dgm:prSet/>
      <dgm:spPr/>
      <dgm:t>
        <a:bodyPr/>
        <a:lstStyle/>
        <a:p>
          <a:endParaRPr lang="es-ES_tradnl"/>
        </a:p>
      </dgm:t>
    </dgm:pt>
    <dgm:pt modelId="{821D5AF1-1701-4990-9879-60CE15F54ADB}" type="sibTrans" cxnId="{F82D65A6-60F4-4407-87F2-4DCB6982E6AE}">
      <dgm:prSet/>
      <dgm:spPr/>
      <dgm:t>
        <a:bodyPr/>
        <a:lstStyle/>
        <a:p>
          <a:endParaRPr lang="es-ES_tradnl"/>
        </a:p>
      </dgm:t>
    </dgm:pt>
    <dgm:pt modelId="{7641C16A-124E-4B4C-B538-C162195311B4}" type="pres">
      <dgm:prSet presAssocID="{66EA5478-7FE9-4DAD-8916-A3A47F9792D2}" presName="composite" presStyleCnt="0">
        <dgm:presLayoutVars>
          <dgm:chMax val="5"/>
          <dgm:dir/>
          <dgm:animLvl val="ctr"/>
          <dgm:resizeHandles val="exact"/>
        </dgm:presLayoutVars>
      </dgm:prSet>
      <dgm:spPr/>
      <dgm:t>
        <a:bodyPr/>
        <a:lstStyle/>
        <a:p>
          <a:endParaRPr lang="es-ES"/>
        </a:p>
      </dgm:t>
    </dgm:pt>
    <dgm:pt modelId="{7BF6E1D5-2B86-4086-8AFD-762559F62404}" type="pres">
      <dgm:prSet presAssocID="{66EA5478-7FE9-4DAD-8916-A3A47F9792D2}" presName="cycle" presStyleCnt="0"/>
      <dgm:spPr/>
    </dgm:pt>
    <dgm:pt modelId="{6A6D33CE-2B21-489C-AD33-592D8C13AF3C}" type="pres">
      <dgm:prSet presAssocID="{66EA5478-7FE9-4DAD-8916-A3A47F9792D2}" presName="centerShape" presStyleCnt="0"/>
      <dgm:spPr/>
    </dgm:pt>
    <dgm:pt modelId="{2D5441AB-6A08-4215-BF32-C4E6EAC47A9C}" type="pres">
      <dgm:prSet presAssocID="{66EA5478-7FE9-4DAD-8916-A3A47F9792D2}" presName="connSite" presStyleLbl="node1" presStyleIdx="0" presStyleCnt="5"/>
      <dgm:spPr/>
    </dgm:pt>
    <dgm:pt modelId="{3AA8DE53-123B-4EAE-9C73-8769732CEF9A}" type="pres">
      <dgm:prSet presAssocID="{66EA5478-7FE9-4DAD-8916-A3A47F9792D2}" presName="visible" presStyleLbl="node1" presStyleIdx="0" presStyleCnt="5" custScaleX="142299"/>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t="-51000" b="-51000"/>
          </a:stretch>
        </a:blipFill>
      </dgm:spPr>
      <dgm:t>
        <a:bodyPr/>
        <a:lstStyle/>
        <a:p>
          <a:endParaRPr lang="es-ES"/>
        </a:p>
      </dgm:t>
    </dgm:pt>
    <dgm:pt modelId="{A678C3A9-FBC5-4E91-A0E5-8E8ACD9A674F}" type="pres">
      <dgm:prSet presAssocID="{832F0CE0-5394-44BB-8C16-C36C6AA378AE}" presName="Name25" presStyleLbl="parChTrans1D1" presStyleIdx="0" presStyleCnt="4"/>
      <dgm:spPr/>
      <dgm:t>
        <a:bodyPr/>
        <a:lstStyle/>
        <a:p>
          <a:endParaRPr lang="es-ES"/>
        </a:p>
      </dgm:t>
    </dgm:pt>
    <dgm:pt modelId="{D49A9124-A165-4CCE-BF29-0EED4ED3FF71}" type="pres">
      <dgm:prSet presAssocID="{7DA5F15D-8CFB-4280-8D25-96B49C3959F5}" presName="node" presStyleCnt="0"/>
      <dgm:spPr/>
    </dgm:pt>
    <dgm:pt modelId="{BA4B5604-A64D-4950-9CA2-715864F966C2}" type="pres">
      <dgm:prSet presAssocID="{7DA5F15D-8CFB-4280-8D25-96B49C3959F5}" presName="parentNode" presStyleLbl="node1" presStyleIdx="1" presStyleCnt="5" custScaleX="133253">
        <dgm:presLayoutVars>
          <dgm:chMax val="1"/>
          <dgm:bulletEnabled val="1"/>
        </dgm:presLayoutVars>
      </dgm:prSet>
      <dgm:spPr/>
      <dgm:t>
        <a:bodyPr/>
        <a:lstStyle/>
        <a:p>
          <a:endParaRPr lang="es-ES"/>
        </a:p>
      </dgm:t>
    </dgm:pt>
    <dgm:pt modelId="{C22CF31E-1936-4970-B263-008003AEE9B1}" type="pres">
      <dgm:prSet presAssocID="{7DA5F15D-8CFB-4280-8D25-96B49C3959F5}" presName="childNode" presStyleLbl="revTx" presStyleIdx="0" presStyleCnt="2">
        <dgm:presLayoutVars>
          <dgm:bulletEnabled val="1"/>
        </dgm:presLayoutVars>
      </dgm:prSet>
      <dgm:spPr/>
    </dgm:pt>
    <dgm:pt modelId="{DF50AD68-1C50-4258-BACB-97821DC8F198}" type="pres">
      <dgm:prSet presAssocID="{3467F010-D0A0-438C-8B25-E68EBA58EC38}" presName="Name25" presStyleLbl="parChTrans1D1" presStyleIdx="1" presStyleCnt="4"/>
      <dgm:spPr/>
      <dgm:t>
        <a:bodyPr/>
        <a:lstStyle/>
        <a:p>
          <a:endParaRPr lang="es-ES"/>
        </a:p>
      </dgm:t>
    </dgm:pt>
    <dgm:pt modelId="{B6990B1D-383F-4B68-AFD4-2E278B4CCEA1}" type="pres">
      <dgm:prSet presAssocID="{F6B02B1A-D86D-4948-8D95-796DBDE573D5}" presName="node" presStyleCnt="0"/>
      <dgm:spPr/>
    </dgm:pt>
    <dgm:pt modelId="{6F581A74-3529-46F5-BBA6-262780CD51A2}" type="pres">
      <dgm:prSet presAssocID="{F6B02B1A-D86D-4948-8D95-796DBDE573D5}" presName="parentNode" presStyleLbl="node1" presStyleIdx="2" presStyleCnt="5" custScaleX="133253" custLinFactX="70083" custLinFactNeighborX="100000">
        <dgm:presLayoutVars>
          <dgm:chMax val="1"/>
          <dgm:bulletEnabled val="1"/>
        </dgm:presLayoutVars>
      </dgm:prSet>
      <dgm:spPr/>
      <dgm:t>
        <a:bodyPr/>
        <a:lstStyle/>
        <a:p>
          <a:endParaRPr lang="es-ES"/>
        </a:p>
      </dgm:t>
    </dgm:pt>
    <dgm:pt modelId="{8B55BDBD-DD65-4622-8A32-BBBC92BA91E8}" type="pres">
      <dgm:prSet presAssocID="{F6B02B1A-D86D-4948-8D95-796DBDE573D5}" presName="childNode" presStyleLbl="revTx" presStyleIdx="0" presStyleCnt="2">
        <dgm:presLayoutVars>
          <dgm:bulletEnabled val="1"/>
        </dgm:presLayoutVars>
      </dgm:prSet>
      <dgm:spPr/>
    </dgm:pt>
    <dgm:pt modelId="{FC57C9F0-6D95-49F0-A396-940C87D2EA67}" type="pres">
      <dgm:prSet presAssocID="{3C848975-F0AE-4C2E-B919-6D1709D21469}" presName="Name25" presStyleLbl="parChTrans1D1" presStyleIdx="2" presStyleCnt="4"/>
      <dgm:spPr/>
      <dgm:t>
        <a:bodyPr/>
        <a:lstStyle/>
        <a:p>
          <a:endParaRPr lang="es-ES"/>
        </a:p>
      </dgm:t>
    </dgm:pt>
    <dgm:pt modelId="{F2298822-B1ED-42C4-8D8B-DBCC4916DACC}" type="pres">
      <dgm:prSet presAssocID="{638EB3F7-412B-454B-A07B-C74CB263C814}" presName="node" presStyleCnt="0"/>
      <dgm:spPr/>
    </dgm:pt>
    <dgm:pt modelId="{19B99AA2-84E0-449F-B642-6777842850EA}" type="pres">
      <dgm:prSet presAssocID="{638EB3F7-412B-454B-A07B-C74CB263C814}" presName="parentNode" presStyleLbl="node1" presStyleIdx="3" presStyleCnt="5" custScaleX="133253" custLinFactNeighborX="68729">
        <dgm:presLayoutVars>
          <dgm:chMax val="1"/>
          <dgm:bulletEnabled val="1"/>
        </dgm:presLayoutVars>
      </dgm:prSet>
      <dgm:spPr/>
      <dgm:t>
        <a:bodyPr/>
        <a:lstStyle/>
        <a:p>
          <a:endParaRPr lang="es-ES"/>
        </a:p>
      </dgm:t>
    </dgm:pt>
    <dgm:pt modelId="{742B849A-6B17-45FC-A112-1D20F361672A}" type="pres">
      <dgm:prSet presAssocID="{638EB3F7-412B-454B-A07B-C74CB263C814}" presName="childNode" presStyleLbl="revTx" presStyleIdx="0" presStyleCnt="2">
        <dgm:presLayoutVars>
          <dgm:bulletEnabled val="1"/>
        </dgm:presLayoutVars>
      </dgm:prSet>
      <dgm:spPr/>
      <dgm:t>
        <a:bodyPr/>
        <a:lstStyle/>
        <a:p>
          <a:endParaRPr lang="es-ES"/>
        </a:p>
      </dgm:t>
    </dgm:pt>
    <dgm:pt modelId="{F865C702-F0E9-4B27-AA50-1B1A115E4DD5}" type="pres">
      <dgm:prSet presAssocID="{20AD2391-F510-4C62-A6D6-042BF5E73910}" presName="Name25" presStyleLbl="parChTrans1D1" presStyleIdx="3" presStyleCnt="4"/>
      <dgm:spPr/>
      <dgm:t>
        <a:bodyPr/>
        <a:lstStyle/>
        <a:p>
          <a:endParaRPr lang="es-ES"/>
        </a:p>
      </dgm:t>
    </dgm:pt>
    <dgm:pt modelId="{FF2853CA-D26A-453E-9997-3753FFF33762}" type="pres">
      <dgm:prSet presAssocID="{CB3EBB8B-FE22-4C3E-83F8-C2996BAA60C8}" presName="node" presStyleCnt="0"/>
      <dgm:spPr/>
    </dgm:pt>
    <dgm:pt modelId="{464CED89-E890-47F7-9948-C50AE1CC445C}" type="pres">
      <dgm:prSet presAssocID="{CB3EBB8B-FE22-4C3E-83F8-C2996BAA60C8}" presName="parentNode" presStyleLbl="node1" presStyleIdx="4" presStyleCnt="5" custScaleX="147827" custLinFactNeighborX="-54731">
        <dgm:presLayoutVars>
          <dgm:chMax val="1"/>
          <dgm:bulletEnabled val="1"/>
        </dgm:presLayoutVars>
      </dgm:prSet>
      <dgm:spPr/>
      <dgm:t>
        <a:bodyPr/>
        <a:lstStyle/>
        <a:p>
          <a:endParaRPr lang="es-ES_tradnl"/>
        </a:p>
      </dgm:t>
    </dgm:pt>
    <dgm:pt modelId="{DB48F8C6-C032-4C62-AC0E-C55943C53678}" type="pres">
      <dgm:prSet presAssocID="{CB3EBB8B-FE22-4C3E-83F8-C2996BAA60C8}" presName="childNode" presStyleLbl="revTx" presStyleIdx="1" presStyleCnt="2">
        <dgm:presLayoutVars>
          <dgm:bulletEnabled val="1"/>
        </dgm:presLayoutVars>
      </dgm:prSet>
      <dgm:spPr/>
      <dgm:t>
        <a:bodyPr/>
        <a:lstStyle/>
        <a:p>
          <a:endParaRPr lang="es-ES"/>
        </a:p>
      </dgm:t>
    </dgm:pt>
  </dgm:ptLst>
  <dgm:cxnLst>
    <dgm:cxn modelId="{06A226CF-EE58-418D-BEE8-A6623B657344}" srcId="{638EB3F7-412B-454B-A07B-C74CB263C814}" destId="{9AF04B33-A4B3-4DF6-80AB-5370B9F09603}" srcOrd="1" destOrd="0" parTransId="{22550605-242F-4BC2-90A2-8D9D9347BAF9}" sibTransId="{22F66FB2-F1F9-4F42-A173-DCECF097B2E2}"/>
    <dgm:cxn modelId="{B3C1CD2E-AC2D-4B17-995D-F5D262D7CE60}" srcId="{66EA5478-7FE9-4DAD-8916-A3A47F9792D2}" destId="{CB3EBB8B-FE22-4C3E-83F8-C2996BAA60C8}" srcOrd="3" destOrd="0" parTransId="{20AD2391-F510-4C62-A6D6-042BF5E73910}" sibTransId="{23A30BEC-756D-4F19-BD08-1F246F495CC9}"/>
    <dgm:cxn modelId="{F82D65A6-60F4-4407-87F2-4DCB6982E6AE}" srcId="{CB3EBB8B-FE22-4C3E-83F8-C2996BAA60C8}" destId="{7955634C-A78D-45A2-9C37-75DC6864542D}" srcOrd="1" destOrd="0" parTransId="{84E97853-8A63-47C3-B72E-1CC5A6232911}" sibTransId="{821D5AF1-1701-4990-9879-60CE15F54ADB}"/>
    <dgm:cxn modelId="{CCB632C4-1A9A-4DA4-A185-1C6B07D309D3}" type="presOf" srcId="{9AF04B33-A4B3-4DF6-80AB-5370B9F09603}" destId="{742B849A-6B17-45FC-A112-1D20F361672A}" srcOrd="0" destOrd="1" presId="urn:microsoft.com/office/officeart/2005/8/layout/radial2"/>
    <dgm:cxn modelId="{B6424EC4-B619-4BF3-B621-1AAE37F9739D}" type="presOf" srcId="{CB3EBB8B-FE22-4C3E-83F8-C2996BAA60C8}" destId="{464CED89-E890-47F7-9948-C50AE1CC445C}" srcOrd="0" destOrd="0" presId="urn:microsoft.com/office/officeart/2005/8/layout/radial2"/>
    <dgm:cxn modelId="{14D15948-43F9-4D89-BEA5-977558DF7C1C}" srcId="{66EA5478-7FE9-4DAD-8916-A3A47F9792D2}" destId="{F6B02B1A-D86D-4948-8D95-796DBDE573D5}" srcOrd="1" destOrd="0" parTransId="{3467F010-D0A0-438C-8B25-E68EBA58EC38}" sibTransId="{7CC1DDCE-5F06-4BBD-BA39-F3D8BBC1CEFB}"/>
    <dgm:cxn modelId="{AB7BBF16-24E0-4482-B7D5-A56F10106E23}" type="presOf" srcId="{20AD2391-F510-4C62-A6D6-042BF5E73910}" destId="{F865C702-F0E9-4B27-AA50-1B1A115E4DD5}" srcOrd="0" destOrd="0" presId="urn:microsoft.com/office/officeart/2005/8/layout/radial2"/>
    <dgm:cxn modelId="{174930B1-428C-43F7-9343-E47A375809B7}" srcId="{CB3EBB8B-FE22-4C3E-83F8-C2996BAA60C8}" destId="{3BE4DEF1-53BC-4EE4-9A8E-141E8714D675}" srcOrd="0" destOrd="0" parTransId="{5EBE404B-422A-446F-844F-7F05FD5A9D44}" sibTransId="{66E78E75-11C3-4CE9-97C9-FF00E11931D1}"/>
    <dgm:cxn modelId="{BDF22A84-E21B-43BF-8AAC-480B5B0D534D}" type="presOf" srcId="{832F0CE0-5394-44BB-8C16-C36C6AA378AE}" destId="{A678C3A9-FBC5-4E91-A0E5-8E8ACD9A674F}" srcOrd="0" destOrd="0" presId="urn:microsoft.com/office/officeart/2005/8/layout/radial2"/>
    <dgm:cxn modelId="{76C4F9CE-750B-40F8-A2A8-BE9183426107}" type="presOf" srcId="{7955634C-A78D-45A2-9C37-75DC6864542D}" destId="{DB48F8C6-C032-4C62-AC0E-C55943C53678}" srcOrd="0" destOrd="1" presId="urn:microsoft.com/office/officeart/2005/8/layout/radial2"/>
    <dgm:cxn modelId="{0E0F1040-3322-4C0E-8DCD-3619A080519D}" type="presOf" srcId="{3467F010-D0A0-438C-8B25-E68EBA58EC38}" destId="{DF50AD68-1C50-4258-BACB-97821DC8F198}" srcOrd="0" destOrd="0" presId="urn:microsoft.com/office/officeart/2005/8/layout/radial2"/>
    <dgm:cxn modelId="{0B36D5C5-C6C8-4323-866B-6FE77CC25D47}" type="presOf" srcId="{3C848975-F0AE-4C2E-B919-6D1709D21469}" destId="{FC57C9F0-6D95-49F0-A396-940C87D2EA67}" srcOrd="0" destOrd="0" presId="urn:microsoft.com/office/officeart/2005/8/layout/radial2"/>
    <dgm:cxn modelId="{1377CECC-D902-42E3-A7C6-0FFA476CAA7D}" type="presOf" srcId="{3BE4DEF1-53BC-4EE4-9A8E-141E8714D675}" destId="{DB48F8C6-C032-4C62-AC0E-C55943C53678}" srcOrd="0" destOrd="0" presId="urn:microsoft.com/office/officeart/2005/8/layout/radial2"/>
    <dgm:cxn modelId="{88532D3D-9DC0-41FD-8808-83DA36EB7DB6}" type="presOf" srcId="{7DA5F15D-8CFB-4280-8D25-96B49C3959F5}" destId="{BA4B5604-A64D-4950-9CA2-715864F966C2}" srcOrd="0" destOrd="0" presId="urn:microsoft.com/office/officeart/2005/8/layout/radial2"/>
    <dgm:cxn modelId="{D21374EB-E158-4806-A77C-693C7C809007}" srcId="{66EA5478-7FE9-4DAD-8916-A3A47F9792D2}" destId="{7DA5F15D-8CFB-4280-8D25-96B49C3959F5}" srcOrd="0" destOrd="0" parTransId="{832F0CE0-5394-44BB-8C16-C36C6AA378AE}" sibTransId="{D8F771C7-5661-4179-A3F6-2330E972B0F7}"/>
    <dgm:cxn modelId="{1A41A5B6-A841-4FC4-9661-6BCD6C6C5DA8}" type="presOf" srcId="{638EB3F7-412B-454B-A07B-C74CB263C814}" destId="{19B99AA2-84E0-449F-B642-6777842850EA}" srcOrd="0" destOrd="0" presId="urn:microsoft.com/office/officeart/2005/8/layout/radial2"/>
    <dgm:cxn modelId="{0FE62888-8F2A-4C41-AFA0-1CF34ECF6A74}" type="presOf" srcId="{66EA5478-7FE9-4DAD-8916-A3A47F9792D2}" destId="{7641C16A-124E-4B4C-B538-C162195311B4}" srcOrd="0" destOrd="0" presId="urn:microsoft.com/office/officeart/2005/8/layout/radial2"/>
    <dgm:cxn modelId="{05B63260-4F7A-4C01-BC9A-708569B47BEE}" type="presOf" srcId="{7625A1E9-6529-4743-A236-3D5323D9317E}" destId="{742B849A-6B17-45FC-A112-1D20F361672A}" srcOrd="0" destOrd="0" presId="urn:microsoft.com/office/officeart/2005/8/layout/radial2"/>
    <dgm:cxn modelId="{F3D9432D-090B-4E5C-9774-E22BFDE9BC75}" type="presOf" srcId="{F6B02B1A-D86D-4948-8D95-796DBDE573D5}" destId="{6F581A74-3529-46F5-BBA6-262780CD51A2}" srcOrd="0" destOrd="0" presId="urn:microsoft.com/office/officeart/2005/8/layout/radial2"/>
    <dgm:cxn modelId="{CA12C2FC-4FF6-4105-99D3-7BC96FBB0CE4}" srcId="{66EA5478-7FE9-4DAD-8916-A3A47F9792D2}" destId="{638EB3F7-412B-454B-A07B-C74CB263C814}" srcOrd="2" destOrd="0" parTransId="{3C848975-F0AE-4C2E-B919-6D1709D21469}" sibTransId="{35FF3425-EE6B-41B0-8BD1-34CCB61ACA1F}"/>
    <dgm:cxn modelId="{3E7267F3-97EE-4DCD-9371-E986E00077F9}" srcId="{638EB3F7-412B-454B-A07B-C74CB263C814}" destId="{7625A1E9-6529-4743-A236-3D5323D9317E}" srcOrd="0" destOrd="0" parTransId="{77DD7BED-50EB-40DE-ABA1-F41DAE2A8F5B}" sibTransId="{6A1B14C4-1B29-447D-8525-D8B0B707FA47}"/>
    <dgm:cxn modelId="{7D849535-72F0-4937-9E02-5AE93121F918}" type="presParOf" srcId="{7641C16A-124E-4B4C-B538-C162195311B4}" destId="{7BF6E1D5-2B86-4086-8AFD-762559F62404}" srcOrd="0" destOrd="0" presId="urn:microsoft.com/office/officeart/2005/8/layout/radial2"/>
    <dgm:cxn modelId="{36BCC30A-8A56-49AB-944A-576AEA67BB91}" type="presParOf" srcId="{7BF6E1D5-2B86-4086-8AFD-762559F62404}" destId="{6A6D33CE-2B21-489C-AD33-592D8C13AF3C}" srcOrd="0" destOrd="0" presId="urn:microsoft.com/office/officeart/2005/8/layout/radial2"/>
    <dgm:cxn modelId="{08414305-23AC-4990-9E73-AD9FF7D9C6EF}" type="presParOf" srcId="{6A6D33CE-2B21-489C-AD33-592D8C13AF3C}" destId="{2D5441AB-6A08-4215-BF32-C4E6EAC47A9C}" srcOrd="0" destOrd="0" presId="urn:microsoft.com/office/officeart/2005/8/layout/radial2"/>
    <dgm:cxn modelId="{0908BBF4-0E2A-44D2-B8F0-64E62A24FAA4}" type="presParOf" srcId="{6A6D33CE-2B21-489C-AD33-592D8C13AF3C}" destId="{3AA8DE53-123B-4EAE-9C73-8769732CEF9A}" srcOrd="1" destOrd="0" presId="urn:microsoft.com/office/officeart/2005/8/layout/radial2"/>
    <dgm:cxn modelId="{8D45D82C-0239-4ED0-9810-B30EB492B36F}" type="presParOf" srcId="{7BF6E1D5-2B86-4086-8AFD-762559F62404}" destId="{A678C3A9-FBC5-4E91-A0E5-8E8ACD9A674F}" srcOrd="1" destOrd="0" presId="urn:microsoft.com/office/officeart/2005/8/layout/radial2"/>
    <dgm:cxn modelId="{66E44AF7-5705-4FBD-BE47-326FD466D0BA}" type="presParOf" srcId="{7BF6E1D5-2B86-4086-8AFD-762559F62404}" destId="{D49A9124-A165-4CCE-BF29-0EED4ED3FF71}" srcOrd="2" destOrd="0" presId="urn:microsoft.com/office/officeart/2005/8/layout/radial2"/>
    <dgm:cxn modelId="{7F8644CE-56D1-4D99-83AA-4E3356B41A1B}" type="presParOf" srcId="{D49A9124-A165-4CCE-BF29-0EED4ED3FF71}" destId="{BA4B5604-A64D-4950-9CA2-715864F966C2}" srcOrd="0" destOrd="0" presId="urn:microsoft.com/office/officeart/2005/8/layout/radial2"/>
    <dgm:cxn modelId="{0F35AF54-BC66-4627-91C5-A2FA6F30D4F1}" type="presParOf" srcId="{D49A9124-A165-4CCE-BF29-0EED4ED3FF71}" destId="{C22CF31E-1936-4970-B263-008003AEE9B1}" srcOrd="1" destOrd="0" presId="urn:microsoft.com/office/officeart/2005/8/layout/radial2"/>
    <dgm:cxn modelId="{F863FF6F-FCF0-4263-986D-ECF40E28089C}" type="presParOf" srcId="{7BF6E1D5-2B86-4086-8AFD-762559F62404}" destId="{DF50AD68-1C50-4258-BACB-97821DC8F198}" srcOrd="3" destOrd="0" presId="urn:microsoft.com/office/officeart/2005/8/layout/radial2"/>
    <dgm:cxn modelId="{BCC51A4E-A68E-4856-A283-8039A68E3830}" type="presParOf" srcId="{7BF6E1D5-2B86-4086-8AFD-762559F62404}" destId="{B6990B1D-383F-4B68-AFD4-2E278B4CCEA1}" srcOrd="4" destOrd="0" presId="urn:microsoft.com/office/officeart/2005/8/layout/radial2"/>
    <dgm:cxn modelId="{BD351A43-DB37-436A-AC07-9AAD6691AD17}" type="presParOf" srcId="{B6990B1D-383F-4B68-AFD4-2E278B4CCEA1}" destId="{6F581A74-3529-46F5-BBA6-262780CD51A2}" srcOrd="0" destOrd="0" presId="urn:microsoft.com/office/officeart/2005/8/layout/radial2"/>
    <dgm:cxn modelId="{5DBBD529-E37E-4505-B08F-04D5623B51CC}" type="presParOf" srcId="{B6990B1D-383F-4B68-AFD4-2E278B4CCEA1}" destId="{8B55BDBD-DD65-4622-8A32-BBBC92BA91E8}" srcOrd="1" destOrd="0" presId="urn:microsoft.com/office/officeart/2005/8/layout/radial2"/>
    <dgm:cxn modelId="{8502E842-7842-40CB-9FAC-D63E63471A2D}" type="presParOf" srcId="{7BF6E1D5-2B86-4086-8AFD-762559F62404}" destId="{FC57C9F0-6D95-49F0-A396-940C87D2EA67}" srcOrd="5" destOrd="0" presId="urn:microsoft.com/office/officeart/2005/8/layout/radial2"/>
    <dgm:cxn modelId="{5BE2D389-95EC-48DF-8D35-2DB8F2E49AED}" type="presParOf" srcId="{7BF6E1D5-2B86-4086-8AFD-762559F62404}" destId="{F2298822-B1ED-42C4-8D8B-DBCC4916DACC}" srcOrd="6" destOrd="0" presId="urn:microsoft.com/office/officeart/2005/8/layout/radial2"/>
    <dgm:cxn modelId="{E3848DB4-C384-4201-910E-E3BDFA50721A}" type="presParOf" srcId="{F2298822-B1ED-42C4-8D8B-DBCC4916DACC}" destId="{19B99AA2-84E0-449F-B642-6777842850EA}" srcOrd="0" destOrd="0" presId="urn:microsoft.com/office/officeart/2005/8/layout/radial2"/>
    <dgm:cxn modelId="{0C499A2D-4833-425B-96CE-458ADE4AA88F}" type="presParOf" srcId="{F2298822-B1ED-42C4-8D8B-DBCC4916DACC}" destId="{742B849A-6B17-45FC-A112-1D20F361672A}" srcOrd="1" destOrd="0" presId="urn:microsoft.com/office/officeart/2005/8/layout/radial2"/>
    <dgm:cxn modelId="{56D106E7-391D-4A53-8E7D-3F66B2F93C63}" type="presParOf" srcId="{7BF6E1D5-2B86-4086-8AFD-762559F62404}" destId="{F865C702-F0E9-4B27-AA50-1B1A115E4DD5}" srcOrd="7" destOrd="0" presId="urn:microsoft.com/office/officeart/2005/8/layout/radial2"/>
    <dgm:cxn modelId="{2059A1D2-363F-4BA8-8FC7-EDC9EAF315AD}" type="presParOf" srcId="{7BF6E1D5-2B86-4086-8AFD-762559F62404}" destId="{FF2853CA-D26A-453E-9997-3753FFF33762}" srcOrd="8" destOrd="0" presId="urn:microsoft.com/office/officeart/2005/8/layout/radial2"/>
    <dgm:cxn modelId="{AD85B75C-43E6-4810-82E0-0F0B1CB56439}" type="presParOf" srcId="{FF2853CA-D26A-453E-9997-3753FFF33762}" destId="{464CED89-E890-47F7-9948-C50AE1CC445C}" srcOrd="0" destOrd="0" presId="urn:microsoft.com/office/officeart/2005/8/layout/radial2"/>
    <dgm:cxn modelId="{E1D9836C-716A-41D6-8BCB-1F8D3DE590D5}" type="presParOf" srcId="{FF2853CA-D26A-453E-9997-3753FFF33762}" destId="{DB48F8C6-C032-4C62-AC0E-C55943C5367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C2433B8-CDB9-4438-B9D8-50EC20023522}"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s-ES_tradnl"/>
        </a:p>
      </dgm:t>
    </dgm:pt>
    <dgm:pt modelId="{0906AD6C-8572-4C17-8426-F9AA9580F33F}">
      <dgm:prSet/>
      <dgm:spPr/>
      <dgm:t>
        <a:bodyPr/>
        <a:lstStyle/>
        <a:p>
          <a:pPr rtl="0"/>
          <a:r>
            <a:rPr lang="es-ES" dirty="0" smtClean="0"/>
            <a:t>¿</a:t>
          </a:r>
          <a:r>
            <a:rPr lang="es-ES" b="1" dirty="0" smtClean="0">
              <a:effectLst>
                <a:outerShdw blurRad="38100" dist="38100" dir="2700000" algn="tl">
                  <a:srgbClr val="000000">
                    <a:alpha val="43137"/>
                  </a:srgbClr>
                </a:outerShdw>
              </a:effectLst>
              <a:hlinkClick xmlns:r="http://schemas.openxmlformats.org/officeDocument/2006/relationships" r:id="rId1" action="ppaction://hlinksldjump"/>
            </a:rPr>
            <a:t>Por qué una personalidad robótica</a:t>
          </a:r>
          <a:r>
            <a:rPr lang="es-ES" dirty="0" smtClean="0"/>
            <a:t>?</a:t>
          </a:r>
          <a:endParaRPr lang="es-ES_tradnl" dirty="0"/>
        </a:p>
      </dgm:t>
    </dgm:pt>
    <dgm:pt modelId="{D1FADA5C-B5FB-48BE-9793-30F86F6A6666}" type="parTrans" cxnId="{FC64DF4E-C2A7-41F1-86D0-4EEE005AA4D2}">
      <dgm:prSet/>
      <dgm:spPr/>
      <dgm:t>
        <a:bodyPr/>
        <a:lstStyle/>
        <a:p>
          <a:endParaRPr lang="es-ES_tradnl"/>
        </a:p>
      </dgm:t>
    </dgm:pt>
    <dgm:pt modelId="{A164B5B7-B92C-41A0-9B72-34439E492898}" type="sibTrans" cxnId="{FC64DF4E-C2A7-41F1-86D0-4EEE005AA4D2}">
      <dgm:prSet/>
      <dgm:spPr/>
      <dgm:t>
        <a:bodyPr/>
        <a:lstStyle/>
        <a:p>
          <a:endParaRPr lang="es-ES_tradnl"/>
        </a:p>
      </dgm:t>
    </dgm:pt>
    <dgm:pt modelId="{202414D9-00A5-47C0-9C87-8AF4E330330C}">
      <dgm:prSet/>
      <dgm:spPr/>
      <dgm:t>
        <a:bodyPr/>
        <a:lstStyle/>
        <a:p>
          <a:pPr rtl="0"/>
          <a:r>
            <a:rPr lang="es-ES" smtClean="0"/>
            <a:t>Años 80, EEUU.</a:t>
          </a:r>
          <a:endParaRPr lang="es-ES_tradnl"/>
        </a:p>
      </dgm:t>
    </dgm:pt>
    <dgm:pt modelId="{9D120AE6-8ACC-4549-80A1-086A3FF6B324}" type="parTrans" cxnId="{9C00AB53-CE34-42B7-8C94-C300D5F1BB38}">
      <dgm:prSet/>
      <dgm:spPr/>
      <dgm:t>
        <a:bodyPr/>
        <a:lstStyle/>
        <a:p>
          <a:endParaRPr lang="es-ES_tradnl"/>
        </a:p>
      </dgm:t>
    </dgm:pt>
    <dgm:pt modelId="{1BF88E94-57AC-41CF-88EB-F0D68A0E6DE1}" type="sibTrans" cxnId="{9C00AB53-CE34-42B7-8C94-C300D5F1BB38}">
      <dgm:prSet/>
      <dgm:spPr/>
      <dgm:t>
        <a:bodyPr/>
        <a:lstStyle/>
        <a:p>
          <a:endParaRPr lang="es-ES_tradnl"/>
        </a:p>
      </dgm:t>
    </dgm:pt>
    <dgm:pt modelId="{2FE1948E-C35A-47CF-B36F-58D0DBC65B3A}">
      <dgm:prSet/>
      <dgm:spPr/>
      <dgm:t>
        <a:bodyPr/>
        <a:lstStyle/>
        <a:p>
          <a:pPr rtl="0"/>
          <a:r>
            <a:rPr lang="es-ES" b="1" dirty="0" smtClean="0">
              <a:solidFill>
                <a:schemeClr val="bg2">
                  <a:lumMod val="25000"/>
                </a:schemeClr>
              </a:solidFill>
              <a:effectLst>
                <a:outerShdw blurRad="38100" dist="38100" dir="2700000" algn="tl">
                  <a:srgbClr val="000000">
                    <a:alpha val="43137"/>
                  </a:srgbClr>
                </a:outerShdw>
              </a:effectLst>
              <a:hlinkClick xmlns:r="http://schemas.openxmlformats.org/officeDocument/2006/relationships" r:id="rId2"/>
            </a:rPr>
            <a:t>Resolución del Parlamento Europeo, de 16 de febrero de 2017</a:t>
          </a:r>
          <a:r>
            <a:rPr lang="es-ES" dirty="0" smtClean="0"/>
            <a:t>, Normas de Derecho civil sobre robótica</a:t>
          </a:r>
          <a:endParaRPr lang="es-ES_tradnl" dirty="0"/>
        </a:p>
      </dgm:t>
    </dgm:pt>
    <dgm:pt modelId="{699674D3-E345-4E0C-A5E5-616EED041E0B}" type="parTrans" cxnId="{DFD62D6C-CAC6-487A-BBCA-3787E5558211}">
      <dgm:prSet/>
      <dgm:spPr/>
      <dgm:t>
        <a:bodyPr/>
        <a:lstStyle/>
        <a:p>
          <a:endParaRPr lang="es-ES_tradnl"/>
        </a:p>
      </dgm:t>
    </dgm:pt>
    <dgm:pt modelId="{4A91D6B3-79B0-4435-B040-7070BD43EE8D}" type="sibTrans" cxnId="{DFD62D6C-CAC6-487A-BBCA-3787E5558211}">
      <dgm:prSet/>
      <dgm:spPr/>
      <dgm:t>
        <a:bodyPr/>
        <a:lstStyle/>
        <a:p>
          <a:endParaRPr lang="es-ES_tradnl"/>
        </a:p>
      </dgm:t>
    </dgm:pt>
    <dgm:pt modelId="{9E71DCBE-07B0-471F-BE53-31DA8C28747D}">
      <dgm:prSet/>
      <dgm:spPr/>
      <dgm:t>
        <a:bodyPr/>
        <a:lstStyle/>
        <a:p>
          <a:pPr rtl="0"/>
          <a:r>
            <a:rPr lang="es-ES" b="1" dirty="0" smtClean="0">
              <a:effectLst>
                <a:outerShdw blurRad="38100" dist="38100" dir="2700000" algn="tl">
                  <a:srgbClr val="000000">
                    <a:alpha val="43137"/>
                  </a:srgbClr>
                </a:outerShdw>
              </a:effectLst>
              <a:hlinkClick xmlns:r="http://schemas.openxmlformats.org/officeDocument/2006/relationships" r:id="rId3"/>
            </a:rPr>
            <a:t>Resolución del Parlamento Europeo Régimen de responsabilidad civil en materia de inteligencia artificial</a:t>
          </a:r>
          <a:r>
            <a:rPr lang="es-ES" dirty="0" smtClean="0"/>
            <a:t>, de 20 octubre 2020.</a:t>
          </a:r>
          <a:endParaRPr lang="es-ES_tradnl" dirty="0"/>
        </a:p>
      </dgm:t>
    </dgm:pt>
    <dgm:pt modelId="{DD04C501-7BAE-4A57-A068-44531967DF1C}" type="parTrans" cxnId="{3786125D-F622-4C0D-9D18-ED4C204F2BDB}">
      <dgm:prSet/>
      <dgm:spPr/>
      <dgm:t>
        <a:bodyPr/>
        <a:lstStyle/>
        <a:p>
          <a:endParaRPr lang="es-ES_tradnl"/>
        </a:p>
      </dgm:t>
    </dgm:pt>
    <dgm:pt modelId="{11559714-1D2A-4185-B8B7-2635033BC9E8}" type="sibTrans" cxnId="{3786125D-F622-4C0D-9D18-ED4C204F2BDB}">
      <dgm:prSet/>
      <dgm:spPr/>
      <dgm:t>
        <a:bodyPr/>
        <a:lstStyle/>
        <a:p>
          <a:endParaRPr lang="es-ES_tradnl"/>
        </a:p>
      </dgm:t>
    </dgm:pt>
    <dgm:pt modelId="{1C7169E1-62BD-47A3-B8B1-EE9168754FC6}">
      <dgm:prSet/>
      <dgm:spPr/>
      <dgm:t>
        <a:bodyPr/>
        <a:lstStyle/>
        <a:p>
          <a:pPr rtl="0"/>
          <a:r>
            <a:rPr lang="es-ES" dirty="0" smtClean="0"/>
            <a:t>Modelos de responsabilidad</a:t>
          </a:r>
          <a:endParaRPr lang="es-ES_tradnl" dirty="0"/>
        </a:p>
      </dgm:t>
    </dgm:pt>
    <dgm:pt modelId="{D0CB79A5-5477-41F1-8B9A-3C1BE22D500C}" type="parTrans" cxnId="{59CFCCE8-E077-45E6-B880-EBA9F3723CEF}">
      <dgm:prSet/>
      <dgm:spPr/>
      <dgm:t>
        <a:bodyPr/>
        <a:lstStyle/>
        <a:p>
          <a:endParaRPr lang="es-ES_tradnl"/>
        </a:p>
      </dgm:t>
    </dgm:pt>
    <dgm:pt modelId="{4A8B0E3A-5DB7-4060-847D-F21410BC39FA}" type="sibTrans" cxnId="{59CFCCE8-E077-45E6-B880-EBA9F3723CEF}">
      <dgm:prSet/>
      <dgm:spPr/>
      <dgm:t>
        <a:bodyPr/>
        <a:lstStyle/>
        <a:p>
          <a:endParaRPr lang="es-ES_tradnl"/>
        </a:p>
      </dgm:t>
    </dgm:pt>
    <dgm:pt modelId="{1E0C0EAB-56C5-4B26-9BF1-158B0CA73D0D}">
      <dgm:prSet/>
      <dgm:spPr/>
      <dgm:t>
        <a:bodyPr/>
        <a:lstStyle/>
        <a:p>
          <a:pPr rtl="0"/>
          <a:r>
            <a:rPr lang="es-ES" dirty="0" smtClean="0"/>
            <a:t>Responsabilidad por  hecho ajeno: </a:t>
          </a:r>
          <a:r>
            <a:rPr lang="es-ES" b="1" dirty="0" smtClean="0">
              <a:effectLst>
                <a:outerShdw blurRad="38100" dist="38100" dir="2700000" algn="tl">
                  <a:srgbClr val="000000">
                    <a:alpha val="43137"/>
                  </a:srgbClr>
                </a:outerShdw>
              </a:effectLst>
              <a:hlinkClick xmlns:r="http://schemas.openxmlformats.org/officeDocument/2006/relationships" r:id="rId4"/>
            </a:rPr>
            <a:t>1903 </a:t>
          </a:r>
          <a:r>
            <a:rPr lang="es-ES" b="1" dirty="0" err="1" smtClean="0">
              <a:effectLst>
                <a:outerShdw blurRad="38100" dist="38100" dir="2700000" algn="tl">
                  <a:srgbClr val="000000">
                    <a:alpha val="43137"/>
                  </a:srgbClr>
                </a:outerShdw>
              </a:effectLst>
              <a:hlinkClick xmlns:r="http://schemas.openxmlformats.org/officeDocument/2006/relationships" r:id="rId4"/>
            </a:rPr>
            <a:t>Cc</a:t>
          </a:r>
          <a:r>
            <a:rPr lang="es-ES" dirty="0" err="1" smtClean="0"/>
            <a:t>.</a:t>
          </a:r>
          <a:endParaRPr lang="es-ES_tradnl" dirty="0"/>
        </a:p>
      </dgm:t>
    </dgm:pt>
    <dgm:pt modelId="{4F781FA5-A3EF-469A-93D2-1C9FE4BBF72E}" type="parTrans" cxnId="{7FA73B96-463D-4665-AB4B-D788CFCBC5DA}">
      <dgm:prSet/>
      <dgm:spPr/>
      <dgm:t>
        <a:bodyPr/>
        <a:lstStyle/>
        <a:p>
          <a:endParaRPr lang="es-ES_tradnl"/>
        </a:p>
      </dgm:t>
    </dgm:pt>
    <dgm:pt modelId="{1D1757DE-8D3F-4891-B3C6-4776E74A3BCB}" type="sibTrans" cxnId="{7FA73B96-463D-4665-AB4B-D788CFCBC5DA}">
      <dgm:prSet/>
      <dgm:spPr/>
      <dgm:t>
        <a:bodyPr/>
        <a:lstStyle/>
        <a:p>
          <a:endParaRPr lang="es-ES_tradnl"/>
        </a:p>
      </dgm:t>
    </dgm:pt>
    <dgm:pt modelId="{D3E50AD5-036B-435D-A47D-FC2DB74D3D39}">
      <dgm:prSet/>
      <dgm:spPr/>
      <dgm:t>
        <a:bodyPr/>
        <a:lstStyle/>
        <a:p>
          <a:pPr rtl="0"/>
          <a:r>
            <a:rPr lang="es-ES" dirty="0" smtClean="0"/>
            <a:t>Responsabilidad por los animales: </a:t>
          </a:r>
          <a:r>
            <a:rPr lang="es-ES" b="1" dirty="0" smtClean="0">
              <a:effectLst>
                <a:outerShdw blurRad="38100" dist="38100" dir="2700000" algn="tl">
                  <a:srgbClr val="000000">
                    <a:alpha val="43137"/>
                  </a:srgbClr>
                </a:outerShdw>
              </a:effectLst>
              <a:hlinkClick xmlns:r="http://schemas.openxmlformats.org/officeDocument/2006/relationships" r:id="rId5"/>
            </a:rPr>
            <a:t>art. 1905 </a:t>
          </a:r>
          <a:r>
            <a:rPr lang="es-ES" b="1" dirty="0" err="1" smtClean="0">
              <a:effectLst>
                <a:outerShdw blurRad="38100" dist="38100" dir="2700000" algn="tl">
                  <a:srgbClr val="000000">
                    <a:alpha val="43137"/>
                  </a:srgbClr>
                </a:outerShdw>
              </a:effectLst>
              <a:hlinkClick xmlns:r="http://schemas.openxmlformats.org/officeDocument/2006/relationships" r:id="rId5"/>
            </a:rPr>
            <a:t>Cc</a:t>
          </a:r>
          <a:r>
            <a:rPr lang="es-ES" dirty="0" err="1" smtClean="0"/>
            <a:t>.</a:t>
          </a:r>
          <a:endParaRPr lang="es-ES_tradnl" dirty="0"/>
        </a:p>
      </dgm:t>
    </dgm:pt>
    <dgm:pt modelId="{0B153400-524E-4967-AFE4-01D0545F9560}" type="parTrans" cxnId="{A527C1E0-34C6-42D8-ABB2-C68D1A0CB65B}">
      <dgm:prSet/>
      <dgm:spPr/>
      <dgm:t>
        <a:bodyPr/>
        <a:lstStyle/>
        <a:p>
          <a:endParaRPr lang="es-ES_tradnl"/>
        </a:p>
      </dgm:t>
    </dgm:pt>
    <dgm:pt modelId="{26F07FB8-D776-435E-9407-A604BCA673F2}" type="sibTrans" cxnId="{A527C1E0-34C6-42D8-ABB2-C68D1A0CB65B}">
      <dgm:prSet/>
      <dgm:spPr/>
      <dgm:t>
        <a:bodyPr/>
        <a:lstStyle/>
        <a:p>
          <a:endParaRPr lang="es-ES_tradnl"/>
        </a:p>
      </dgm:t>
    </dgm:pt>
    <dgm:pt modelId="{C9B2E9F7-D9C0-43E6-857D-5BBB1D647887}">
      <dgm:prSet/>
      <dgm:spPr/>
      <dgm:t>
        <a:bodyPr/>
        <a:lstStyle/>
        <a:p>
          <a:pPr rtl="0"/>
          <a:r>
            <a:rPr lang="es-ES" dirty="0" smtClean="0"/>
            <a:t>Responsabilidad por </a:t>
          </a:r>
          <a:r>
            <a:rPr lang="es-ES" b="1" dirty="0" smtClean="0">
              <a:effectLst>
                <a:outerShdw blurRad="38100" dist="38100" dir="2700000" algn="tl">
                  <a:srgbClr val="000000">
                    <a:alpha val="43137"/>
                  </a:srgbClr>
                </a:outerShdw>
              </a:effectLst>
              <a:hlinkClick xmlns:r="http://schemas.openxmlformats.org/officeDocument/2006/relationships" r:id="rId6"/>
            </a:rPr>
            <a:t>productos defectuosos</a:t>
          </a:r>
          <a:r>
            <a:rPr lang="es-ES" dirty="0" smtClean="0"/>
            <a:t>.</a:t>
          </a:r>
          <a:endParaRPr lang="es-ES_tradnl" dirty="0"/>
        </a:p>
      </dgm:t>
    </dgm:pt>
    <dgm:pt modelId="{CB9DB57B-33AC-4B28-A098-664B725F1A54}" type="parTrans" cxnId="{0EDB6E2E-3A85-46C6-B8E0-599FDA8A33DB}">
      <dgm:prSet/>
      <dgm:spPr/>
      <dgm:t>
        <a:bodyPr/>
        <a:lstStyle/>
        <a:p>
          <a:endParaRPr lang="es-ES_tradnl"/>
        </a:p>
      </dgm:t>
    </dgm:pt>
    <dgm:pt modelId="{A1087F36-5D13-47E0-AFAC-C336907E4401}" type="sibTrans" cxnId="{0EDB6E2E-3A85-46C6-B8E0-599FDA8A33DB}">
      <dgm:prSet/>
      <dgm:spPr/>
      <dgm:t>
        <a:bodyPr/>
        <a:lstStyle/>
        <a:p>
          <a:endParaRPr lang="es-ES_tradnl"/>
        </a:p>
      </dgm:t>
    </dgm:pt>
    <dgm:pt modelId="{94286504-B9ED-4B0C-854E-7CC3C39C0D12}" type="pres">
      <dgm:prSet presAssocID="{0C2433B8-CDB9-4438-B9D8-50EC20023522}" presName="Name0" presStyleCnt="0">
        <dgm:presLayoutVars>
          <dgm:dir/>
          <dgm:resizeHandles val="exact"/>
        </dgm:presLayoutVars>
      </dgm:prSet>
      <dgm:spPr/>
      <dgm:t>
        <a:bodyPr/>
        <a:lstStyle/>
        <a:p>
          <a:endParaRPr lang="es-ES"/>
        </a:p>
      </dgm:t>
    </dgm:pt>
    <dgm:pt modelId="{BF46B864-C8C3-4911-8D65-322222D48412}" type="pres">
      <dgm:prSet presAssocID="{0906AD6C-8572-4C17-8426-F9AA9580F33F}" presName="composite" presStyleCnt="0"/>
      <dgm:spPr/>
    </dgm:pt>
    <dgm:pt modelId="{2A5C9882-7634-43B3-9135-F9ACE3583AAE}" type="pres">
      <dgm:prSet presAssocID="{0906AD6C-8572-4C17-8426-F9AA9580F33F}" presName="rect1" presStyleLbl="trAlignAcc1" presStyleIdx="0" presStyleCnt="2">
        <dgm:presLayoutVars>
          <dgm:bulletEnabled val="1"/>
        </dgm:presLayoutVars>
      </dgm:prSet>
      <dgm:spPr/>
      <dgm:t>
        <a:bodyPr/>
        <a:lstStyle/>
        <a:p>
          <a:endParaRPr lang="es-ES"/>
        </a:p>
      </dgm:t>
    </dgm:pt>
    <dgm:pt modelId="{FE433358-63FD-4F1F-ADA4-8B717780B491}" type="pres">
      <dgm:prSet presAssocID="{0906AD6C-8572-4C17-8426-F9AA9580F33F}" presName="rect2" presStyleLbl="fgImgPlace1" presStyleIdx="0" presStyleCnt="2"/>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 modelId="{AC2FC1AA-94EE-49BD-AE9B-7DC927C93731}" type="pres">
      <dgm:prSet presAssocID="{A164B5B7-B92C-41A0-9B72-34439E492898}" presName="sibTrans" presStyleCnt="0"/>
      <dgm:spPr/>
    </dgm:pt>
    <dgm:pt modelId="{C9CB43F0-59FE-4C99-83F9-3F61AD7120FF}" type="pres">
      <dgm:prSet presAssocID="{1C7169E1-62BD-47A3-B8B1-EE9168754FC6}" presName="composite" presStyleCnt="0"/>
      <dgm:spPr/>
    </dgm:pt>
    <dgm:pt modelId="{FC08FA9B-2446-4D6B-A486-FC21842235C4}" type="pres">
      <dgm:prSet presAssocID="{1C7169E1-62BD-47A3-B8B1-EE9168754FC6}" presName="rect1" presStyleLbl="trAlignAcc1" presStyleIdx="1" presStyleCnt="2">
        <dgm:presLayoutVars>
          <dgm:bulletEnabled val="1"/>
        </dgm:presLayoutVars>
      </dgm:prSet>
      <dgm:spPr/>
      <dgm:t>
        <a:bodyPr/>
        <a:lstStyle/>
        <a:p>
          <a:endParaRPr lang="es-ES"/>
        </a:p>
      </dgm:t>
    </dgm:pt>
    <dgm:pt modelId="{1E3296F2-C002-4112-B649-F18B878EF144}" type="pres">
      <dgm:prSet presAssocID="{1C7169E1-62BD-47A3-B8B1-EE9168754FC6}" presName="rect2" presStyleLbl="fgImgPlace1" presStyleIdx="1" presStyleCnt="2"/>
      <dgm:spPr>
        <a:blipFill>
          <a:blip xmlns:r="http://schemas.openxmlformats.org/officeDocument/2006/relationships" r:embed="rId8">
            <a:extLst>
              <a:ext uri="{28A0092B-C50C-407E-A947-70E740481C1C}">
                <a14:useLocalDpi xmlns:a14="http://schemas.microsoft.com/office/drawing/2010/main" val="0"/>
              </a:ext>
            </a:extLst>
          </a:blip>
          <a:srcRect/>
          <a:stretch>
            <a:fillRect l="-32000" r="-32000"/>
          </a:stretch>
        </a:blipFill>
      </dgm:spPr>
    </dgm:pt>
  </dgm:ptLst>
  <dgm:cxnLst>
    <dgm:cxn modelId="{D31FB5A5-726E-4134-BD13-C64AFAC5DCFC}" type="presOf" srcId="{1E0C0EAB-56C5-4B26-9BF1-158B0CA73D0D}" destId="{FC08FA9B-2446-4D6B-A486-FC21842235C4}" srcOrd="0" destOrd="1" presId="urn:microsoft.com/office/officeart/2008/layout/PictureStrips"/>
    <dgm:cxn modelId="{44D3E017-4DA0-467E-B7A9-DA492906ADAE}" type="presOf" srcId="{2FE1948E-C35A-47CF-B36F-58D0DBC65B3A}" destId="{2A5C9882-7634-43B3-9135-F9ACE3583AAE}" srcOrd="0" destOrd="2" presId="urn:microsoft.com/office/officeart/2008/layout/PictureStrips"/>
    <dgm:cxn modelId="{BF8EC59C-92C4-44CF-81B1-D84322F69603}" type="presOf" srcId="{1C7169E1-62BD-47A3-B8B1-EE9168754FC6}" destId="{FC08FA9B-2446-4D6B-A486-FC21842235C4}" srcOrd="0" destOrd="0" presId="urn:microsoft.com/office/officeart/2008/layout/PictureStrips"/>
    <dgm:cxn modelId="{A527C1E0-34C6-42D8-ABB2-C68D1A0CB65B}" srcId="{1C7169E1-62BD-47A3-B8B1-EE9168754FC6}" destId="{D3E50AD5-036B-435D-A47D-FC2DB74D3D39}" srcOrd="1" destOrd="0" parTransId="{0B153400-524E-4967-AFE4-01D0545F9560}" sibTransId="{26F07FB8-D776-435E-9407-A604BCA673F2}"/>
    <dgm:cxn modelId="{4C9A6601-A0D2-436D-AC26-0DEF273D6C03}" type="presOf" srcId="{C9B2E9F7-D9C0-43E6-857D-5BBB1D647887}" destId="{FC08FA9B-2446-4D6B-A486-FC21842235C4}" srcOrd="0" destOrd="3" presId="urn:microsoft.com/office/officeart/2008/layout/PictureStrips"/>
    <dgm:cxn modelId="{3786125D-F622-4C0D-9D18-ED4C204F2BDB}" srcId="{0906AD6C-8572-4C17-8426-F9AA9580F33F}" destId="{9E71DCBE-07B0-471F-BE53-31DA8C28747D}" srcOrd="2" destOrd="0" parTransId="{DD04C501-7BAE-4A57-A068-44531967DF1C}" sibTransId="{11559714-1D2A-4185-B8B7-2635033BC9E8}"/>
    <dgm:cxn modelId="{59CFCCE8-E077-45E6-B880-EBA9F3723CEF}" srcId="{0C2433B8-CDB9-4438-B9D8-50EC20023522}" destId="{1C7169E1-62BD-47A3-B8B1-EE9168754FC6}" srcOrd="1" destOrd="0" parTransId="{D0CB79A5-5477-41F1-8B9A-3C1BE22D500C}" sibTransId="{4A8B0E3A-5DB7-4060-847D-F21410BC39FA}"/>
    <dgm:cxn modelId="{7FA73B96-463D-4665-AB4B-D788CFCBC5DA}" srcId="{1C7169E1-62BD-47A3-B8B1-EE9168754FC6}" destId="{1E0C0EAB-56C5-4B26-9BF1-158B0CA73D0D}" srcOrd="0" destOrd="0" parTransId="{4F781FA5-A3EF-469A-93D2-1C9FE4BBF72E}" sibTransId="{1D1757DE-8D3F-4891-B3C6-4776E74A3BCB}"/>
    <dgm:cxn modelId="{E804BF66-B20C-46E6-967E-A4373D26DD40}" type="presOf" srcId="{0C2433B8-CDB9-4438-B9D8-50EC20023522}" destId="{94286504-B9ED-4B0C-854E-7CC3C39C0D12}" srcOrd="0" destOrd="0" presId="urn:microsoft.com/office/officeart/2008/layout/PictureStrips"/>
    <dgm:cxn modelId="{1355F6CE-2382-4C80-9C0D-2635B5D397F6}" type="presOf" srcId="{0906AD6C-8572-4C17-8426-F9AA9580F33F}" destId="{2A5C9882-7634-43B3-9135-F9ACE3583AAE}" srcOrd="0" destOrd="0" presId="urn:microsoft.com/office/officeart/2008/layout/PictureStrips"/>
    <dgm:cxn modelId="{0EDB6E2E-3A85-46C6-B8E0-599FDA8A33DB}" srcId="{1C7169E1-62BD-47A3-B8B1-EE9168754FC6}" destId="{C9B2E9F7-D9C0-43E6-857D-5BBB1D647887}" srcOrd="2" destOrd="0" parTransId="{CB9DB57B-33AC-4B28-A098-664B725F1A54}" sibTransId="{A1087F36-5D13-47E0-AFAC-C336907E4401}"/>
    <dgm:cxn modelId="{27F23E69-0A5D-4E38-B1EA-762978C3E588}" type="presOf" srcId="{D3E50AD5-036B-435D-A47D-FC2DB74D3D39}" destId="{FC08FA9B-2446-4D6B-A486-FC21842235C4}" srcOrd="0" destOrd="2" presId="urn:microsoft.com/office/officeart/2008/layout/PictureStrips"/>
    <dgm:cxn modelId="{FF8AEFEE-9F46-4EEE-A20C-0E3F24F03D41}" type="presOf" srcId="{202414D9-00A5-47C0-9C87-8AF4E330330C}" destId="{2A5C9882-7634-43B3-9135-F9ACE3583AAE}" srcOrd="0" destOrd="1" presId="urn:microsoft.com/office/officeart/2008/layout/PictureStrips"/>
    <dgm:cxn modelId="{DFD62D6C-CAC6-487A-BBCA-3787E5558211}" srcId="{0906AD6C-8572-4C17-8426-F9AA9580F33F}" destId="{2FE1948E-C35A-47CF-B36F-58D0DBC65B3A}" srcOrd="1" destOrd="0" parTransId="{699674D3-E345-4E0C-A5E5-616EED041E0B}" sibTransId="{4A91D6B3-79B0-4435-B040-7070BD43EE8D}"/>
    <dgm:cxn modelId="{FC64DF4E-C2A7-41F1-86D0-4EEE005AA4D2}" srcId="{0C2433B8-CDB9-4438-B9D8-50EC20023522}" destId="{0906AD6C-8572-4C17-8426-F9AA9580F33F}" srcOrd="0" destOrd="0" parTransId="{D1FADA5C-B5FB-48BE-9793-30F86F6A6666}" sibTransId="{A164B5B7-B92C-41A0-9B72-34439E492898}"/>
    <dgm:cxn modelId="{5E38D3AC-D940-49AC-B710-6ED33CE35F9A}" type="presOf" srcId="{9E71DCBE-07B0-471F-BE53-31DA8C28747D}" destId="{2A5C9882-7634-43B3-9135-F9ACE3583AAE}" srcOrd="0" destOrd="3" presId="urn:microsoft.com/office/officeart/2008/layout/PictureStrips"/>
    <dgm:cxn modelId="{9C00AB53-CE34-42B7-8C94-C300D5F1BB38}" srcId="{0906AD6C-8572-4C17-8426-F9AA9580F33F}" destId="{202414D9-00A5-47C0-9C87-8AF4E330330C}" srcOrd="0" destOrd="0" parTransId="{9D120AE6-8ACC-4549-80A1-086A3FF6B324}" sibTransId="{1BF88E94-57AC-41CF-88EB-F0D68A0E6DE1}"/>
    <dgm:cxn modelId="{46D550CE-F464-4C38-93F0-4CA26E47FC66}" type="presParOf" srcId="{94286504-B9ED-4B0C-854E-7CC3C39C0D12}" destId="{BF46B864-C8C3-4911-8D65-322222D48412}" srcOrd="0" destOrd="0" presId="urn:microsoft.com/office/officeart/2008/layout/PictureStrips"/>
    <dgm:cxn modelId="{EE268B94-1DBC-43C3-9659-C063044B45F1}" type="presParOf" srcId="{BF46B864-C8C3-4911-8D65-322222D48412}" destId="{2A5C9882-7634-43B3-9135-F9ACE3583AAE}" srcOrd="0" destOrd="0" presId="urn:microsoft.com/office/officeart/2008/layout/PictureStrips"/>
    <dgm:cxn modelId="{7B1E0C01-2B88-4FE1-BB5D-3F75CEE84E5E}" type="presParOf" srcId="{BF46B864-C8C3-4911-8D65-322222D48412}" destId="{FE433358-63FD-4F1F-ADA4-8B717780B491}" srcOrd="1" destOrd="0" presId="urn:microsoft.com/office/officeart/2008/layout/PictureStrips"/>
    <dgm:cxn modelId="{AD9A9C7C-41F4-4641-B2DB-E1AD6B9DA99D}" type="presParOf" srcId="{94286504-B9ED-4B0C-854E-7CC3C39C0D12}" destId="{AC2FC1AA-94EE-49BD-AE9B-7DC927C93731}" srcOrd="1" destOrd="0" presId="urn:microsoft.com/office/officeart/2008/layout/PictureStrips"/>
    <dgm:cxn modelId="{A7BB176C-EFA5-43F4-80F7-36291340DF3F}" type="presParOf" srcId="{94286504-B9ED-4B0C-854E-7CC3C39C0D12}" destId="{C9CB43F0-59FE-4C99-83F9-3F61AD7120FF}" srcOrd="2" destOrd="0" presId="urn:microsoft.com/office/officeart/2008/layout/PictureStrips"/>
    <dgm:cxn modelId="{70DFA399-2CF3-45E1-B9D1-1C9F74996B86}" type="presParOf" srcId="{C9CB43F0-59FE-4C99-83F9-3F61AD7120FF}" destId="{FC08FA9B-2446-4D6B-A486-FC21842235C4}" srcOrd="0" destOrd="0" presId="urn:microsoft.com/office/officeart/2008/layout/PictureStrips"/>
    <dgm:cxn modelId="{187388D6-F1A6-432F-9504-E82C131AC7F3}" type="presParOf" srcId="{C9CB43F0-59FE-4C99-83F9-3F61AD7120FF}" destId="{1E3296F2-C002-4112-B649-F18B878EF14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5C702-F0E9-4B27-AA50-1B1A115E4DD5}">
      <dsp:nvSpPr>
        <dsp:cNvPr id="0" name=""/>
        <dsp:cNvSpPr/>
      </dsp:nvSpPr>
      <dsp:spPr>
        <a:xfrm rot="4717404">
          <a:off x="2274063" y="4774194"/>
          <a:ext cx="1048539" cy="49394"/>
        </a:xfrm>
        <a:custGeom>
          <a:avLst/>
          <a:gdLst/>
          <a:ahLst/>
          <a:cxnLst/>
          <a:rect l="0" t="0" r="0" b="0"/>
          <a:pathLst>
            <a:path>
              <a:moveTo>
                <a:pt x="0" y="24697"/>
              </a:moveTo>
              <a:lnTo>
                <a:pt x="1048539" y="24697"/>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57C9F0-6D95-49F0-A396-940C87D2EA67}">
      <dsp:nvSpPr>
        <dsp:cNvPr id="0" name=""/>
        <dsp:cNvSpPr/>
      </dsp:nvSpPr>
      <dsp:spPr>
        <a:xfrm rot="958602">
          <a:off x="3364799" y="3858911"/>
          <a:ext cx="1638366" cy="49394"/>
        </a:xfrm>
        <a:custGeom>
          <a:avLst/>
          <a:gdLst/>
          <a:ahLst/>
          <a:cxnLst/>
          <a:rect l="0" t="0" r="0" b="0"/>
          <a:pathLst>
            <a:path>
              <a:moveTo>
                <a:pt x="0" y="24697"/>
              </a:moveTo>
              <a:lnTo>
                <a:pt x="1638366" y="24697"/>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50AD68-1C50-4258-BACB-97821DC8F198}">
      <dsp:nvSpPr>
        <dsp:cNvPr id="0" name=""/>
        <dsp:cNvSpPr/>
      </dsp:nvSpPr>
      <dsp:spPr>
        <a:xfrm rot="20929857">
          <a:off x="3366825" y="2905695"/>
          <a:ext cx="3127370" cy="49394"/>
        </a:xfrm>
        <a:custGeom>
          <a:avLst/>
          <a:gdLst/>
          <a:ahLst/>
          <a:cxnLst/>
          <a:rect l="0" t="0" r="0" b="0"/>
          <a:pathLst>
            <a:path>
              <a:moveTo>
                <a:pt x="0" y="24697"/>
              </a:moveTo>
              <a:lnTo>
                <a:pt x="3127370" y="24697"/>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78C3A9-FBC5-4E91-A0E5-8E8ACD9A674F}">
      <dsp:nvSpPr>
        <dsp:cNvPr id="0" name=""/>
        <dsp:cNvSpPr/>
      </dsp:nvSpPr>
      <dsp:spPr>
        <a:xfrm rot="17854558">
          <a:off x="2651808" y="1967272"/>
          <a:ext cx="1210478" cy="49394"/>
        </a:xfrm>
        <a:custGeom>
          <a:avLst/>
          <a:gdLst/>
          <a:ahLst/>
          <a:cxnLst/>
          <a:rect l="0" t="0" r="0" b="0"/>
          <a:pathLst>
            <a:path>
              <a:moveTo>
                <a:pt x="0" y="24697"/>
              </a:moveTo>
              <a:lnTo>
                <a:pt x="1210478" y="24697"/>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A8DE53-123B-4EAE-9C73-8769732CEF9A}">
      <dsp:nvSpPr>
        <dsp:cNvPr id="0" name=""/>
        <dsp:cNvSpPr/>
      </dsp:nvSpPr>
      <dsp:spPr>
        <a:xfrm>
          <a:off x="732893" y="2152066"/>
          <a:ext cx="3570626" cy="2509242"/>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t="-51000" b="-51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4B5604-A64D-4950-9CA2-715864F966C2}">
      <dsp:nvSpPr>
        <dsp:cNvPr id="0" name=""/>
        <dsp:cNvSpPr/>
      </dsp:nvSpPr>
      <dsp:spPr>
        <a:xfrm>
          <a:off x="2900165" y="1848"/>
          <a:ext cx="2006184" cy="150554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2400" kern="1200" dirty="0" smtClean="0"/>
            <a:t>Conceptos.</a:t>
          </a:r>
          <a:endParaRPr lang="es-ES_tradnl" sz="2400" kern="1200" dirty="0"/>
        </a:p>
      </dsp:txBody>
      <dsp:txXfrm>
        <a:off x="3193964" y="222330"/>
        <a:ext cx="1418586" cy="1064581"/>
      </dsp:txXfrm>
    </dsp:sp>
    <dsp:sp modelId="{6F581A74-3529-46F5-BBA6-262780CD51A2}">
      <dsp:nvSpPr>
        <dsp:cNvPr id="0" name=""/>
        <dsp:cNvSpPr/>
      </dsp:nvSpPr>
      <dsp:spPr>
        <a:xfrm>
          <a:off x="6431566" y="1683191"/>
          <a:ext cx="2006184" cy="150554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2400" kern="1200" dirty="0" smtClean="0"/>
            <a:t>Sujeto de Derecho: ¿quién?</a:t>
          </a:r>
          <a:endParaRPr lang="es-ES_tradnl" sz="2400" kern="1200" dirty="0"/>
        </a:p>
      </dsp:txBody>
      <dsp:txXfrm>
        <a:off x="6725365" y="1903673"/>
        <a:ext cx="1418586" cy="1064581"/>
      </dsp:txXfrm>
    </dsp:sp>
    <dsp:sp modelId="{19B99AA2-84E0-449F-B642-6777842850EA}">
      <dsp:nvSpPr>
        <dsp:cNvPr id="0" name=""/>
        <dsp:cNvSpPr/>
      </dsp:nvSpPr>
      <dsp:spPr>
        <a:xfrm>
          <a:off x="4905635" y="3624639"/>
          <a:ext cx="2006184" cy="150554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2400" kern="1200" dirty="0" smtClean="0"/>
            <a:t>Tipos de personas:</a:t>
          </a:r>
          <a:endParaRPr lang="es-ES_tradnl" sz="2400" kern="1200" dirty="0"/>
        </a:p>
      </dsp:txBody>
      <dsp:txXfrm>
        <a:off x="5199434" y="3845121"/>
        <a:ext cx="1418586" cy="1064581"/>
      </dsp:txXfrm>
    </dsp:sp>
    <dsp:sp modelId="{742B849A-6B17-45FC-A112-1D20F361672A}">
      <dsp:nvSpPr>
        <dsp:cNvPr id="0" name=""/>
        <dsp:cNvSpPr/>
      </dsp:nvSpPr>
      <dsp:spPr>
        <a:xfrm>
          <a:off x="6436575" y="3624639"/>
          <a:ext cx="3009276" cy="150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30225" lvl="1" indent="0" algn="l" defTabSz="1066800" rtl="0">
            <a:lnSpc>
              <a:spcPct val="90000"/>
            </a:lnSpc>
            <a:spcBef>
              <a:spcPct val="0"/>
            </a:spcBef>
            <a:spcAft>
              <a:spcPct val="15000"/>
            </a:spcAft>
            <a:buChar char="••"/>
          </a:pPr>
          <a:r>
            <a:rPr lang="es-ES" sz="2400" kern="1200" dirty="0" smtClean="0"/>
            <a:t>Persona física</a:t>
          </a:r>
          <a:endParaRPr lang="es-ES_tradnl" sz="2400" kern="1200" dirty="0"/>
        </a:p>
        <a:p>
          <a:pPr marL="530225" lvl="1" indent="0" algn="l" defTabSz="1066800" rtl="0">
            <a:lnSpc>
              <a:spcPct val="90000"/>
            </a:lnSpc>
            <a:spcBef>
              <a:spcPct val="0"/>
            </a:spcBef>
            <a:spcAft>
              <a:spcPct val="15000"/>
            </a:spcAft>
            <a:buChar char="••"/>
          </a:pPr>
          <a:r>
            <a:rPr lang="es-ES" sz="2400" kern="1200" dirty="0" smtClean="0"/>
            <a:t>Persona Jurídica</a:t>
          </a:r>
          <a:endParaRPr lang="es-ES_tradnl" sz="2400" kern="1200" dirty="0"/>
        </a:p>
      </dsp:txBody>
      <dsp:txXfrm>
        <a:off x="6436575" y="3624639"/>
        <a:ext cx="3009276" cy="1505545"/>
      </dsp:txXfrm>
    </dsp:sp>
    <dsp:sp modelId="{464CED89-E890-47F7-9948-C50AE1CC445C}">
      <dsp:nvSpPr>
        <dsp:cNvPr id="0" name=""/>
        <dsp:cNvSpPr/>
      </dsp:nvSpPr>
      <dsp:spPr>
        <a:xfrm>
          <a:off x="1939029" y="5305982"/>
          <a:ext cx="2225602" cy="15055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2400" kern="1200" dirty="0" smtClean="0"/>
            <a:t>¿Nuevas personas?</a:t>
          </a:r>
          <a:endParaRPr lang="es-ES_tradnl" sz="2400" kern="1200" dirty="0"/>
        </a:p>
      </dsp:txBody>
      <dsp:txXfrm>
        <a:off x="2264961" y="5526464"/>
        <a:ext cx="1573738" cy="1064581"/>
      </dsp:txXfrm>
    </dsp:sp>
    <dsp:sp modelId="{DB48F8C6-C032-4C62-AC0E-C55943C53678}">
      <dsp:nvSpPr>
        <dsp:cNvPr id="0" name=""/>
        <dsp:cNvSpPr/>
      </dsp:nvSpPr>
      <dsp:spPr>
        <a:xfrm>
          <a:off x="3415114" y="5305982"/>
          <a:ext cx="3338403" cy="150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900113" lvl="1" indent="0" algn="l" defTabSz="1066800" rtl="0">
            <a:lnSpc>
              <a:spcPct val="90000"/>
            </a:lnSpc>
            <a:spcBef>
              <a:spcPct val="0"/>
            </a:spcBef>
            <a:spcAft>
              <a:spcPct val="15000"/>
            </a:spcAft>
            <a:buChar char="••"/>
          </a:pPr>
          <a:r>
            <a:rPr lang="es-ES" sz="2400" kern="1200" dirty="0" smtClean="0"/>
            <a:t>Animales </a:t>
          </a:r>
          <a:endParaRPr lang="es-ES_tradnl" sz="2400" kern="1200" dirty="0"/>
        </a:p>
        <a:p>
          <a:pPr marL="900113" lvl="1" indent="0" algn="l" defTabSz="1066800" rtl="0">
            <a:lnSpc>
              <a:spcPct val="90000"/>
            </a:lnSpc>
            <a:spcBef>
              <a:spcPct val="0"/>
            </a:spcBef>
            <a:spcAft>
              <a:spcPct val="15000"/>
            </a:spcAft>
            <a:buChar char="••"/>
          </a:pPr>
          <a:r>
            <a:rPr lang="es-ES" sz="2400" kern="1200" dirty="0" smtClean="0"/>
            <a:t>Robots</a:t>
          </a:r>
          <a:endParaRPr lang="es-ES_tradnl" sz="2400" kern="1200" dirty="0"/>
        </a:p>
      </dsp:txBody>
      <dsp:txXfrm>
        <a:off x="3415114" y="5305982"/>
        <a:ext cx="3338403" cy="1505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C9882-7634-43B3-9135-F9ACE3583AAE}">
      <dsp:nvSpPr>
        <dsp:cNvPr id="0" name=""/>
        <dsp:cNvSpPr/>
      </dsp:nvSpPr>
      <dsp:spPr>
        <a:xfrm>
          <a:off x="440323" y="574068"/>
          <a:ext cx="8636208" cy="269881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27998" tIns="106680" rIns="106680" bIns="106680" numCol="1" spcCol="1270" anchor="t" anchorCtr="0">
          <a:noAutofit/>
        </a:bodyPr>
        <a:lstStyle/>
        <a:p>
          <a:pPr lvl="0" algn="l" defTabSz="1244600" rtl="0">
            <a:lnSpc>
              <a:spcPct val="90000"/>
            </a:lnSpc>
            <a:spcBef>
              <a:spcPct val="0"/>
            </a:spcBef>
            <a:spcAft>
              <a:spcPct val="35000"/>
            </a:spcAft>
          </a:pPr>
          <a:r>
            <a:rPr lang="es-ES" sz="2800" kern="1200" dirty="0" smtClean="0"/>
            <a:t>¿</a:t>
          </a:r>
          <a:r>
            <a:rPr lang="es-ES" sz="2800" b="1" kern="1200" dirty="0" smtClean="0">
              <a:effectLst>
                <a:outerShdw blurRad="38100" dist="38100" dir="2700000" algn="tl">
                  <a:srgbClr val="000000">
                    <a:alpha val="43137"/>
                  </a:srgbClr>
                </a:outerShdw>
              </a:effectLst>
              <a:hlinkClick xmlns:r="http://schemas.openxmlformats.org/officeDocument/2006/relationships" r:id="" action="ppaction://hlinksldjump"/>
            </a:rPr>
            <a:t>Por qué una personalidad robótica</a:t>
          </a:r>
          <a:r>
            <a:rPr lang="es-ES" sz="2800" kern="1200" dirty="0" smtClean="0"/>
            <a:t>?</a:t>
          </a:r>
          <a:endParaRPr lang="es-ES_tradnl" sz="2800" kern="1200" dirty="0"/>
        </a:p>
        <a:p>
          <a:pPr marL="228600" lvl="1" indent="-228600" algn="l" defTabSz="977900" rtl="0">
            <a:lnSpc>
              <a:spcPct val="90000"/>
            </a:lnSpc>
            <a:spcBef>
              <a:spcPct val="0"/>
            </a:spcBef>
            <a:spcAft>
              <a:spcPct val="15000"/>
            </a:spcAft>
            <a:buChar char="••"/>
          </a:pPr>
          <a:r>
            <a:rPr lang="es-ES" sz="2200" kern="1200" smtClean="0"/>
            <a:t>Años 80, EEUU.</a:t>
          </a:r>
          <a:endParaRPr lang="es-ES_tradnl" sz="2200" kern="1200"/>
        </a:p>
        <a:p>
          <a:pPr marL="228600" lvl="1" indent="-228600" algn="l" defTabSz="977900" rtl="0">
            <a:lnSpc>
              <a:spcPct val="90000"/>
            </a:lnSpc>
            <a:spcBef>
              <a:spcPct val="0"/>
            </a:spcBef>
            <a:spcAft>
              <a:spcPct val="15000"/>
            </a:spcAft>
            <a:buChar char="••"/>
          </a:pPr>
          <a:r>
            <a:rPr lang="es-ES" sz="2200" b="1" kern="1200" dirty="0" smtClean="0">
              <a:solidFill>
                <a:schemeClr val="bg2">
                  <a:lumMod val="25000"/>
                </a:schemeClr>
              </a:solidFill>
              <a:effectLst>
                <a:outerShdw blurRad="38100" dist="38100" dir="2700000" algn="tl">
                  <a:srgbClr val="000000">
                    <a:alpha val="43137"/>
                  </a:srgbClr>
                </a:outerShdw>
              </a:effectLst>
              <a:hlinkClick xmlns:r="http://schemas.openxmlformats.org/officeDocument/2006/relationships" r:id="rId1"/>
            </a:rPr>
            <a:t>Resolución del Parlamento Europeo, de 16 de febrero de 2017</a:t>
          </a:r>
          <a:r>
            <a:rPr lang="es-ES" sz="2200" kern="1200" dirty="0" smtClean="0"/>
            <a:t>, Normas de Derecho civil sobre robótica</a:t>
          </a:r>
          <a:endParaRPr lang="es-ES_tradnl" sz="2200" kern="1200" dirty="0"/>
        </a:p>
        <a:p>
          <a:pPr marL="228600" lvl="1" indent="-228600" algn="l" defTabSz="977900" rtl="0">
            <a:lnSpc>
              <a:spcPct val="90000"/>
            </a:lnSpc>
            <a:spcBef>
              <a:spcPct val="0"/>
            </a:spcBef>
            <a:spcAft>
              <a:spcPct val="15000"/>
            </a:spcAft>
            <a:buChar char="••"/>
          </a:pPr>
          <a:r>
            <a:rPr lang="es-ES" sz="2200" b="1" kern="1200" dirty="0" smtClean="0">
              <a:effectLst>
                <a:outerShdw blurRad="38100" dist="38100" dir="2700000" algn="tl">
                  <a:srgbClr val="000000">
                    <a:alpha val="43137"/>
                  </a:srgbClr>
                </a:outerShdw>
              </a:effectLst>
              <a:hlinkClick xmlns:r="http://schemas.openxmlformats.org/officeDocument/2006/relationships" r:id="rId2"/>
            </a:rPr>
            <a:t>Resolución del Parlamento Europeo Régimen de responsabilidad civil en materia de inteligencia artificial</a:t>
          </a:r>
          <a:r>
            <a:rPr lang="es-ES" sz="2200" kern="1200" dirty="0" smtClean="0"/>
            <a:t>, de 20 octubre 2020.</a:t>
          </a:r>
          <a:endParaRPr lang="es-ES_tradnl" sz="2200" kern="1200" dirty="0"/>
        </a:p>
      </dsp:txBody>
      <dsp:txXfrm>
        <a:off x="440323" y="574068"/>
        <a:ext cx="8636208" cy="2698815"/>
      </dsp:txXfrm>
    </dsp:sp>
    <dsp:sp modelId="{FE433358-63FD-4F1F-ADA4-8B717780B491}">
      <dsp:nvSpPr>
        <dsp:cNvPr id="0" name=""/>
        <dsp:cNvSpPr/>
      </dsp:nvSpPr>
      <dsp:spPr>
        <a:xfrm>
          <a:off x="80481" y="184239"/>
          <a:ext cx="1889170" cy="283375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8FA9B-2446-4D6B-A486-FC21842235C4}">
      <dsp:nvSpPr>
        <dsp:cNvPr id="0" name=""/>
        <dsp:cNvSpPr/>
      </dsp:nvSpPr>
      <dsp:spPr>
        <a:xfrm>
          <a:off x="440323" y="3971576"/>
          <a:ext cx="8636208" cy="269881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27998" tIns="106680" rIns="106680" bIns="106680" numCol="1" spcCol="1270" anchor="t" anchorCtr="0">
          <a:noAutofit/>
        </a:bodyPr>
        <a:lstStyle/>
        <a:p>
          <a:pPr lvl="0" algn="l" defTabSz="1244600" rtl="0">
            <a:lnSpc>
              <a:spcPct val="90000"/>
            </a:lnSpc>
            <a:spcBef>
              <a:spcPct val="0"/>
            </a:spcBef>
            <a:spcAft>
              <a:spcPct val="35000"/>
            </a:spcAft>
          </a:pPr>
          <a:r>
            <a:rPr lang="es-ES" sz="2800" kern="1200" dirty="0" smtClean="0"/>
            <a:t>Modelos de responsabilidad</a:t>
          </a:r>
          <a:endParaRPr lang="es-ES_tradnl" sz="2800" kern="1200" dirty="0"/>
        </a:p>
        <a:p>
          <a:pPr marL="228600" lvl="1" indent="-228600" algn="l" defTabSz="977900" rtl="0">
            <a:lnSpc>
              <a:spcPct val="90000"/>
            </a:lnSpc>
            <a:spcBef>
              <a:spcPct val="0"/>
            </a:spcBef>
            <a:spcAft>
              <a:spcPct val="15000"/>
            </a:spcAft>
            <a:buChar char="••"/>
          </a:pPr>
          <a:r>
            <a:rPr lang="es-ES" sz="2200" kern="1200" dirty="0" smtClean="0"/>
            <a:t>Responsabilidad por  hecho ajeno: </a:t>
          </a:r>
          <a:r>
            <a:rPr lang="es-ES" sz="2200" b="1" kern="1200" dirty="0" smtClean="0">
              <a:effectLst>
                <a:outerShdw blurRad="38100" dist="38100" dir="2700000" algn="tl">
                  <a:srgbClr val="000000">
                    <a:alpha val="43137"/>
                  </a:srgbClr>
                </a:outerShdw>
              </a:effectLst>
              <a:hlinkClick xmlns:r="http://schemas.openxmlformats.org/officeDocument/2006/relationships" r:id="rId4"/>
            </a:rPr>
            <a:t>1903 </a:t>
          </a:r>
          <a:r>
            <a:rPr lang="es-ES" sz="2200" b="1" kern="1200" dirty="0" err="1" smtClean="0">
              <a:effectLst>
                <a:outerShdw blurRad="38100" dist="38100" dir="2700000" algn="tl">
                  <a:srgbClr val="000000">
                    <a:alpha val="43137"/>
                  </a:srgbClr>
                </a:outerShdw>
              </a:effectLst>
              <a:hlinkClick xmlns:r="http://schemas.openxmlformats.org/officeDocument/2006/relationships" r:id="rId4"/>
            </a:rPr>
            <a:t>Cc</a:t>
          </a:r>
          <a:r>
            <a:rPr lang="es-ES" sz="2200" kern="1200" dirty="0" err="1" smtClean="0"/>
            <a:t>.</a:t>
          </a:r>
          <a:endParaRPr lang="es-ES_tradnl" sz="2200" kern="1200" dirty="0"/>
        </a:p>
        <a:p>
          <a:pPr marL="228600" lvl="1" indent="-228600" algn="l" defTabSz="977900" rtl="0">
            <a:lnSpc>
              <a:spcPct val="90000"/>
            </a:lnSpc>
            <a:spcBef>
              <a:spcPct val="0"/>
            </a:spcBef>
            <a:spcAft>
              <a:spcPct val="15000"/>
            </a:spcAft>
            <a:buChar char="••"/>
          </a:pPr>
          <a:r>
            <a:rPr lang="es-ES" sz="2200" kern="1200" dirty="0" smtClean="0"/>
            <a:t>Responsabilidad por los animales: </a:t>
          </a:r>
          <a:r>
            <a:rPr lang="es-ES" sz="2200" b="1" kern="1200" dirty="0" smtClean="0">
              <a:effectLst>
                <a:outerShdw blurRad="38100" dist="38100" dir="2700000" algn="tl">
                  <a:srgbClr val="000000">
                    <a:alpha val="43137"/>
                  </a:srgbClr>
                </a:outerShdw>
              </a:effectLst>
              <a:hlinkClick xmlns:r="http://schemas.openxmlformats.org/officeDocument/2006/relationships" r:id="rId5"/>
            </a:rPr>
            <a:t>art. 1905 </a:t>
          </a:r>
          <a:r>
            <a:rPr lang="es-ES" sz="2200" b="1" kern="1200" dirty="0" err="1" smtClean="0">
              <a:effectLst>
                <a:outerShdw blurRad="38100" dist="38100" dir="2700000" algn="tl">
                  <a:srgbClr val="000000">
                    <a:alpha val="43137"/>
                  </a:srgbClr>
                </a:outerShdw>
              </a:effectLst>
              <a:hlinkClick xmlns:r="http://schemas.openxmlformats.org/officeDocument/2006/relationships" r:id="rId5"/>
            </a:rPr>
            <a:t>Cc</a:t>
          </a:r>
          <a:r>
            <a:rPr lang="es-ES" sz="2200" kern="1200" dirty="0" err="1" smtClean="0"/>
            <a:t>.</a:t>
          </a:r>
          <a:endParaRPr lang="es-ES_tradnl" sz="2200" kern="1200" dirty="0"/>
        </a:p>
        <a:p>
          <a:pPr marL="228600" lvl="1" indent="-228600" algn="l" defTabSz="977900" rtl="0">
            <a:lnSpc>
              <a:spcPct val="90000"/>
            </a:lnSpc>
            <a:spcBef>
              <a:spcPct val="0"/>
            </a:spcBef>
            <a:spcAft>
              <a:spcPct val="15000"/>
            </a:spcAft>
            <a:buChar char="••"/>
          </a:pPr>
          <a:r>
            <a:rPr lang="es-ES" sz="2200" kern="1200" dirty="0" smtClean="0"/>
            <a:t>Responsabilidad por </a:t>
          </a:r>
          <a:r>
            <a:rPr lang="es-ES" sz="2200" b="1" kern="1200" dirty="0" smtClean="0">
              <a:effectLst>
                <a:outerShdw blurRad="38100" dist="38100" dir="2700000" algn="tl">
                  <a:srgbClr val="000000">
                    <a:alpha val="43137"/>
                  </a:srgbClr>
                </a:outerShdw>
              </a:effectLst>
              <a:hlinkClick xmlns:r="http://schemas.openxmlformats.org/officeDocument/2006/relationships" r:id="rId6"/>
            </a:rPr>
            <a:t>productos defectuosos</a:t>
          </a:r>
          <a:r>
            <a:rPr lang="es-ES" sz="2200" kern="1200" dirty="0" smtClean="0"/>
            <a:t>.</a:t>
          </a:r>
          <a:endParaRPr lang="es-ES_tradnl" sz="2200" kern="1200" dirty="0"/>
        </a:p>
      </dsp:txBody>
      <dsp:txXfrm>
        <a:off x="440323" y="3971576"/>
        <a:ext cx="8636208" cy="2698815"/>
      </dsp:txXfrm>
    </dsp:sp>
    <dsp:sp modelId="{1E3296F2-C002-4112-B649-F18B878EF144}">
      <dsp:nvSpPr>
        <dsp:cNvPr id="0" name=""/>
        <dsp:cNvSpPr/>
      </dsp:nvSpPr>
      <dsp:spPr>
        <a:xfrm>
          <a:off x="80481" y="3581747"/>
          <a:ext cx="1889170" cy="283375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83A47E-C8FB-4875-A079-00DC5191AD8F}" type="datetimeFigureOut">
              <a:rPr lang="es-ES_tradnl" smtClean="0"/>
              <a:t>11/06/2021</a:t>
            </a:fld>
            <a:endParaRPr lang="es-ES_tradn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35349-5BE4-46AF-84E8-990C0266B384}" type="slidenum">
              <a:rPr lang="es-ES_tradnl" smtClean="0"/>
              <a:t>‹Nº›</a:t>
            </a:fld>
            <a:endParaRPr lang="es-ES_tradnl"/>
          </a:p>
        </p:txBody>
      </p:sp>
    </p:spTree>
    <p:extLst>
      <p:ext uri="{BB962C8B-B14F-4D97-AF65-F5344CB8AC3E}">
        <p14:creationId xmlns:p14="http://schemas.microsoft.com/office/powerpoint/2010/main" val="21358606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80057-F719-4B3D-9DDE-C9DB811A5C3B}" type="datetimeFigureOut">
              <a:rPr lang="es-ES_tradnl" smtClean="0"/>
              <a:t>11/06/2021</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AF71A-31E5-4A5E-BB84-CCFBCF9855F1}" type="slidenum">
              <a:rPr lang="es-ES_tradnl" smtClean="0"/>
              <a:t>‹Nº›</a:t>
            </a:fld>
            <a:endParaRPr lang="es-ES_tradnl"/>
          </a:p>
        </p:txBody>
      </p:sp>
    </p:spTree>
    <p:extLst>
      <p:ext uri="{BB962C8B-B14F-4D97-AF65-F5344CB8AC3E}">
        <p14:creationId xmlns:p14="http://schemas.microsoft.com/office/powerpoint/2010/main" val="10424547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fld id="{C3EAF71A-31E5-4A5E-BB84-CCFBCF9855F1}" type="slidenum">
              <a:rPr lang="es-ES_tradnl" smtClean="0"/>
              <a:t>2</a:t>
            </a:fld>
            <a:endParaRPr lang="es-ES_tradnl"/>
          </a:p>
        </p:txBody>
      </p:sp>
      <p:sp>
        <p:nvSpPr>
          <p:cNvPr id="5" name="4 Marcador de pie de página"/>
          <p:cNvSpPr>
            <a:spLocks noGrp="1"/>
          </p:cNvSpPr>
          <p:nvPr>
            <p:ph type="ftr" sz="quarter" idx="11"/>
          </p:nvPr>
        </p:nvSpPr>
        <p:spPr/>
        <p:txBody>
          <a:bodyPr/>
          <a:lstStyle/>
          <a:p>
            <a:endParaRPr lang="es-ES_tradnl"/>
          </a:p>
        </p:txBody>
      </p:sp>
    </p:spTree>
    <p:extLst>
      <p:ext uri="{BB962C8B-B14F-4D97-AF65-F5344CB8AC3E}">
        <p14:creationId xmlns:p14="http://schemas.microsoft.com/office/powerpoint/2010/main" val="151124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FC14E988-7CBE-41AB-9FC6-0835333D88FC}" type="datetime1">
              <a:rPr lang="es-ES_tradnl" smtClean="0"/>
              <a:t>11/06/2021</a:t>
            </a:fld>
            <a:endParaRPr lang="es-ES_tradnl"/>
          </a:p>
        </p:txBody>
      </p:sp>
      <p:sp>
        <p:nvSpPr>
          <p:cNvPr id="5" name="4 Marcador de pie de página"/>
          <p:cNvSpPr>
            <a:spLocks noGrp="1"/>
          </p:cNvSpPr>
          <p:nvPr>
            <p:ph type="ftr" sz="quarter" idx="11"/>
          </p:nvPr>
        </p:nvSpPr>
        <p:spPr/>
        <p:txBody>
          <a:bodyPr/>
          <a:lstStyle/>
          <a:p>
            <a:r>
              <a:rPr lang="es-ES_tradnl" smtClean="0"/>
              <a:t>cbayod/mlacruz</a:t>
            </a:r>
            <a:endParaRPr lang="es-ES_tradnl"/>
          </a:p>
        </p:txBody>
      </p:sp>
      <p:sp>
        <p:nvSpPr>
          <p:cNvPr id="6" name="5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5162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1E0041D4-135B-4881-9342-0C1445CD25F6}" type="datetime1">
              <a:rPr lang="es-ES_tradnl" smtClean="0"/>
              <a:t>11/06/2021</a:t>
            </a:fld>
            <a:endParaRPr lang="es-ES_tradnl"/>
          </a:p>
        </p:txBody>
      </p:sp>
      <p:sp>
        <p:nvSpPr>
          <p:cNvPr id="5" name="4 Marcador de pie de página"/>
          <p:cNvSpPr>
            <a:spLocks noGrp="1"/>
          </p:cNvSpPr>
          <p:nvPr>
            <p:ph type="ftr" sz="quarter" idx="11"/>
          </p:nvPr>
        </p:nvSpPr>
        <p:spPr/>
        <p:txBody>
          <a:bodyPr/>
          <a:lstStyle/>
          <a:p>
            <a:r>
              <a:rPr lang="es-ES_tradnl" smtClean="0"/>
              <a:t>cbayod/mlacruz</a:t>
            </a:r>
            <a:endParaRPr lang="es-ES_tradnl"/>
          </a:p>
        </p:txBody>
      </p:sp>
      <p:sp>
        <p:nvSpPr>
          <p:cNvPr id="6" name="5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139641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09428FF-85D5-4A98-AE8E-029718ACCD37}" type="datetime1">
              <a:rPr lang="es-ES_tradnl" smtClean="0"/>
              <a:t>11/06/2021</a:t>
            </a:fld>
            <a:endParaRPr lang="es-ES_tradnl"/>
          </a:p>
        </p:txBody>
      </p:sp>
      <p:sp>
        <p:nvSpPr>
          <p:cNvPr id="5" name="4 Marcador de pie de página"/>
          <p:cNvSpPr>
            <a:spLocks noGrp="1"/>
          </p:cNvSpPr>
          <p:nvPr>
            <p:ph type="ftr" sz="quarter" idx="11"/>
          </p:nvPr>
        </p:nvSpPr>
        <p:spPr/>
        <p:txBody>
          <a:bodyPr/>
          <a:lstStyle/>
          <a:p>
            <a:r>
              <a:rPr lang="es-ES_tradnl" smtClean="0"/>
              <a:t>cbayod/mlacruz</a:t>
            </a:r>
            <a:endParaRPr lang="es-ES_tradnl"/>
          </a:p>
        </p:txBody>
      </p:sp>
      <p:sp>
        <p:nvSpPr>
          <p:cNvPr id="6" name="5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115568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117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295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764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951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604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645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6793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402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49B1DEF-3F79-41D0-8BA6-3CE5198EAFD4}" type="datetime1">
              <a:rPr lang="es-ES_tradnl" smtClean="0"/>
              <a:t>11/06/2021</a:t>
            </a:fld>
            <a:endParaRPr lang="es-ES_tradnl"/>
          </a:p>
        </p:txBody>
      </p:sp>
      <p:sp>
        <p:nvSpPr>
          <p:cNvPr id="5" name="4 Marcador de pie de página"/>
          <p:cNvSpPr>
            <a:spLocks noGrp="1"/>
          </p:cNvSpPr>
          <p:nvPr>
            <p:ph type="ftr" sz="quarter" idx="11"/>
          </p:nvPr>
        </p:nvSpPr>
        <p:spPr/>
        <p:txBody>
          <a:bodyPr/>
          <a:lstStyle/>
          <a:p>
            <a:r>
              <a:rPr lang="es-ES_tradnl" smtClean="0"/>
              <a:t>cbayod/mlacruz</a:t>
            </a:r>
            <a:endParaRPr lang="es-ES_tradnl"/>
          </a:p>
        </p:txBody>
      </p:sp>
      <p:sp>
        <p:nvSpPr>
          <p:cNvPr id="6" name="5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936901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116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242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90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C868CD-D53C-4ECD-8729-4FE33F7229F7}" type="datetime1">
              <a:rPr lang="es-ES_tradnl" smtClean="0"/>
              <a:t>11/06/2021</a:t>
            </a:fld>
            <a:endParaRPr lang="es-ES_tradnl"/>
          </a:p>
        </p:txBody>
      </p:sp>
      <p:sp>
        <p:nvSpPr>
          <p:cNvPr id="5" name="4 Marcador de pie de página"/>
          <p:cNvSpPr>
            <a:spLocks noGrp="1"/>
          </p:cNvSpPr>
          <p:nvPr>
            <p:ph type="ftr" sz="quarter" idx="11"/>
          </p:nvPr>
        </p:nvSpPr>
        <p:spPr/>
        <p:txBody>
          <a:bodyPr/>
          <a:lstStyle/>
          <a:p>
            <a:r>
              <a:rPr lang="es-ES_tradnl" smtClean="0"/>
              <a:t>cbayod/mlacruz</a:t>
            </a:r>
            <a:endParaRPr lang="es-ES_tradnl"/>
          </a:p>
        </p:txBody>
      </p:sp>
      <p:sp>
        <p:nvSpPr>
          <p:cNvPr id="6" name="5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56683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06FCBCA3-3937-4897-8F93-65C8FCBBC63E}" type="datetime1">
              <a:rPr lang="es-ES_tradnl" smtClean="0"/>
              <a:t>11/06/2021</a:t>
            </a:fld>
            <a:endParaRPr lang="es-ES_tradnl"/>
          </a:p>
        </p:txBody>
      </p:sp>
      <p:sp>
        <p:nvSpPr>
          <p:cNvPr id="6" name="5 Marcador de pie de página"/>
          <p:cNvSpPr>
            <a:spLocks noGrp="1"/>
          </p:cNvSpPr>
          <p:nvPr>
            <p:ph type="ftr" sz="quarter" idx="11"/>
          </p:nvPr>
        </p:nvSpPr>
        <p:spPr/>
        <p:txBody>
          <a:bodyPr/>
          <a:lstStyle/>
          <a:p>
            <a:r>
              <a:rPr lang="es-ES_tradnl" smtClean="0"/>
              <a:t>cbayod/mlacruz</a:t>
            </a:r>
            <a:endParaRPr lang="es-ES_tradnl"/>
          </a:p>
        </p:txBody>
      </p:sp>
      <p:sp>
        <p:nvSpPr>
          <p:cNvPr id="7" name="6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279460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85626202-BB6A-484B-9D79-24E6AEF26D50}" type="datetime1">
              <a:rPr lang="es-ES_tradnl" smtClean="0"/>
              <a:t>11/06/2021</a:t>
            </a:fld>
            <a:endParaRPr lang="es-ES_tradnl"/>
          </a:p>
        </p:txBody>
      </p:sp>
      <p:sp>
        <p:nvSpPr>
          <p:cNvPr id="8" name="7 Marcador de pie de página"/>
          <p:cNvSpPr>
            <a:spLocks noGrp="1"/>
          </p:cNvSpPr>
          <p:nvPr>
            <p:ph type="ftr" sz="quarter" idx="11"/>
          </p:nvPr>
        </p:nvSpPr>
        <p:spPr/>
        <p:txBody>
          <a:bodyPr/>
          <a:lstStyle/>
          <a:p>
            <a:r>
              <a:rPr lang="es-ES_tradnl" smtClean="0"/>
              <a:t>cbayod/mlacruz</a:t>
            </a:r>
            <a:endParaRPr lang="es-ES_tradnl"/>
          </a:p>
        </p:txBody>
      </p:sp>
      <p:sp>
        <p:nvSpPr>
          <p:cNvPr id="9" name="8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116643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37E8A202-0AB8-4A36-9B23-C779F99332DF}" type="datetime1">
              <a:rPr lang="es-ES_tradnl" smtClean="0"/>
              <a:t>11/06/2021</a:t>
            </a:fld>
            <a:endParaRPr lang="es-ES_tradnl"/>
          </a:p>
        </p:txBody>
      </p:sp>
      <p:sp>
        <p:nvSpPr>
          <p:cNvPr id="4" name="3 Marcador de pie de página"/>
          <p:cNvSpPr>
            <a:spLocks noGrp="1"/>
          </p:cNvSpPr>
          <p:nvPr>
            <p:ph type="ftr" sz="quarter" idx="11"/>
          </p:nvPr>
        </p:nvSpPr>
        <p:spPr/>
        <p:txBody>
          <a:bodyPr/>
          <a:lstStyle/>
          <a:p>
            <a:r>
              <a:rPr lang="es-ES_tradnl" smtClean="0"/>
              <a:t>cbayod/mlacruz</a:t>
            </a:r>
            <a:endParaRPr lang="es-ES_tradnl"/>
          </a:p>
        </p:txBody>
      </p:sp>
      <p:sp>
        <p:nvSpPr>
          <p:cNvPr id="5" name="4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370727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42C872-4532-4E52-8368-5CF99486598B}" type="datetime1">
              <a:rPr lang="es-ES_tradnl" smtClean="0"/>
              <a:t>11/06/2021</a:t>
            </a:fld>
            <a:endParaRPr lang="es-ES_tradnl"/>
          </a:p>
        </p:txBody>
      </p:sp>
      <p:sp>
        <p:nvSpPr>
          <p:cNvPr id="3" name="2 Marcador de pie de página"/>
          <p:cNvSpPr>
            <a:spLocks noGrp="1"/>
          </p:cNvSpPr>
          <p:nvPr>
            <p:ph type="ftr" sz="quarter" idx="11"/>
          </p:nvPr>
        </p:nvSpPr>
        <p:spPr/>
        <p:txBody>
          <a:bodyPr/>
          <a:lstStyle/>
          <a:p>
            <a:r>
              <a:rPr lang="es-ES_tradnl" smtClean="0"/>
              <a:t>cbayod/mlacruz</a:t>
            </a:r>
            <a:endParaRPr lang="es-ES_tradnl"/>
          </a:p>
        </p:txBody>
      </p:sp>
      <p:sp>
        <p:nvSpPr>
          <p:cNvPr id="4" name="3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56410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95A609-312B-4828-A663-8C9312B7D8C4}" type="datetime1">
              <a:rPr lang="es-ES_tradnl" smtClean="0"/>
              <a:t>11/06/2021</a:t>
            </a:fld>
            <a:endParaRPr lang="es-ES_tradnl"/>
          </a:p>
        </p:txBody>
      </p:sp>
      <p:sp>
        <p:nvSpPr>
          <p:cNvPr id="6" name="5 Marcador de pie de página"/>
          <p:cNvSpPr>
            <a:spLocks noGrp="1"/>
          </p:cNvSpPr>
          <p:nvPr>
            <p:ph type="ftr" sz="quarter" idx="11"/>
          </p:nvPr>
        </p:nvSpPr>
        <p:spPr/>
        <p:txBody>
          <a:bodyPr/>
          <a:lstStyle/>
          <a:p>
            <a:r>
              <a:rPr lang="es-ES_tradnl" smtClean="0"/>
              <a:t>cbayod/mlacruz</a:t>
            </a:r>
            <a:endParaRPr lang="es-ES_tradnl"/>
          </a:p>
        </p:txBody>
      </p:sp>
      <p:sp>
        <p:nvSpPr>
          <p:cNvPr id="7" name="6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352579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016939-3F44-47EF-A856-7190F422282B}" type="datetime1">
              <a:rPr lang="es-ES_tradnl" smtClean="0"/>
              <a:t>11/06/2021</a:t>
            </a:fld>
            <a:endParaRPr lang="es-ES_tradnl"/>
          </a:p>
        </p:txBody>
      </p:sp>
      <p:sp>
        <p:nvSpPr>
          <p:cNvPr id="6" name="5 Marcador de pie de página"/>
          <p:cNvSpPr>
            <a:spLocks noGrp="1"/>
          </p:cNvSpPr>
          <p:nvPr>
            <p:ph type="ftr" sz="quarter" idx="11"/>
          </p:nvPr>
        </p:nvSpPr>
        <p:spPr/>
        <p:txBody>
          <a:bodyPr/>
          <a:lstStyle/>
          <a:p>
            <a:r>
              <a:rPr lang="es-ES_tradnl" smtClean="0"/>
              <a:t>cbayod/mlacruz</a:t>
            </a:r>
            <a:endParaRPr lang="es-ES_tradnl"/>
          </a:p>
        </p:txBody>
      </p:sp>
      <p:sp>
        <p:nvSpPr>
          <p:cNvPr id="7" name="6 Marcador de número de diapositiva"/>
          <p:cNvSpPr>
            <a:spLocks noGrp="1"/>
          </p:cNvSpPr>
          <p:nvPr>
            <p:ph type="sldNum" sz="quarter" idx="12"/>
          </p:nvPr>
        </p:nvSpPr>
        <p:spPr/>
        <p:txBody>
          <a:body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185074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8155B-80DD-4106-A628-276B403838D5}" type="datetime1">
              <a:rPr lang="es-ES_tradnl" smtClean="0"/>
              <a:t>11/06/2021</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_tradnl" smtClean="0"/>
              <a:t>cbayod/mlacruz</a:t>
            </a: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374BC-60D0-4490-BD8D-FF81D87E555D}" type="slidenum">
              <a:rPr lang="es-ES_tradnl" smtClean="0"/>
              <a:t>‹Nº›</a:t>
            </a:fld>
            <a:endParaRPr lang="es-ES_tradnl"/>
          </a:p>
        </p:txBody>
      </p:sp>
    </p:spTree>
    <p:extLst>
      <p:ext uri="{BB962C8B-B14F-4D97-AF65-F5344CB8AC3E}">
        <p14:creationId xmlns:p14="http://schemas.microsoft.com/office/powerpoint/2010/main" val="372735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E30232-E4E7-462D-ABB2-5F9FB994C7A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11/06/2021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460CCD-32A8-4C11-B37D-8D2AF0DC7B01}"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251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mlacruz@unizar.es" TargetMode="External"/><Relationship Id="rId2" Type="http://schemas.openxmlformats.org/officeDocument/2006/relationships/hyperlink" Target="mailto:cbayod@unizar.es" TargetMode="Externa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gidda.unizar.es.mialias.net/"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iphunizar.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6552" y="4941168"/>
            <a:ext cx="9144000" cy="1754326"/>
          </a:xfrm>
          <a:prstGeom prst="rect">
            <a:avLst/>
          </a:prstGeom>
        </p:spPr>
        <p:txBody>
          <a:bodyPr wrap="square">
            <a:spAutoFit/>
          </a:bodyPr>
          <a:lstStyle/>
          <a:p>
            <a:pPr algn="ctr"/>
            <a:endParaRPr lang="es-ES_tradnl" dirty="0"/>
          </a:p>
          <a:p>
            <a:pPr algn="ctr"/>
            <a:r>
              <a:rPr lang="es-ES_tradnl" dirty="0">
                <a:solidFill>
                  <a:srgbClr val="002060"/>
                </a:solidFill>
              </a:rPr>
              <a:t> Jornada </a:t>
            </a:r>
          </a:p>
          <a:p>
            <a:pPr algn="ctr"/>
            <a:r>
              <a:rPr lang="es-ES" b="1" dirty="0">
                <a:solidFill>
                  <a:srgbClr val="002060"/>
                </a:solidFill>
              </a:rPr>
              <a:t>Inteligencia Artificial de los </a:t>
            </a:r>
            <a:r>
              <a:rPr lang="es-ES" b="1" dirty="0" err="1">
                <a:solidFill>
                  <a:srgbClr val="002060"/>
                </a:solidFill>
              </a:rPr>
              <a:t>IUIs</a:t>
            </a:r>
            <a:r>
              <a:rPr lang="es-ES" b="1" dirty="0">
                <a:solidFill>
                  <a:srgbClr val="002060"/>
                </a:solidFill>
              </a:rPr>
              <a:t> de la Universidad de Zaragoza </a:t>
            </a:r>
            <a:endParaRPr lang="es-ES" dirty="0">
              <a:solidFill>
                <a:srgbClr val="002060"/>
              </a:solidFill>
            </a:endParaRPr>
          </a:p>
          <a:p>
            <a:pPr algn="ctr"/>
            <a:r>
              <a:rPr lang="es-ES_tradnl" b="1" dirty="0">
                <a:solidFill>
                  <a:srgbClr val="002060"/>
                </a:solidFill>
              </a:rPr>
              <a:t>11 de junio de 2021 – De 8.45 a 14h </a:t>
            </a:r>
            <a:endParaRPr lang="es-ES_tradnl" dirty="0">
              <a:solidFill>
                <a:srgbClr val="002060"/>
              </a:solidFill>
            </a:endParaRPr>
          </a:p>
          <a:p>
            <a:pPr algn="ctr"/>
            <a:r>
              <a:rPr lang="es-ES" dirty="0">
                <a:solidFill>
                  <a:srgbClr val="002060"/>
                </a:solidFill>
              </a:rPr>
              <a:t>SEMIPRESENCIAL Salón de Actos del edificio Ada Byron </a:t>
            </a:r>
            <a:endParaRPr lang="es-ES" dirty="0" smtClean="0">
              <a:solidFill>
                <a:srgbClr val="002060"/>
              </a:solidFill>
            </a:endParaRPr>
          </a:p>
          <a:p>
            <a:pPr algn="ctr"/>
            <a:r>
              <a:rPr lang="es-ES" dirty="0" smtClean="0">
                <a:solidFill>
                  <a:srgbClr val="002060"/>
                </a:solidFill>
              </a:rPr>
              <a:t>(</a:t>
            </a:r>
            <a:r>
              <a:rPr lang="es-ES" dirty="0">
                <a:solidFill>
                  <a:srgbClr val="002060"/>
                </a:solidFill>
              </a:rPr>
              <a:t>Campus Río Ebro) </a:t>
            </a:r>
            <a:endParaRPr lang="es-ES_tradnl" dirty="0">
              <a:solidFill>
                <a:srgbClr val="002060"/>
              </a:solidFill>
            </a:endParaRPr>
          </a:p>
        </p:txBody>
      </p:sp>
      <p:sp>
        <p:nvSpPr>
          <p:cNvPr id="10" name="9 Marcador de pie de página"/>
          <p:cNvSpPr>
            <a:spLocks noGrp="1"/>
          </p:cNvSpPr>
          <p:nvPr>
            <p:ph type="ftr" sz="quarter" idx="11"/>
          </p:nvPr>
        </p:nvSpPr>
        <p:spPr>
          <a:xfrm>
            <a:off x="-36512" y="6520259"/>
            <a:ext cx="2023864" cy="365125"/>
          </a:xfrm>
        </p:spPr>
        <p:txBody>
          <a:bodyPr/>
          <a:lstStyle/>
          <a:p>
            <a:pPr algn="l"/>
            <a:r>
              <a:rPr lang="es-ES_tradnl" dirty="0" smtClean="0">
                <a:solidFill>
                  <a:schemeClr val="tx1"/>
                </a:solidFill>
              </a:rPr>
              <a:t>©</a:t>
            </a:r>
            <a:r>
              <a:rPr lang="es-ES_tradnl" dirty="0" err="1" smtClean="0">
                <a:solidFill>
                  <a:schemeClr val="tx1"/>
                </a:solidFill>
              </a:rPr>
              <a:t>cbayod</a:t>
            </a:r>
            <a:r>
              <a:rPr lang="es-ES_tradnl" dirty="0" smtClean="0">
                <a:solidFill>
                  <a:schemeClr val="tx1"/>
                </a:solidFill>
              </a:rPr>
              <a:t>/</a:t>
            </a:r>
            <a:r>
              <a:rPr lang="es-ES_tradnl" dirty="0" err="1" smtClean="0">
                <a:solidFill>
                  <a:schemeClr val="tx1"/>
                </a:solidFill>
              </a:rPr>
              <a:t>mlacruz</a:t>
            </a:r>
            <a:endParaRPr lang="es-ES_tradnl" dirty="0">
              <a:solidFill>
                <a:schemeClr val="tx1"/>
              </a:solidFill>
            </a:endParaRPr>
          </a:p>
        </p:txBody>
      </p:sp>
      <p:sp>
        <p:nvSpPr>
          <p:cNvPr id="11" name="10 Marcador de número de diapositiva"/>
          <p:cNvSpPr>
            <a:spLocks noGrp="1"/>
          </p:cNvSpPr>
          <p:nvPr>
            <p:ph type="sldNum" sz="quarter" idx="12"/>
          </p:nvPr>
        </p:nvSpPr>
        <p:spPr/>
        <p:txBody>
          <a:bodyPr/>
          <a:lstStyle/>
          <a:p>
            <a:fld id="{A07374BC-60D0-4490-BD8D-FF81D87E555D}" type="slidenum">
              <a:rPr lang="es-ES_tradnl" smtClean="0"/>
              <a:t>1</a:t>
            </a:fld>
            <a:endParaRPr lang="es-ES_tradnl"/>
          </a:p>
        </p:txBody>
      </p:sp>
      <p:pic>
        <p:nvPicPr>
          <p:cNvPr id="13" name="1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48880"/>
            <a:ext cx="8027587" cy="24677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13 Rectángulo"/>
          <p:cNvSpPr/>
          <p:nvPr/>
        </p:nvSpPr>
        <p:spPr>
          <a:xfrm>
            <a:off x="1691680" y="332656"/>
            <a:ext cx="6480720" cy="1962076"/>
          </a:xfrm>
          <a:prstGeom prst="rect">
            <a:avLst/>
          </a:prstGeom>
        </p:spPr>
        <p:txBody>
          <a:bodyPr wrap="square">
            <a:spAutoFit/>
          </a:bodyPr>
          <a:lstStyle/>
          <a:p>
            <a:pPr algn="ctr"/>
            <a:endParaRPr lang="es-ES_tradnl" dirty="0"/>
          </a:p>
          <a:p>
            <a:pPr algn="ctr">
              <a:lnSpc>
                <a:spcPct val="150000"/>
              </a:lnSpc>
            </a:pPr>
            <a:r>
              <a:rPr lang="es-ES" sz="2500"/>
              <a:t>La </a:t>
            </a:r>
            <a:r>
              <a:rPr lang="es-ES" sz="2500" smtClean="0"/>
              <a:t>inteligencia </a:t>
            </a:r>
            <a:r>
              <a:rPr lang="es-ES" sz="2500" dirty="0"/>
              <a:t>artificial y el Derecho civil: personalidad robótica y responsabilidad. </a:t>
            </a:r>
            <a:endParaRPr lang="es-ES" sz="2500" dirty="0" smtClean="0"/>
          </a:p>
          <a:p>
            <a:pPr algn="ctr">
              <a:lnSpc>
                <a:spcPct val="150000"/>
              </a:lnSpc>
            </a:pPr>
            <a:r>
              <a:rPr lang="es-ES" sz="1900" i="1" dirty="0" smtClean="0"/>
              <a:t>Carmen </a:t>
            </a:r>
            <a:r>
              <a:rPr lang="es-ES" sz="1900" i="1" dirty="0" err="1"/>
              <a:t>Bayod</a:t>
            </a:r>
            <a:r>
              <a:rPr lang="es-ES" sz="1900" i="1" dirty="0"/>
              <a:t> y Miguel </a:t>
            </a:r>
            <a:r>
              <a:rPr lang="es-ES" sz="1900" i="1" dirty="0" err="1" smtClean="0"/>
              <a:t>Lacruz</a:t>
            </a:r>
            <a:r>
              <a:rPr lang="es-ES" sz="1900" i="1" dirty="0" smtClean="0"/>
              <a:t>-IPH</a:t>
            </a:r>
            <a:endParaRPr lang="es-ES" sz="1900" dirty="0"/>
          </a:p>
        </p:txBody>
      </p:sp>
      <p:pic>
        <p:nvPicPr>
          <p:cNvPr id="16" name="1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 y="2799"/>
            <a:ext cx="2577778" cy="761905"/>
          </a:xfrm>
          <a:prstGeom prst="rect">
            <a:avLst/>
          </a:prstGeom>
        </p:spPr>
      </p:pic>
      <p:pic>
        <p:nvPicPr>
          <p:cNvPr id="17" name="1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6069351"/>
            <a:ext cx="2011777" cy="744025"/>
          </a:xfrm>
          <a:prstGeom prst="rect">
            <a:avLst/>
          </a:prstGeom>
        </p:spPr>
      </p:pic>
    </p:spTree>
    <p:extLst>
      <p:ext uri="{BB962C8B-B14F-4D97-AF65-F5344CB8AC3E}">
        <p14:creationId xmlns:p14="http://schemas.microsoft.com/office/powerpoint/2010/main" val="2995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6216" y="1"/>
            <a:ext cx="2448272" cy="1412775"/>
          </a:xfrm>
        </p:spPr>
        <p:txBody>
          <a:bodyPr>
            <a:normAutofit/>
          </a:bodyPr>
          <a:lstStyle/>
          <a:p>
            <a:r>
              <a:rPr lang="es-ES" sz="2800" b="1" dirty="0" smtClean="0"/>
              <a:t>Robot Paul. Patrick </a:t>
            </a:r>
            <a:r>
              <a:rPr lang="es-ES" sz="2800" b="1" dirty="0" err="1" smtClean="0"/>
              <a:t>Tresset</a:t>
            </a:r>
            <a:r>
              <a:rPr lang="es-ES" sz="2800" b="1" dirty="0" smtClean="0"/>
              <a:t> </a:t>
            </a:r>
            <a:endParaRPr lang="es-ES" sz="2800" dirty="0"/>
          </a:p>
        </p:txBody>
      </p:sp>
      <p:pic>
        <p:nvPicPr>
          <p:cNvPr id="4" name="Marcador de contenido 3"/>
          <p:cNvPicPr>
            <a:picLocks noGrp="1" noChangeAspect="1"/>
          </p:cNvPicPr>
          <p:nvPr>
            <p:ph idx="1"/>
          </p:nvPr>
        </p:nvPicPr>
        <p:blipFill>
          <a:blip r:embed="rId2"/>
          <a:stretch>
            <a:fillRect/>
          </a:stretch>
        </p:blipFill>
        <p:spPr>
          <a:xfrm>
            <a:off x="317815" y="2060848"/>
            <a:ext cx="8366858" cy="446449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8" y="1"/>
            <a:ext cx="5906696" cy="1556792"/>
          </a:xfrm>
          <a:prstGeom prst="rect">
            <a:avLst/>
          </a:prstGeom>
        </p:spPr>
      </p:pic>
    </p:spTree>
    <p:extLst>
      <p:ext uri="{BB962C8B-B14F-4D97-AF65-F5344CB8AC3E}">
        <p14:creationId xmlns:p14="http://schemas.microsoft.com/office/powerpoint/2010/main" val="82270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1" y="273050"/>
            <a:ext cx="1666527" cy="1170074"/>
          </a:xfrm>
        </p:spPr>
        <p:txBody>
          <a:bodyPr/>
          <a:lstStyle/>
          <a:p>
            <a:r>
              <a:rPr lang="es-ES" dirty="0" smtClean="0"/>
              <a:t>Obras generadas mediante</a:t>
            </a:r>
            <a:endParaRPr lang="es-ES" dirty="0"/>
          </a:p>
        </p:txBody>
      </p:sp>
      <p:sp>
        <p:nvSpPr>
          <p:cNvPr id="5" name="Marcador de texto 4"/>
          <p:cNvSpPr>
            <a:spLocks noGrp="1"/>
          </p:cNvSpPr>
          <p:nvPr>
            <p:ph type="body" sz="half" idx="2"/>
          </p:nvPr>
        </p:nvSpPr>
        <p:spPr>
          <a:xfrm>
            <a:off x="430005" y="1443124"/>
            <a:ext cx="1693723" cy="4691063"/>
          </a:xfrm>
        </p:spPr>
        <p:txBody>
          <a:bodyPr/>
          <a:lstStyle/>
          <a:p>
            <a:r>
              <a:rPr lang="es-ES" sz="2400" b="1" dirty="0" err="1"/>
              <a:t>Generative</a:t>
            </a:r>
            <a:r>
              <a:rPr lang="es-ES" sz="2400" b="1" dirty="0"/>
              <a:t> </a:t>
            </a:r>
            <a:r>
              <a:rPr lang="es-ES" sz="2400" b="1" dirty="0" err="1"/>
              <a:t>Adversarial</a:t>
            </a:r>
            <a:r>
              <a:rPr lang="es-ES" sz="2400" b="1" dirty="0"/>
              <a:t> </a:t>
            </a:r>
            <a:r>
              <a:rPr lang="es-ES" sz="2400" b="1" dirty="0" smtClean="0"/>
              <a:t>Networks</a:t>
            </a:r>
          </a:p>
          <a:p>
            <a:r>
              <a:rPr lang="es-ES" sz="2400" b="1" dirty="0" smtClean="0"/>
              <a:t> </a:t>
            </a:r>
            <a:r>
              <a:rPr lang="es-ES" sz="2400" b="1" dirty="0"/>
              <a:t>(</a:t>
            </a:r>
            <a:r>
              <a:rPr lang="es-ES" sz="2400" b="1" dirty="0" err="1"/>
              <a:t>GANs</a:t>
            </a:r>
            <a:r>
              <a:rPr lang="es-ES" sz="2400" b="1" dirty="0"/>
              <a:t>)</a:t>
            </a:r>
            <a:endParaRPr lang="es-ES" sz="2400" dirty="0"/>
          </a:p>
          <a:p>
            <a:endParaRPr lang="es-ES" dirty="0"/>
          </a:p>
        </p:txBody>
      </p:sp>
      <p:pic>
        <p:nvPicPr>
          <p:cNvPr id="6" name="Marcador de contenido 5" descr="stained glass cycle G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0"/>
            <a:ext cx="5472608" cy="6858000"/>
          </a:xfrm>
          <a:prstGeom prst="rect">
            <a:avLst/>
          </a:prstGeom>
          <a:noFill/>
          <a:ln>
            <a:noFill/>
          </a:ln>
        </p:spPr>
      </p:pic>
    </p:spTree>
    <p:extLst>
      <p:ext uri="{BB962C8B-B14F-4D97-AF65-F5344CB8AC3E}">
        <p14:creationId xmlns:p14="http://schemas.microsoft.com/office/powerpoint/2010/main" val="3852878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8058"/>
          </a:xfrm>
        </p:spPr>
        <p:txBody>
          <a:bodyPr>
            <a:normAutofit fontScale="90000"/>
          </a:bodyPr>
          <a:lstStyle/>
          <a:p>
            <a:r>
              <a:rPr lang="es-ES" sz="2400" dirty="0" err="1" smtClean="0"/>
              <a:t>The</a:t>
            </a:r>
            <a:r>
              <a:rPr lang="es-ES" sz="2400" dirty="0" smtClean="0"/>
              <a:t> </a:t>
            </a:r>
            <a:r>
              <a:rPr lang="es-ES" sz="2400" dirty="0" err="1" smtClean="0"/>
              <a:t>Next</a:t>
            </a:r>
            <a:r>
              <a:rPr lang="es-ES" sz="2400" dirty="0" smtClean="0"/>
              <a:t> Rembrandt Project</a:t>
            </a:r>
            <a:endParaRPr lang="es-ES" sz="2400"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908721"/>
            <a:ext cx="4680520" cy="5832648"/>
          </a:xfrm>
        </p:spPr>
      </p:pic>
    </p:spTree>
    <p:extLst>
      <p:ext uri="{BB962C8B-B14F-4D97-AF65-F5344CB8AC3E}">
        <p14:creationId xmlns:p14="http://schemas.microsoft.com/office/powerpoint/2010/main" val="173574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2579886"/>
          </a:xfrm>
        </p:spPr>
        <p:txBody>
          <a:bodyPr/>
          <a:lstStyle/>
          <a:p>
            <a:r>
              <a:rPr lang="es-ES" dirty="0">
                <a:solidFill>
                  <a:srgbClr val="0070C0"/>
                </a:solidFill>
              </a:rPr>
              <a:t/>
            </a:r>
            <a:br>
              <a:rPr lang="es-ES" dirty="0">
                <a:solidFill>
                  <a:srgbClr val="0070C0"/>
                </a:solidFill>
              </a:rPr>
            </a:br>
            <a:r>
              <a:rPr lang="es-ES" dirty="0" smtClean="0">
                <a:solidFill>
                  <a:srgbClr val="0070C0"/>
                </a:solidFill>
              </a:rPr>
              <a:t/>
            </a:r>
            <a:br>
              <a:rPr lang="es-ES" dirty="0" smtClean="0">
                <a:solidFill>
                  <a:srgbClr val="0070C0"/>
                </a:solidFill>
              </a:rPr>
            </a:br>
            <a:endParaRPr lang="es-ES" dirty="0">
              <a:solidFill>
                <a:srgbClr val="0070C0"/>
              </a:solidFill>
            </a:endParaRPr>
          </a:p>
        </p:txBody>
      </p:sp>
      <p:sp>
        <p:nvSpPr>
          <p:cNvPr id="3" name="Marcador de contenido 2"/>
          <p:cNvSpPr>
            <a:spLocks noGrp="1"/>
          </p:cNvSpPr>
          <p:nvPr>
            <p:ph idx="1"/>
          </p:nvPr>
        </p:nvSpPr>
        <p:spPr>
          <a:xfrm>
            <a:off x="3779912" y="273050"/>
            <a:ext cx="4906888" cy="5853113"/>
          </a:xfrm>
        </p:spPr>
        <p:txBody>
          <a:bodyPr>
            <a:normAutofit/>
          </a:bodyPr>
          <a:lstStyle/>
          <a:p>
            <a:pPr indent="0" algn="just">
              <a:lnSpc>
                <a:spcPts val="2800"/>
              </a:lnSpc>
              <a:spcAft>
                <a:spcPts val="600"/>
              </a:spcAft>
              <a:buNone/>
            </a:pPr>
            <a:endParaRPr lang="es-ES" sz="2800" b="1" dirty="0">
              <a:latin typeface="Calibri" panose="020F0502020204030204" pitchFamily="34" charset="0"/>
              <a:ea typeface="Calibri" panose="020F0502020204030204" pitchFamily="34" charset="0"/>
              <a:cs typeface="Calibri" panose="020F0502020204030204" pitchFamily="34" charset="0"/>
            </a:endParaRPr>
          </a:p>
          <a:p>
            <a:pPr indent="0" algn="ctr">
              <a:lnSpc>
                <a:spcPts val="2800"/>
              </a:lnSpc>
              <a:spcAft>
                <a:spcPts val="600"/>
              </a:spcAft>
              <a:buNone/>
            </a:pPr>
            <a:r>
              <a:rPr lang="es-E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¡Muchas gracias por su </a:t>
            </a:r>
            <a:r>
              <a:rPr lang="es-ES" sz="36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atención!</a:t>
            </a:r>
          </a:p>
          <a:p>
            <a:pPr indent="0" algn="ctr">
              <a:lnSpc>
                <a:spcPts val="2800"/>
              </a:lnSpc>
              <a:spcAft>
                <a:spcPts val="600"/>
              </a:spcAft>
              <a:buNone/>
            </a:pPr>
            <a:endParaRPr lang="es-ES" sz="2800" b="1" dirty="0">
              <a:solidFill>
                <a:srgbClr val="C00000"/>
              </a:solidFill>
              <a:latin typeface="Calibri" panose="020F0502020204030204" pitchFamily="34" charset="0"/>
              <a:cs typeface="Calibri" panose="020F0502020204030204" pitchFamily="34" charset="0"/>
            </a:endParaRPr>
          </a:p>
          <a:p>
            <a:pPr indent="0" algn="just">
              <a:lnSpc>
                <a:spcPts val="2800"/>
              </a:lnSpc>
              <a:spcAft>
                <a:spcPts val="600"/>
              </a:spcAft>
              <a:buNone/>
            </a:pPr>
            <a:r>
              <a:rPr lang="es-ES" dirty="0" smtClean="0">
                <a:solidFill>
                  <a:srgbClr val="0070C0"/>
                </a:solidFill>
              </a:rPr>
              <a:t>Carmen </a:t>
            </a:r>
            <a:r>
              <a:rPr lang="es-ES" dirty="0" err="1" smtClean="0">
                <a:solidFill>
                  <a:srgbClr val="0070C0"/>
                </a:solidFill>
              </a:rPr>
              <a:t>Bayod</a:t>
            </a:r>
            <a:r>
              <a:rPr lang="es-ES" dirty="0" smtClean="0">
                <a:solidFill>
                  <a:srgbClr val="0070C0"/>
                </a:solidFill>
              </a:rPr>
              <a:t> López </a:t>
            </a:r>
            <a:r>
              <a:rPr lang="es-ES" dirty="0" smtClean="0">
                <a:solidFill>
                  <a:srgbClr val="0070C0"/>
                </a:solidFill>
                <a:hlinkClick r:id="rId2"/>
              </a:rPr>
              <a:t>cbayod@unizar.es</a:t>
            </a:r>
            <a:endParaRPr lang="es-ES" dirty="0" smtClean="0">
              <a:solidFill>
                <a:srgbClr val="0070C0"/>
              </a:solidFill>
            </a:endParaRPr>
          </a:p>
          <a:p>
            <a:pPr indent="0" algn="just">
              <a:lnSpc>
                <a:spcPts val="2800"/>
              </a:lnSpc>
              <a:spcAft>
                <a:spcPts val="600"/>
              </a:spcAft>
              <a:buNone/>
            </a:pPr>
            <a:endParaRPr lang="es-ES" dirty="0" smtClean="0">
              <a:solidFill>
                <a:srgbClr val="0070C0"/>
              </a:solidFill>
            </a:endParaRPr>
          </a:p>
          <a:p>
            <a:pPr indent="0" algn="just">
              <a:lnSpc>
                <a:spcPts val="2800"/>
              </a:lnSpc>
              <a:spcAft>
                <a:spcPts val="600"/>
              </a:spcAft>
              <a:buNone/>
            </a:pPr>
            <a:r>
              <a:rPr lang="es-ES" dirty="0" smtClean="0">
                <a:solidFill>
                  <a:srgbClr val="0070C0"/>
                </a:solidFill>
              </a:rPr>
              <a:t>Miguel </a:t>
            </a:r>
            <a:r>
              <a:rPr lang="es-ES" dirty="0" err="1">
                <a:solidFill>
                  <a:srgbClr val="0070C0"/>
                </a:solidFill>
              </a:rPr>
              <a:t>Lacruz</a:t>
            </a:r>
            <a:r>
              <a:rPr lang="es-ES" dirty="0">
                <a:solidFill>
                  <a:srgbClr val="0070C0"/>
                </a:solidFill>
              </a:rPr>
              <a:t> Mantecón</a:t>
            </a:r>
            <a:br>
              <a:rPr lang="es-ES" dirty="0">
                <a:solidFill>
                  <a:srgbClr val="0070C0"/>
                </a:solidFill>
              </a:rPr>
            </a:br>
            <a:r>
              <a:rPr lang="es-ES" dirty="0" smtClean="0">
                <a:solidFill>
                  <a:srgbClr val="0070C0"/>
                </a:solidFill>
                <a:hlinkClick r:id="rId3"/>
              </a:rPr>
              <a:t>mlacruz@unizar.es</a:t>
            </a:r>
            <a:endParaRPr lang="es-ES" dirty="0" smtClean="0">
              <a:solidFill>
                <a:srgbClr val="0070C0"/>
              </a:solidFill>
            </a:endParaRPr>
          </a:p>
          <a:p>
            <a:pPr marL="0" indent="0" algn="ctr">
              <a:buNone/>
            </a:pPr>
            <a:r>
              <a:rPr lang="es-ES" dirty="0">
                <a:solidFill>
                  <a:srgbClr val="0070C0"/>
                </a:solidFill>
              </a:rPr>
              <a:t/>
            </a:r>
            <a:br>
              <a:rPr lang="es-ES" dirty="0">
                <a:solidFill>
                  <a:srgbClr val="0070C0"/>
                </a:solidFill>
              </a:rPr>
            </a:br>
            <a:r>
              <a:rPr lang="es-ES" dirty="0">
                <a:solidFill>
                  <a:srgbClr val="0070C0"/>
                </a:solidFill>
              </a:rPr>
              <a:t>Universidad de Zaragoza</a:t>
            </a:r>
            <a:endParaRPr lang="es-ES" dirty="0"/>
          </a:p>
        </p:txBody>
      </p:sp>
      <p:sp>
        <p:nvSpPr>
          <p:cNvPr id="4" name="Marcador de texto 3"/>
          <p:cNvSpPr>
            <a:spLocks noGrp="1"/>
          </p:cNvSpPr>
          <p:nvPr>
            <p:ph type="body" sz="half" idx="2"/>
          </p:nvPr>
        </p:nvSpPr>
        <p:spPr>
          <a:xfrm>
            <a:off x="457200" y="2996952"/>
            <a:ext cx="3008313" cy="3129211"/>
          </a:xfrm>
        </p:spPr>
        <p:txBody>
          <a:bodyPr/>
          <a:lstStyle/>
          <a:p>
            <a:endParaRPr lang="es-ES"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63" y="2852936"/>
            <a:ext cx="3216225" cy="374441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548681"/>
            <a:ext cx="3672408" cy="1872208"/>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8735" y="6021288"/>
            <a:ext cx="2011777" cy="744025"/>
          </a:xfrm>
          <a:prstGeom prst="rect">
            <a:avLst/>
          </a:prstGeom>
        </p:spPr>
      </p:pic>
    </p:spTree>
    <p:extLst>
      <p:ext uri="{BB962C8B-B14F-4D97-AF65-F5344CB8AC3E}">
        <p14:creationId xmlns:p14="http://schemas.microsoft.com/office/powerpoint/2010/main" val="342276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900608" y="6592267"/>
            <a:ext cx="2895600" cy="365125"/>
          </a:xfrm>
        </p:spPr>
        <p:txBody>
          <a:bodyPr/>
          <a:lstStyle/>
          <a:p>
            <a:r>
              <a:rPr lang="es-ES_tradnl" dirty="0" smtClean="0">
                <a:solidFill>
                  <a:schemeClr val="tx1"/>
                </a:solidFill>
              </a:rPr>
              <a:t>©</a:t>
            </a:r>
            <a:r>
              <a:rPr lang="es-ES_tradnl" dirty="0" err="1" smtClean="0">
                <a:solidFill>
                  <a:schemeClr val="tx1"/>
                </a:solidFill>
              </a:rPr>
              <a:t>cbayod</a:t>
            </a:r>
            <a:r>
              <a:rPr lang="es-ES_tradnl" dirty="0" smtClean="0">
                <a:solidFill>
                  <a:schemeClr val="tx1"/>
                </a:solidFill>
              </a:rPr>
              <a:t>/</a:t>
            </a:r>
            <a:r>
              <a:rPr lang="es-ES_tradnl" dirty="0" err="1" smtClean="0">
                <a:solidFill>
                  <a:schemeClr val="tx1"/>
                </a:solidFill>
              </a:rPr>
              <a:t>mlacruz</a:t>
            </a:r>
            <a:endParaRPr lang="es-ES_tradnl" dirty="0">
              <a:solidFill>
                <a:schemeClr val="tx1"/>
              </a:solidFill>
            </a:endParaRPr>
          </a:p>
        </p:txBody>
      </p:sp>
      <p:sp>
        <p:nvSpPr>
          <p:cNvPr id="3" name="2 Marcador de número de diapositiva"/>
          <p:cNvSpPr>
            <a:spLocks noGrp="1"/>
          </p:cNvSpPr>
          <p:nvPr>
            <p:ph type="sldNum" sz="quarter" idx="12"/>
          </p:nvPr>
        </p:nvSpPr>
        <p:spPr/>
        <p:txBody>
          <a:bodyPr/>
          <a:lstStyle/>
          <a:p>
            <a:fld id="{AEEDEE0D-C185-4CF9-9E02-4922CE7017D7}" type="slidenum">
              <a:rPr lang="es-ES_tradnl" smtClean="0">
                <a:solidFill>
                  <a:schemeClr val="tx1"/>
                </a:solidFill>
              </a:rPr>
              <a:t>2</a:t>
            </a:fld>
            <a:endParaRPr lang="es-ES_tradnl" dirty="0">
              <a:solidFill>
                <a:schemeClr val="tx1"/>
              </a:solidFill>
            </a:endParaRPr>
          </a:p>
        </p:txBody>
      </p:sp>
      <p:sp>
        <p:nvSpPr>
          <p:cNvPr id="10" name="9 Elipse"/>
          <p:cNvSpPr/>
          <p:nvPr/>
        </p:nvSpPr>
        <p:spPr>
          <a:xfrm>
            <a:off x="3119409" y="4914345"/>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10 Elipse"/>
          <p:cNvSpPr/>
          <p:nvPr/>
        </p:nvSpPr>
        <p:spPr>
          <a:xfrm>
            <a:off x="2782786" y="5076393"/>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3636"/>
            </a:schemeClr>
          </a:lnRef>
          <a:fillRef idx="1">
            <a:schemeClr val="accent1">
              <a:alpha val="90000"/>
              <a:hueOff val="0"/>
              <a:satOff val="0"/>
              <a:lumOff val="0"/>
              <a:alphaOff val="-3636"/>
            </a:schemeClr>
          </a:fillRef>
          <a:effectRef idx="0">
            <a:schemeClr val="accent1">
              <a:alpha val="90000"/>
              <a:hueOff val="0"/>
              <a:satOff val="0"/>
              <a:lumOff val="0"/>
              <a:alphaOff val="-3636"/>
            </a:schemeClr>
          </a:effectRef>
          <a:fontRef idx="minor">
            <a:schemeClr val="lt1"/>
          </a:fontRef>
        </p:style>
      </p:sp>
      <p:sp>
        <p:nvSpPr>
          <p:cNvPr id="12" name="11 Elipse"/>
          <p:cNvSpPr/>
          <p:nvPr/>
        </p:nvSpPr>
        <p:spPr>
          <a:xfrm>
            <a:off x="2430091" y="5204391"/>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7273"/>
            </a:schemeClr>
          </a:lnRef>
          <a:fillRef idx="1">
            <a:schemeClr val="accent1">
              <a:alpha val="90000"/>
              <a:hueOff val="0"/>
              <a:satOff val="0"/>
              <a:lumOff val="0"/>
              <a:alphaOff val="-7273"/>
            </a:schemeClr>
          </a:fillRef>
          <a:effectRef idx="0">
            <a:schemeClr val="accent1">
              <a:alpha val="90000"/>
              <a:hueOff val="0"/>
              <a:satOff val="0"/>
              <a:lumOff val="0"/>
              <a:alphaOff val="-7273"/>
            </a:schemeClr>
          </a:effectRef>
          <a:fontRef idx="minor">
            <a:schemeClr val="lt1"/>
          </a:fontRef>
        </p:style>
      </p:sp>
      <p:sp>
        <p:nvSpPr>
          <p:cNvPr id="13" name="12 Elipse"/>
          <p:cNvSpPr/>
          <p:nvPr/>
        </p:nvSpPr>
        <p:spPr>
          <a:xfrm>
            <a:off x="4825469" y="2780927"/>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10909"/>
            </a:schemeClr>
          </a:lnRef>
          <a:fillRef idx="1">
            <a:schemeClr val="accent1">
              <a:alpha val="90000"/>
              <a:hueOff val="0"/>
              <a:satOff val="0"/>
              <a:lumOff val="0"/>
              <a:alphaOff val="-10909"/>
            </a:schemeClr>
          </a:fillRef>
          <a:effectRef idx="0">
            <a:schemeClr val="accent1">
              <a:alpha val="90000"/>
              <a:hueOff val="0"/>
              <a:satOff val="0"/>
              <a:lumOff val="0"/>
              <a:alphaOff val="-10909"/>
            </a:schemeClr>
          </a:effectRef>
          <a:fontRef idx="minor">
            <a:schemeClr val="lt1"/>
          </a:fontRef>
        </p:style>
      </p:sp>
      <p:sp>
        <p:nvSpPr>
          <p:cNvPr id="14" name="13 Elipse"/>
          <p:cNvSpPr/>
          <p:nvPr/>
        </p:nvSpPr>
        <p:spPr>
          <a:xfrm>
            <a:off x="4599836" y="3068960"/>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14545"/>
            </a:schemeClr>
          </a:lnRef>
          <a:fillRef idx="1">
            <a:schemeClr val="accent1">
              <a:alpha val="90000"/>
              <a:hueOff val="0"/>
              <a:satOff val="0"/>
              <a:lumOff val="0"/>
              <a:alphaOff val="-14545"/>
            </a:schemeClr>
          </a:fillRef>
          <a:effectRef idx="0">
            <a:schemeClr val="accent1">
              <a:alpha val="90000"/>
              <a:hueOff val="0"/>
              <a:satOff val="0"/>
              <a:lumOff val="0"/>
              <a:alphaOff val="-14545"/>
            </a:schemeClr>
          </a:effectRef>
          <a:fontRef idx="minor">
            <a:schemeClr val="lt1"/>
          </a:fontRef>
        </p:style>
      </p:sp>
      <p:sp>
        <p:nvSpPr>
          <p:cNvPr id="15" name="14 Elipse"/>
          <p:cNvSpPr/>
          <p:nvPr/>
        </p:nvSpPr>
        <p:spPr>
          <a:xfrm>
            <a:off x="4067945" y="359890"/>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18182"/>
            </a:schemeClr>
          </a:lnRef>
          <a:fillRef idx="1">
            <a:schemeClr val="accent1">
              <a:alpha val="90000"/>
              <a:hueOff val="0"/>
              <a:satOff val="0"/>
              <a:lumOff val="0"/>
              <a:alphaOff val="-18182"/>
            </a:schemeClr>
          </a:fillRef>
          <a:effectRef idx="0">
            <a:schemeClr val="accent1">
              <a:alpha val="90000"/>
              <a:hueOff val="0"/>
              <a:satOff val="0"/>
              <a:lumOff val="0"/>
              <a:alphaOff val="-18182"/>
            </a:schemeClr>
          </a:effectRef>
          <a:fontRef idx="minor">
            <a:schemeClr val="lt1"/>
          </a:fontRef>
        </p:style>
      </p:sp>
      <p:sp>
        <p:nvSpPr>
          <p:cNvPr id="16" name="15 Elipse"/>
          <p:cNvSpPr/>
          <p:nvPr/>
        </p:nvSpPr>
        <p:spPr>
          <a:xfrm>
            <a:off x="4316170" y="202257"/>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21818"/>
            </a:schemeClr>
          </a:lnRef>
          <a:fillRef idx="1">
            <a:schemeClr val="accent1">
              <a:alpha val="90000"/>
              <a:hueOff val="0"/>
              <a:satOff val="0"/>
              <a:lumOff val="0"/>
              <a:alphaOff val="-21818"/>
            </a:schemeClr>
          </a:fillRef>
          <a:effectRef idx="0">
            <a:schemeClr val="accent1">
              <a:alpha val="90000"/>
              <a:hueOff val="0"/>
              <a:satOff val="0"/>
              <a:lumOff val="0"/>
              <a:alphaOff val="-21818"/>
            </a:schemeClr>
          </a:effectRef>
          <a:fontRef idx="minor">
            <a:schemeClr val="lt1"/>
          </a:fontRef>
        </p:style>
      </p:sp>
      <p:sp>
        <p:nvSpPr>
          <p:cNvPr id="17" name="16 Elipse"/>
          <p:cNvSpPr/>
          <p:nvPr/>
        </p:nvSpPr>
        <p:spPr>
          <a:xfrm>
            <a:off x="4564396" y="44623"/>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25455"/>
            </a:schemeClr>
          </a:lnRef>
          <a:fillRef idx="1">
            <a:schemeClr val="accent1">
              <a:alpha val="90000"/>
              <a:hueOff val="0"/>
              <a:satOff val="0"/>
              <a:lumOff val="0"/>
              <a:alphaOff val="-25455"/>
            </a:schemeClr>
          </a:fillRef>
          <a:effectRef idx="0">
            <a:schemeClr val="accent1">
              <a:alpha val="90000"/>
              <a:hueOff val="0"/>
              <a:satOff val="0"/>
              <a:lumOff val="0"/>
              <a:alphaOff val="-25455"/>
            </a:schemeClr>
          </a:effectRef>
          <a:fontRef idx="minor">
            <a:schemeClr val="lt1"/>
          </a:fontRef>
        </p:style>
      </p:sp>
      <p:sp>
        <p:nvSpPr>
          <p:cNvPr id="18" name="17 Elipse"/>
          <p:cNvSpPr/>
          <p:nvPr/>
        </p:nvSpPr>
        <p:spPr>
          <a:xfrm>
            <a:off x="4812622" y="202257"/>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29091"/>
            </a:schemeClr>
          </a:lnRef>
          <a:fillRef idx="1">
            <a:schemeClr val="accent1">
              <a:alpha val="90000"/>
              <a:hueOff val="0"/>
              <a:satOff val="0"/>
              <a:lumOff val="0"/>
              <a:alphaOff val="-29091"/>
            </a:schemeClr>
          </a:fillRef>
          <a:effectRef idx="0">
            <a:schemeClr val="accent1">
              <a:alpha val="90000"/>
              <a:hueOff val="0"/>
              <a:satOff val="0"/>
              <a:lumOff val="0"/>
              <a:alphaOff val="-29091"/>
            </a:schemeClr>
          </a:effectRef>
          <a:fontRef idx="minor">
            <a:schemeClr val="lt1"/>
          </a:fontRef>
        </p:style>
      </p:sp>
      <p:sp>
        <p:nvSpPr>
          <p:cNvPr id="19" name="18 Elipse"/>
          <p:cNvSpPr/>
          <p:nvPr/>
        </p:nvSpPr>
        <p:spPr>
          <a:xfrm>
            <a:off x="5060848" y="359890"/>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32727"/>
            </a:schemeClr>
          </a:lnRef>
          <a:fillRef idx="1">
            <a:schemeClr val="accent1">
              <a:alpha val="90000"/>
              <a:hueOff val="0"/>
              <a:satOff val="0"/>
              <a:lumOff val="0"/>
              <a:alphaOff val="-32727"/>
            </a:schemeClr>
          </a:fillRef>
          <a:effectRef idx="0">
            <a:schemeClr val="accent1">
              <a:alpha val="90000"/>
              <a:hueOff val="0"/>
              <a:satOff val="0"/>
              <a:lumOff val="0"/>
              <a:alphaOff val="-32727"/>
            </a:schemeClr>
          </a:effectRef>
          <a:fontRef idx="minor">
            <a:schemeClr val="lt1"/>
          </a:fontRef>
        </p:style>
      </p:sp>
      <p:sp>
        <p:nvSpPr>
          <p:cNvPr id="20" name="19 Elipse"/>
          <p:cNvSpPr/>
          <p:nvPr/>
        </p:nvSpPr>
        <p:spPr>
          <a:xfrm>
            <a:off x="4564396" y="376915"/>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36364"/>
            </a:schemeClr>
          </a:lnRef>
          <a:fillRef idx="1">
            <a:schemeClr val="accent1">
              <a:alpha val="90000"/>
              <a:hueOff val="0"/>
              <a:satOff val="0"/>
              <a:lumOff val="0"/>
              <a:alphaOff val="-36364"/>
            </a:schemeClr>
          </a:fillRef>
          <a:effectRef idx="0">
            <a:schemeClr val="accent1">
              <a:alpha val="90000"/>
              <a:hueOff val="0"/>
              <a:satOff val="0"/>
              <a:lumOff val="0"/>
              <a:alphaOff val="-36364"/>
            </a:schemeClr>
          </a:effectRef>
          <a:fontRef idx="minor">
            <a:schemeClr val="lt1"/>
          </a:fontRef>
        </p:style>
      </p:sp>
      <p:sp>
        <p:nvSpPr>
          <p:cNvPr id="21" name="20 Elipse"/>
          <p:cNvSpPr/>
          <p:nvPr/>
        </p:nvSpPr>
        <p:spPr>
          <a:xfrm>
            <a:off x="4564396" y="709837"/>
            <a:ext cx="178579" cy="178579"/>
          </a:xfrm>
          <a:prstGeom prst="ellipse">
            <a:avLst/>
          </a:prstGeom>
          <a:scene3d>
            <a:camera prst="isometricOffAxis2Left" zoom="95000"/>
            <a:lightRig rig="flat" dir="t"/>
          </a:scene3d>
          <a:sp3d extrusionH="381000" contourW="38100" prstMaterial="matte">
            <a:contourClr>
              <a:schemeClr val="lt1"/>
            </a:contourClr>
          </a:sp3d>
        </p:spPr>
        <p:style>
          <a:lnRef idx="1">
            <a:schemeClr val="accent1">
              <a:alpha val="90000"/>
              <a:hueOff val="0"/>
              <a:satOff val="0"/>
              <a:lumOff val="0"/>
              <a:alphaOff val="-4000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grpSp>
        <p:nvGrpSpPr>
          <p:cNvPr id="28" name="27 Grupo"/>
          <p:cNvGrpSpPr/>
          <p:nvPr/>
        </p:nvGrpSpPr>
        <p:grpSpPr>
          <a:xfrm>
            <a:off x="107508" y="4581130"/>
            <a:ext cx="6336685" cy="2073701"/>
            <a:chOff x="107508" y="4581130"/>
            <a:chExt cx="6336685" cy="2073701"/>
          </a:xfrm>
        </p:grpSpPr>
        <p:sp>
          <p:nvSpPr>
            <p:cNvPr id="22" name="21 Forma libre"/>
            <p:cNvSpPr/>
            <p:nvPr/>
          </p:nvSpPr>
          <p:spPr>
            <a:xfrm>
              <a:off x="2592226" y="5584357"/>
              <a:ext cx="3851967" cy="1032814"/>
            </a:xfrm>
            <a:custGeom>
              <a:avLst/>
              <a:gdLst>
                <a:gd name="connsiteX0" fmla="*/ 0 w 3851967"/>
                <a:gd name="connsiteY0" fmla="*/ 172139 h 1032814"/>
                <a:gd name="connsiteX1" fmla="*/ 172139 w 3851967"/>
                <a:gd name="connsiteY1" fmla="*/ 0 h 1032814"/>
                <a:gd name="connsiteX2" fmla="*/ 3679828 w 3851967"/>
                <a:gd name="connsiteY2" fmla="*/ 0 h 1032814"/>
                <a:gd name="connsiteX3" fmla="*/ 3851967 w 3851967"/>
                <a:gd name="connsiteY3" fmla="*/ 172139 h 1032814"/>
                <a:gd name="connsiteX4" fmla="*/ 3851967 w 3851967"/>
                <a:gd name="connsiteY4" fmla="*/ 860675 h 1032814"/>
                <a:gd name="connsiteX5" fmla="*/ 3679828 w 3851967"/>
                <a:gd name="connsiteY5" fmla="*/ 1032814 h 1032814"/>
                <a:gd name="connsiteX6" fmla="*/ 172139 w 3851967"/>
                <a:gd name="connsiteY6" fmla="*/ 1032814 h 1032814"/>
                <a:gd name="connsiteX7" fmla="*/ 0 w 3851967"/>
                <a:gd name="connsiteY7" fmla="*/ 860675 h 1032814"/>
                <a:gd name="connsiteX8" fmla="*/ 0 w 3851967"/>
                <a:gd name="connsiteY8" fmla="*/ 172139 h 10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1967" h="1032814">
                  <a:moveTo>
                    <a:pt x="0" y="172139"/>
                  </a:moveTo>
                  <a:cubicBezTo>
                    <a:pt x="0" y="77069"/>
                    <a:pt x="77069" y="0"/>
                    <a:pt x="172139" y="0"/>
                  </a:cubicBezTo>
                  <a:lnTo>
                    <a:pt x="3679828" y="0"/>
                  </a:lnTo>
                  <a:cubicBezTo>
                    <a:pt x="3774898" y="0"/>
                    <a:pt x="3851967" y="77069"/>
                    <a:pt x="3851967" y="172139"/>
                  </a:cubicBezTo>
                  <a:lnTo>
                    <a:pt x="3851967" y="860675"/>
                  </a:lnTo>
                  <a:cubicBezTo>
                    <a:pt x="3851967" y="955745"/>
                    <a:pt x="3774898" y="1032814"/>
                    <a:pt x="3679828" y="1032814"/>
                  </a:cubicBezTo>
                  <a:lnTo>
                    <a:pt x="172139" y="1032814"/>
                  </a:lnTo>
                  <a:cubicBezTo>
                    <a:pt x="77069" y="1032814"/>
                    <a:pt x="0" y="955745"/>
                    <a:pt x="0" y="860675"/>
                  </a:cubicBezTo>
                  <a:lnTo>
                    <a:pt x="0" y="172139"/>
                  </a:lnTo>
                  <a:close/>
                </a:path>
              </a:pathLst>
            </a:cu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865751" tIns="153288" rIns="153288" bIns="153288" numCol="1" spcCol="1270" anchor="ctr" anchorCtr="0">
              <a:noAutofit/>
            </a:bodyPr>
            <a:lstStyle/>
            <a:p>
              <a:pPr lvl="0" algn="l" defTabSz="1200150" rtl="0">
                <a:lnSpc>
                  <a:spcPct val="90000"/>
                </a:lnSpc>
                <a:spcBef>
                  <a:spcPct val="0"/>
                </a:spcBef>
                <a:spcAft>
                  <a:spcPct val="35000"/>
                </a:spcAft>
              </a:pPr>
              <a:r>
                <a:rPr lang="es-ES" sz="2700" kern="1200" dirty="0" smtClean="0">
                  <a:hlinkClick r:id="rId3"/>
                </a:rPr>
                <a:t>¿Quiénes somos?</a:t>
              </a:r>
              <a:endParaRPr lang="es-ES_tradnl" sz="2700" kern="1200" dirty="0"/>
            </a:p>
          </p:txBody>
        </p:sp>
        <p:sp>
          <p:nvSpPr>
            <p:cNvPr id="23" name="22 Elipse"/>
            <p:cNvSpPr/>
            <p:nvPr/>
          </p:nvSpPr>
          <p:spPr>
            <a:xfrm>
              <a:off x="107508" y="4581130"/>
              <a:ext cx="2534672" cy="2073701"/>
            </a:xfrm>
            <a:prstGeom prst="ellipse">
              <a:avLst/>
            </a:prstGeom>
            <a:blipFill>
              <a:blip r:embed="rId4" cstate="print">
                <a:extLst>
                  <a:ext uri="{28A0092B-C50C-407E-A947-70E740481C1C}">
                    <a14:useLocalDpi xmlns:a14="http://schemas.microsoft.com/office/drawing/2010/main" val="0"/>
                  </a:ext>
                </a:extLst>
              </a:blip>
              <a:srcRect/>
              <a:stretch>
                <a:fillRect l="-36000" r="-36000"/>
              </a:stretch>
            </a:blipFill>
            <a:scene3d>
              <a:camera prst="isometricOffAxis2Left" zoom="95000"/>
              <a:lightRig rig="flat" dir="t"/>
            </a:scene3d>
            <a:sp3d z="57150" extrusionH="63500" contourW="12700" prstMaterial="matte">
              <a:contourClr>
                <a:schemeClr val="lt1"/>
              </a:contourClr>
            </a:sp3d>
          </p:spPr>
          <p:style>
            <a:lnRef idx="0">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grpSp>
      <p:grpSp>
        <p:nvGrpSpPr>
          <p:cNvPr id="29" name="28 Grupo"/>
          <p:cNvGrpSpPr/>
          <p:nvPr/>
        </p:nvGrpSpPr>
        <p:grpSpPr>
          <a:xfrm>
            <a:off x="2123728" y="2780923"/>
            <a:ext cx="6840767" cy="2112940"/>
            <a:chOff x="2123728" y="2780923"/>
            <a:chExt cx="6840767" cy="2112940"/>
          </a:xfrm>
        </p:grpSpPr>
        <p:sp>
          <p:nvSpPr>
            <p:cNvPr id="24" name="23 Forma libre"/>
            <p:cNvSpPr/>
            <p:nvPr/>
          </p:nvSpPr>
          <p:spPr>
            <a:xfrm>
              <a:off x="4680453" y="3861049"/>
              <a:ext cx="4284042" cy="1032814"/>
            </a:xfrm>
            <a:custGeom>
              <a:avLst/>
              <a:gdLst>
                <a:gd name="connsiteX0" fmla="*/ 0 w 4284042"/>
                <a:gd name="connsiteY0" fmla="*/ 172139 h 1032814"/>
                <a:gd name="connsiteX1" fmla="*/ 172139 w 4284042"/>
                <a:gd name="connsiteY1" fmla="*/ 0 h 1032814"/>
                <a:gd name="connsiteX2" fmla="*/ 4111903 w 4284042"/>
                <a:gd name="connsiteY2" fmla="*/ 0 h 1032814"/>
                <a:gd name="connsiteX3" fmla="*/ 4284042 w 4284042"/>
                <a:gd name="connsiteY3" fmla="*/ 172139 h 1032814"/>
                <a:gd name="connsiteX4" fmla="*/ 4284042 w 4284042"/>
                <a:gd name="connsiteY4" fmla="*/ 860675 h 1032814"/>
                <a:gd name="connsiteX5" fmla="*/ 4111903 w 4284042"/>
                <a:gd name="connsiteY5" fmla="*/ 1032814 h 1032814"/>
                <a:gd name="connsiteX6" fmla="*/ 172139 w 4284042"/>
                <a:gd name="connsiteY6" fmla="*/ 1032814 h 1032814"/>
                <a:gd name="connsiteX7" fmla="*/ 0 w 4284042"/>
                <a:gd name="connsiteY7" fmla="*/ 860675 h 1032814"/>
                <a:gd name="connsiteX8" fmla="*/ 0 w 4284042"/>
                <a:gd name="connsiteY8" fmla="*/ 172139 h 10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042" h="1032814">
                  <a:moveTo>
                    <a:pt x="0" y="172139"/>
                  </a:moveTo>
                  <a:cubicBezTo>
                    <a:pt x="0" y="77069"/>
                    <a:pt x="77069" y="0"/>
                    <a:pt x="172139" y="0"/>
                  </a:cubicBezTo>
                  <a:lnTo>
                    <a:pt x="4111903" y="0"/>
                  </a:lnTo>
                  <a:cubicBezTo>
                    <a:pt x="4206973" y="0"/>
                    <a:pt x="4284042" y="77069"/>
                    <a:pt x="4284042" y="172139"/>
                  </a:cubicBezTo>
                  <a:lnTo>
                    <a:pt x="4284042" y="860675"/>
                  </a:lnTo>
                  <a:cubicBezTo>
                    <a:pt x="4284042" y="955745"/>
                    <a:pt x="4206973" y="1032814"/>
                    <a:pt x="4111903" y="1032814"/>
                  </a:cubicBezTo>
                  <a:lnTo>
                    <a:pt x="172139" y="1032814"/>
                  </a:lnTo>
                  <a:cubicBezTo>
                    <a:pt x="77069" y="1032814"/>
                    <a:pt x="0" y="955745"/>
                    <a:pt x="0" y="860675"/>
                  </a:cubicBezTo>
                  <a:lnTo>
                    <a:pt x="0" y="172139"/>
                  </a:lnTo>
                  <a:close/>
                </a:path>
              </a:pathLst>
            </a:cu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865751" tIns="153288" rIns="153288" bIns="153288" numCol="1" spcCol="1270" anchor="ctr" anchorCtr="0">
              <a:noAutofit/>
            </a:bodyPr>
            <a:lstStyle/>
            <a:p>
              <a:pPr lvl="0" algn="l" defTabSz="1200150" rtl="0">
                <a:lnSpc>
                  <a:spcPct val="90000"/>
                </a:lnSpc>
                <a:spcBef>
                  <a:spcPct val="0"/>
                </a:spcBef>
                <a:spcAft>
                  <a:spcPct val="35000"/>
                </a:spcAft>
              </a:pPr>
              <a:r>
                <a:rPr lang="es-ES" sz="2700" kern="1200" dirty="0" smtClean="0">
                  <a:hlinkClick r:id="rId5"/>
                </a:rPr>
                <a:t>¿Dónde nos ubicamos?</a:t>
              </a:r>
              <a:endParaRPr lang="es-ES_tradnl" sz="2700" kern="1200" dirty="0"/>
            </a:p>
          </p:txBody>
        </p:sp>
        <p:sp>
          <p:nvSpPr>
            <p:cNvPr id="25" name="24 Elipse"/>
            <p:cNvSpPr/>
            <p:nvPr/>
          </p:nvSpPr>
          <p:spPr>
            <a:xfrm>
              <a:off x="2123728" y="2780923"/>
              <a:ext cx="2901011" cy="1929704"/>
            </a:xfrm>
            <a:prstGeom prst="ellipse">
              <a:avLst/>
            </a:prstGeom>
            <a:blipFill>
              <a:blip r:embed="rId6">
                <a:extLst>
                  <a:ext uri="{28A0092B-C50C-407E-A947-70E740481C1C}">
                    <a14:useLocalDpi xmlns:a14="http://schemas.microsoft.com/office/drawing/2010/main" val="0"/>
                  </a:ext>
                </a:extLst>
              </a:blip>
              <a:srcRect/>
              <a:stretch>
                <a:fillRect l="-40000" r="-40000"/>
              </a:stretch>
            </a:blipFill>
            <a:scene3d>
              <a:camera prst="isometricOffAxis2Left" zoom="95000"/>
              <a:lightRig rig="flat" dir="t"/>
            </a:scene3d>
            <a:sp3d z="57150" extrusionH="63500" contourW="12700" prstMaterial="matte">
              <a:contourClr>
                <a:schemeClr val="lt1"/>
              </a:contourClr>
            </a:sp3d>
          </p:spPr>
          <p:style>
            <a:lnRef idx="0">
              <a:schemeClr val="lt1">
                <a:hueOff val="0"/>
                <a:satOff val="0"/>
                <a:lumOff val="0"/>
                <a:alphaOff val="0"/>
              </a:schemeClr>
            </a:lnRef>
            <a:fillRef idx="1">
              <a:scrgbClr r="0" g="0" b="0"/>
            </a:fillRef>
            <a:effectRef idx="0">
              <a:schemeClr val="accent1">
                <a:tint val="50000"/>
                <a:alpha val="90000"/>
                <a:hueOff val="42573"/>
                <a:satOff val="-1634"/>
                <a:lumOff val="5700"/>
                <a:alphaOff val="-20000"/>
              </a:schemeClr>
            </a:effectRef>
            <a:fontRef idx="minor">
              <a:schemeClr val="lt1">
                <a:hueOff val="0"/>
                <a:satOff val="0"/>
                <a:lumOff val="0"/>
                <a:alphaOff val="0"/>
              </a:schemeClr>
            </a:fontRef>
          </p:style>
        </p:sp>
      </p:grpSp>
      <p:grpSp>
        <p:nvGrpSpPr>
          <p:cNvPr id="30" name="29 Grupo"/>
          <p:cNvGrpSpPr/>
          <p:nvPr/>
        </p:nvGrpSpPr>
        <p:grpSpPr>
          <a:xfrm>
            <a:off x="2843806" y="764695"/>
            <a:ext cx="6192689" cy="1785672"/>
            <a:chOff x="2843806" y="764695"/>
            <a:chExt cx="6192689" cy="1785672"/>
          </a:xfrm>
        </p:grpSpPr>
        <p:sp>
          <p:nvSpPr>
            <p:cNvPr id="26" name="25 Forma libre"/>
            <p:cNvSpPr/>
            <p:nvPr/>
          </p:nvSpPr>
          <p:spPr>
            <a:xfrm>
              <a:off x="5184528" y="1484785"/>
              <a:ext cx="3851967" cy="1032814"/>
            </a:xfrm>
            <a:custGeom>
              <a:avLst/>
              <a:gdLst>
                <a:gd name="connsiteX0" fmla="*/ 0 w 3851967"/>
                <a:gd name="connsiteY0" fmla="*/ 172139 h 1032814"/>
                <a:gd name="connsiteX1" fmla="*/ 172139 w 3851967"/>
                <a:gd name="connsiteY1" fmla="*/ 0 h 1032814"/>
                <a:gd name="connsiteX2" fmla="*/ 3679828 w 3851967"/>
                <a:gd name="connsiteY2" fmla="*/ 0 h 1032814"/>
                <a:gd name="connsiteX3" fmla="*/ 3851967 w 3851967"/>
                <a:gd name="connsiteY3" fmla="*/ 172139 h 1032814"/>
                <a:gd name="connsiteX4" fmla="*/ 3851967 w 3851967"/>
                <a:gd name="connsiteY4" fmla="*/ 860675 h 1032814"/>
                <a:gd name="connsiteX5" fmla="*/ 3679828 w 3851967"/>
                <a:gd name="connsiteY5" fmla="*/ 1032814 h 1032814"/>
                <a:gd name="connsiteX6" fmla="*/ 172139 w 3851967"/>
                <a:gd name="connsiteY6" fmla="*/ 1032814 h 1032814"/>
                <a:gd name="connsiteX7" fmla="*/ 0 w 3851967"/>
                <a:gd name="connsiteY7" fmla="*/ 860675 h 1032814"/>
                <a:gd name="connsiteX8" fmla="*/ 0 w 3851967"/>
                <a:gd name="connsiteY8" fmla="*/ 172139 h 10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1967" h="1032814">
                  <a:moveTo>
                    <a:pt x="0" y="172139"/>
                  </a:moveTo>
                  <a:cubicBezTo>
                    <a:pt x="0" y="77069"/>
                    <a:pt x="77069" y="0"/>
                    <a:pt x="172139" y="0"/>
                  </a:cubicBezTo>
                  <a:lnTo>
                    <a:pt x="3679828" y="0"/>
                  </a:lnTo>
                  <a:cubicBezTo>
                    <a:pt x="3774898" y="0"/>
                    <a:pt x="3851967" y="77069"/>
                    <a:pt x="3851967" y="172139"/>
                  </a:cubicBezTo>
                  <a:lnTo>
                    <a:pt x="3851967" y="860675"/>
                  </a:lnTo>
                  <a:cubicBezTo>
                    <a:pt x="3851967" y="955745"/>
                    <a:pt x="3774898" y="1032814"/>
                    <a:pt x="3679828" y="1032814"/>
                  </a:cubicBezTo>
                  <a:lnTo>
                    <a:pt x="172139" y="1032814"/>
                  </a:lnTo>
                  <a:cubicBezTo>
                    <a:pt x="77069" y="1032814"/>
                    <a:pt x="0" y="955745"/>
                    <a:pt x="0" y="860675"/>
                  </a:cubicBezTo>
                  <a:lnTo>
                    <a:pt x="0" y="172139"/>
                  </a:lnTo>
                  <a:close/>
                </a:path>
              </a:pathLst>
            </a:custGeom>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865751" tIns="153288" rIns="153288" bIns="153288" numCol="1" spcCol="1270" anchor="ctr" anchorCtr="0">
              <a:noAutofit/>
            </a:bodyPr>
            <a:lstStyle/>
            <a:p>
              <a:pPr lvl="0" algn="l" defTabSz="1200150" rtl="0">
                <a:lnSpc>
                  <a:spcPct val="90000"/>
                </a:lnSpc>
                <a:spcBef>
                  <a:spcPct val="0"/>
                </a:spcBef>
                <a:spcAft>
                  <a:spcPct val="35000"/>
                </a:spcAft>
              </a:pPr>
              <a:r>
                <a:rPr lang="es-ES" sz="2700" kern="1200" smtClean="0"/>
                <a:t>¿Qué hacemos?</a:t>
              </a:r>
              <a:endParaRPr lang="es-ES_tradnl" sz="2700" kern="1200"/>
            </a:p>
          </p:txBody>
        </p:sp>
        <p:sp>
          <p:nvSpPr>
            <p:cNvPr id="27" name="26 Elipse"/>
            <p:cNvSpPr/>
            <p:nvPr/>
          </p:nvSpPr>
          <p:spPr>
            <a:xfrm>
              <a:off x="2843806" y="764695"/>
              <a:ext cx="3369980" cy="1785672"/>
            </a:xfrm>
            <a:prstGeom prst="ellipse">
              <a:avLst/>
            </a:prstGeom>
            <a:blipFill>
              <a:blip r:embed="rId7">
                <a:extLst>
                  <a:ext uri="{28A0092B-C50C-407E-A947-70E740481C1C}">
                    <a14:useLocalDpi xmlns:a14="http://schemas.microsoft.com/office/drawing/2010/main" val="0"/>
                  </a:ext>
                </a:extLst>
              </a:blip>
              <a:srcRect/>
              <a:stretch>
                <a:fillRect l="-14000" r="-14000"/>
              </a:stretch>
            </a:blipFill>
            <a:scene3d>
              <a:camera prst="isometricOffAxis2Left" zoom="95000"/>
              <a:lightRig rig="flat" dir="t"/>
            </a:scene3d>
            <a:sp3d z="57150" extrusionH="63500" contourW="12700" prstMaterial="matte">
              <a:contourClr>
                <a:schemeClr val="lt1"/>
              </a:contourClr>
            </a:sp3d>
          </p:spPr>
          <p:style>
            <a:lnRef idx="0">
              <a:schemeClr val="lt1">
                <a:hueOff val="0"/>
                <a:satOff val="0"/>
                <a:lumOff val="0"/>
                <a:alphaOff val="0"/>
              </a:schemeClr>
            </a:lnRef>
            <a:fillRef idx="1">
              <a:scrgbClr r="0" g="0" b="0"/>
            </a:fillRef>
            <a:effectRef idx="0">
              <a:schemeClr val="accent1">
                <a:tint val="50000"/>
                <a:alpha val="90000"/>
                <a:hueOff val="85147"/>
                <a:satOff val="-3268"/>
                <a:lumOff val="11401"/>
                <a:alphaOff val="-40000"/>
              </a:schemeClr>
            </a:effectRef>
            <a:fontRef idx="minor">
              <a:schemeClr val="lt1">
                <a:hueOff val="0"/>
                <a:satOff val="0"/>
                <a:lumOff val="0"/>
                <a:alphaOff val="0"/>
              </a:schemeClr>
            </a:fontRef>
          </p:style>
        </p:sp>
      </p:grpSp>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014" y="218823"/>
            <a:ext cx="2577778" cy="761905"/>
          </a:xfrm>
          <a:prstGeom prst="rect">
            <a:avLst/>
          </a:prstGeom>
        </p:spPr>
      </p:pic>
    </p:spTree>
    <p:extLst>
      <p:ext uri="{BB962C8B-B14F-4D97-AF65-F5344CB8AC3E}">
        <p14:creationId xmlns:p14="http://schemas.microsoft.com/office/powerpoint/2010/main" val="14376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900608" y="6520259"/>
            <a:ext cx="2895600" cy="365125"/>
          </a:xfrm>
        </p:spPr>
        <p:txBody>
          <a:bodyPr/>
          <a:lstStyle/>
          <a:p>
            <a:r>
              <a:rPr lang="es-ES_tradnl" dirty="0" smtClean="0">
                <a:solidFill>
                  <a:schemeClr val="tx1"/>
                </a:solidFill>
              </a:rPr>
              <a:t>©</a:t>
            </a:r>
            <a:r>
              <a:rPr lang="es-ES_tradnl" dirty="0" err="1" smtClean="0">
                <a:solidFill>
                  <a:schemeClr val="tx1"/>
                </a:solidFill>
              </a:rPr>
              <a:t>cbayod</a:t>
            </a:r>
            <a:r>
              <a:rPr lang="es-ES_tradnl" dirty="0" smtClean="0">
                <a:solidFill>
                  <a:schemeClr val="tx1"/>
                </a:solidFill>
              </a:rPr>
              <a:t>/</a:t>
            </a:r>
            <a:r>
              <a:rPr lang="es-ES_tradnl" dirty="0" err="1" smtClean="0">
                <a:solidFill>
                  <a:schemeClr val="tx1"/>
                </a:solidFill>
              </a:rPr>
              <a:t>mlacruz</a:t>
            </a:r>
            <a:endParaRPr lang="es-ES_tradnl" dirty="0">
              <a:solidFill>
                <a:schemeClr val="tx1"/>
              </a:solidFill>
            </a:endParaRPr>
          </a:p>
        </p:txBody>
      </p:sp>
      <p:sp>
        <p:nvSpPr>
          <p:cNvPr id="3" name="2 Marcador de número de diapositiva"/>
          <p:cNvSpPr>
            <a:spLocks noGrp="1"/>
          </p:cNvSpPr>
          <p:nvPr>
            <p:ph type="sldNum" sz="quarter" idx="12"/>
          </p:nvPr>
        </p:nvSpPr>
        <p:spPr/>
        <p:txBody>
          <a:bodyPr/>
          <a:lstStyle/>
          <a:p>
            <a:fld id="{A07374BC-60D0-4490-BD8D-FF81D87E555D}" type="slidenum">
              <a:rPr lang="es-ES_tradnl" smtClean="0">
                <a:solidFill>
                  <a:schemeClr val="tx1"/>
                </a:solidFill>
              </a:rPr>
              <a:t>3</a:t>
            </a:fld>
            <a:endParaRPr lang="es-ES_tradnl">
              <a:solidFill>
                <a:schemeClr val="tx1"/>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223" y="6113975"/>
            <a:ext cx="2011777" cy="744025"/>
          </a:xfrm>
          <a:prstGeom prst="rect">
            <a:avLst/>
          </a:prstGeom>
        </p:spPr>
      </p:pic>
      <p:graphicFrame>
        <p:nvGraphicFramePr>
          <p:cNvPr id="12" name="11 Diagrama"/>
          <p:cNvGraphicFramePr/>
          <p:nvPr>
            <p:extLst>
              <p:ext uri="{D42A27DB-BD31-4B8C-83A1-F6EECF244321}">
                <p14:modId xmlns:p14="http://schemas.microsoft.com/office/powerpoint/2010/main" val="3679986830"/>
              </p:ext>
            </p:extLst>
          </p:nvPr>
        </p:nvGraphicFramePr>
        <p:xfrm>
          <a:off x="0" y="44624"/>
          <a:ext cx="9144000"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a:off x="0" y="44624"/>
            <a:ext cx="2701381" cy="461665"/>
          </a:xfrm>
          <a:prstGeom prst="rect">
            <a:avLst/>
          </a:prstGeom>
          <a:noFill/>
        </p:spPr>
        <p:txBody>
          <a:bodyPr wrap="none" rtlCol="0">
            <a:spAutoFit/>
          </a:bodyPr>
          <a:lstStyle/>
          <a:p>
            <a:r>
              <a:rPr lang="es-ES" sz="2400" dirty="0" smtClean="0"/>
              <a:t>I</a:t>
            </a:r>
            <a:r>
              <a:rPr lang="es-ES" dirty="0" smtClean="0"/>
              <a:t>. </a:t>
            </a:r>
            <a:r>
              <a:rPr lang="es-ES" sz="2400" dirty="0" smtClean="0"/>
              <a:t>Persona y Derecho</a:t>
            </a:r>
            <a:endParaRPr lang="es-ES_tradnl" sz="2400" dirty="0"/>
          </a:p>
        </p:txBody>
      </p:sp>
    </p:spTree>
    <p:extLst>
      <p:ext uri="{BB962C8B-B14F-4D97-AF65-F5344CB8AC3E}">
        <p14:creationId xmlns:p14="http://schemas.microsoft.com/office/powerpoint/2010/main" val="34288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3AA8DE53-123B-4EAE-9C73-8769732CEF9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A678C3A9-FBC5-4E91-A0E5-8E8ACD9A674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BA4B5604-A64D-4950-9CA2-715864F966C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dgm id="{DF50AD68-1C50-4258-BACB-97821DC8F19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dgm id="{6F581A74-3529-46F5-BBA6-262780CD51A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FC57C9F0-6D95-49F0-A396-940C87D2EA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graphicEl>
                                              <a:dgm id="{19B99AA2-84E0-449F-B642-6777842850E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graphicEl>
                                              <a:dgm id="{742B849A-6B17-45FC-A112-1D20F361672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graphicEl>
                                              <a:dgm id="{F865C702-F0E9-4B27-AA50-1B1A115E4DD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graphicEl>
                                              <a:dgm id="{464CED89-E890-47F7-9948-C50AE1CC445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DB48F8C6-C032-4C62-AC0E-C55943C536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900608" y="6520259"/>
            <a:ext cx="2895600" cy="365125"/>
          </a:xfrm>
        </p:spPr>
        <p:txBody>
          <a:bodyPr/>
          <a:lstStyle/>
          <a:p>
            <a:r>
              <a:rPr lang="es-ES_tradnl" dirty="0" smtClean="0">
                <a:solidFill>
                  <a:schemeClr val="tx1"/>
                </a:solidFill>
              </a:rPr>
              <a:t>©</a:t>
            </a:r>
            <a:r>
              <a:rPr lang="es-ES_tradnl" dirty="0" err="1" smtClean="0">
                <a:solidFill>
                  <a:schemeClr val="tx1"/>
                </a:solidFill>
              </a:rPr>
              <a:t>cbayod</a:t>
            </a:r>
            <a:r>
              <a:rPr lang="es-ES_tradnl" dirty="0" smtClean="0">
                <a:solidFill>
                  <a:schemeClr val="tx1"/>
                </a:solidFill>
              </a:rPr>
              <a:t>/</a:t>
            </a:r>
            <a:r>
              <a:rPr lang="es-ES_tradnl" dirty="0" err="1" smtClean="0">
                <a:solidFill>
                  <a:schemeClr val="tx1"/>
                </a:solidFill>
              </a:rPr>
              <a:t>mlacruz</a:t>
            </a:r>
            <a:endParaRPr lang="es-ES_tradnl" dirty="0">
              <a:solidFill>
                <a:schemeClr val="tx1"/>
              </a:solidFill>
            </a:endParaRPr>
          </a:p>
        </p:txBody>
      </p:sp>
      <p:sp>
        <p:nvSpPr>
          <p:cNvPr id="3" name="2 Marcador de número de diapositiva"/>
          <p:cNvSpPr>
            <a:spLocks noGrp="1"/>
          </p:cNvSpPr>
          <p:nvPr>
            <p:ph type="sldNum" sz="quarter" idx="12"/>
          </p:nvPr>
        </p:nvSpPr>
        <p:spPr/>
        <p:txBody>
          <a:bodyPr/>
          <a:lstStyle/>
          <a:p>
            <a:fld id="{A07374BC-60D0-4490-BD8D-FF81D87E555D}" type="slidenum">
              <a:rPr lang="es-ES_tradnl" smtClean="0">
                <a:solidFill>
                  <a:schemeClr val="tx1"/>
                </a:solidFill>
              </a:rPr>
              <a:t>4</a:t>
            </a:fld>
            <a:endParaRPr lang="es-ES_tradnl">
              <a:solidFill>
                <a:schemeClr val="tx1"/>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223" y="6113975"/>
            <a:ext cx="2011777" cy="744025"/>
          </a:xfrm>
          <a:prstGeom prst="rect">
            <a:avLst/>
          </a:prstGeom>
        </p:spPr>
      </p:pic>
      <p:sp>
        <p:nvSpPr>
          <p:cNvPr id="4" name="3 CuadroTexto"/>
          <p:cNvSpPr txBox="1"/>
          <p:nvPr/>
        </p:nvSpPr>
        <p:spPr>
          <a:xfrm>
            <a:off x="5976664" y="-27384"/>
            <a:ext cx="3203848" cy="461665"/>
          </a:xfrm>
          <a:prstGeom prst="rect">
            <a:avLst/>
          </a:prstGeom>
          <a:noFill/>
        </p:spPr>
        <p:txBody>
          <a:bodyPr wrap="square" rtlCol="0">
            <a:spAutoFit/>
          </a:bodyPr>
          <a:lstStyle/>
          <a:p>
            <a:r>
              <a:rPr lang="es-ES" sz="2400" dirty="0" smtClean="0"/>
              <a:t>II. Responsabilidad</a:t>
            </a:r>
            <a:endParaRPr lang="es-ES_tradnl" sz="2400" dirty="0"/>
          </a:p>
        </p:txBody>
      </p:sp>
      <p:graphicFrame>
        <p:nvGraphicFramePr>
          <p:cNvPr id="13" name="12 Diagrama"/>
          <p:cNvGraphicFramePr/>
          <p:nvPr>
            <p:extLst>
              <p:ext uri="{D42A27DB-BD31-4B8C-83A1-F6EECF244321}">
                <p14:modId xmlns:p14="http://schemas.microsoft.com/office/powerpoint/2010/main" val="1838021947"/>
              </p:ext>
            </p:extLst>
          </p:nvPr>
        </p:nvGraphicFramePr>
        <p:xfrm>
          <a:off x="-13014" y="3369"/>
          <a:ext cx="9157014" cy="6854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7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FE433358-63FD-4F1F-ADA4-8B717780B49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2A5C9882-7634-43B3-9135-F9ACE3583AA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dgm id="{1E3296F2-C002-4112-B649-F18B878EF1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dgm id="{FC08FA9B-2446-4D6B-A486-FC21842235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es-ES" sz="2400" b="1" dirty="0" smtClean="0"/>
              <a:t>TEXTOS EUROPEOS SOBRE IA Y RESPONSABILIDAD</a:t>
            </a:r>
            <a:br>
              <a:rPr lang="es-ES" sz="2400" b="1" dirty="0" smtClean="0"/>
            </a:br>
            <a:endParaRPr lang="es-ES" sz="2400" b="1" dirty="0"/>
          </a:p>
        </p:txBody>
      </p:sp>
      <p:sp>
        <p:nvSpPr>
          <p:cNvPr id="3" name="Marcador de contenido 2"/>
          <p:cNvSpPr>
            <a:spLocks noGrp="1"/>
          </p:cNvSpPr>
          <p:nvPr>
            <p:ph idx="1"/>
          </p:nvPr>
        </p:nvSpPr>
        <p:spPr>
          <a:xfrm>
            <a:off x="323528" y="1124744"/>
            <a:ext cx="8712968" cy="5544616"/>
          </a:xfrm>
        </p:spPr>
        <p:txBody>
          <a:bodyPr>
            <a:normAutofit lnSpcReduction="10000"/>
          </a:bodyPr>
          <a:lstStyle/>
          <a:p>
            <a:r>
              <a:rPr lang="es-ES" sz="2600" b="1" dirty="0" smtClean="0"/>
              <a:t>Resolución </a:t>
            </a:r>
            <a:r>
              <a:rPr lang="es-ES" sz="2600" b="1" dirty="0"/>
              <a:t>del Parlamento Europeo, de 16 de febrero de 2017, Normas de Derecho civil sobre robótica</a:t>
            </a:r>
            <a:r>
              <a:rPr lang="es-ES" sz="2600" dirty="0" smtClean="0"/>
              <a:t>, considera conveniente </a:t>
            </a:r>
            <a:r>
              <a:rPr lang="es-ES" sz="2600" dirty="0"/>
              <a:t>(considerando 59 f): </a:t>
            </a:r>
            <a:r>
              <a:rPr lang="es-ES" sz="2600" i="1" dirty="0"/>
              <a:t>crear a largo plazo una personalidad jurídica específica para los robots, de forma que como mínimo los robots autónomos más complejos puedan ser considerados personas electrónicas responsables de reparar los daños que puedan </a:t>
            </a:r>
            <a:r>
              <a:rPr lang="es-ES" sz="2600" i="1" dirty="0" smtClean="0"/>
              <a:t>causar…</a:t>
            </a:r>
          </a:p>
          <a:p>
            <a:pPr marL="0" indent="0">
              <a:buNone/>
            </a:pPr>
            <a:endParaRPr lang="es-ES" sz="2600" i="1" dirty="0" smtClean="0"/>
          </a:p>
          <a:p>
            <a:r>
              <a:rPr lang="es-ES" sz="2600" b="1" dirty="0" smtClean="0"/>
              <a:t>Resolución</a:t>
            </a:r>
            <a:r>
              <a:rPr lang="es-ES" sz="2600" dirty="0" smtClean="0"/>
              <a:t> </a:t>
            </a:r>
            <a:r>
              <a:rPr lang="es-ES" sz="2600" b="1" dirty="0"/>
              <a:t>del Parlamento Europeo </a:t>
            </a:r>
            <a:r>
              <a:rPr lang="es-ES" sz="2600" b="1" i="1" dirty="0">
                <a:solidFill>
                  <a:srgbClr val="FF0000"/>
                </a:solidFill>
              </a:rPr>
              <a:t>Régimen de </a:t>
            </a:r>
            <a:r>
              <a:rPr lang="es-ES" sz="2600" b="1" i="1" dirty="0" err="1" smtClean="0">
                <a:solidFill>
                  <a:srgbClr val="FF0000"/>
                </a:solidFill>
              </a:rPr>
              <a:t>respon-sabilidad</a:t>
            </a:r>
            <a:r>
              <a:rPr lang="es-ES" sz="2600" b="1" i="1" dirty="0" smtClean="0">
                <a:solidFill>
                  <a:srgbClr val="FF0000"/>
                </a:solidFill>
              </a:rPr>
              <a:t> </a:t>
            </a:r>
            <a:r>
              <a:rPr lang="es-ES" sz="2600" b="1" i="1" dirty="0">
                <a:solidFill>
                  <a:srgbClr val="FF0000"/>
                </a:solidFill>
              </a:rPr>
              <a:t>civil en materia de inteligencia </a:t>
            </a:r>
            <a:r>
              <a:rPr lang="es-ES" sz="2600" b="1" i="1" dirty="0" smtClean="0">
                <a:solidFill>
                  <a:srgbClr val="FF0000"/>
                </a:solidFill>
              </a:rPr>
              <a:t>artificial,</a:t>
            </a:r>
            <a:r>
              <a:rPr lang="es-ES" sz="2600" b="1" dirty="0" smtClean="0"/>
              <a:t> de 20 octubre 2020:</a:t>
            </a:r>
            <a:r>
              <a:rPr lang="es-ES" sz="2600" dirty="0"/>
              <a:t> </a:t>
            </a:r>
            <a:r>
              <a:rPr lang="es-ES" sz="2600" dirty="0" smtClean="0"/>
              <a:t>Considera que la </a:t>
            </a:r>
            <a:r>
              <a:rPr lang="es-ES" sz="2600" dirty="0"/>
              <a:t>responsabilidad civil del operador se justifica por el hecho de que controla un riesgo asociado al sistema de IA, comparable al del propietario de un </a:t>
            </a:r>
            <a:r>
              <a:rPr lang="es-ES" sz="2600" dirty="0" smtClean="0"/>
              <a:t>automóvil</a:t>
            </a:r>
          </a:p>
          <a:p>
            <a:endParaRPr lang="es-ES" sz="2400" dirty="0" smtClean="0"/>
          </a:p>
          <a:p>
            <a:endParaRPr lang="es-ES" sz="2400" dirty="0"/>
          </a:p>
        </p:txBody>
      </p:sp>
    </p:spTree>
    <p:extLst>
      <p:ext uri="{BB962C8B-B14F-4D97-AF65-F5344CB8AC3E}">
        <p14:creationId xmlns:p14="http://schemas.microsoft.com/office/powerpoint/2010/main" val="58643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578298"/>
          </a:xfrm>
        </p:spPr>
        <p:txBody>
          <a:bodyPr>
            <a:normAutofit/>
          </a:bodyPr>
          <a:lstStyle/>
          <a:p>
            <a:r>
              <a:rPr lang="es-ES" sz="3200" b="1" i="1" dirty="0" smtClean="0">
                <a:solidFill>
                  <a:srgbClr val="FF0000"/>
                </a:solidFill>
              </a:rPr>
              <a:t>ÉTICA DE LA IA</a:t>
            </a:r>
            <a:r>
              <a:rPr lang="es-ES" sz="2800" dirty="0" smtClean="0">
                <a:solidFill>
                  <a:srgbClr val="FF0000"/>
                </a:solidFill>
              </a:rPr>
              <a:t/>
            </a:r>
            <a:br>
              <a:rPr lang="es-ES" sz="2800" dirty="0" smtClean="0">
                <a:solidFill>
                  <a:srgbClr val="FF0000"/>
                </a:solidFill>
              </a:rPr>
            </a:br>
            <a:r>
              <a:rPr lang="es-ES" sz="2800" dirty="0" smtClean="0">
                <a:solidFill>
                  <a:srgbClr val="FF0000"/>
                </a:solidFill>
              </a:rPr>
              <a:t>Las </a:t>
            </a:r>
            <a:r>
              <a:rPr lang="es-ES" sz="2800" dirty="0">
                <a:solidFill>
                  <a:srgbClr val="FF0000"/>
                </a:solidFill>
              </a:rPr>
              <a:t>repercusiones </a:t>
            </a:r>
            <a:r>
              <a:rPr lang="es-ES" sz="2800" dirty="0" smtClean="0">
                <a:solidFill>
                  <a:srgbClr val="FF0000"/>
                </a:solidFill>
              </a:rPr>
              <a:t>morales del comportamiento  </a:t>
            </a:r>
            <a:r>
              <a:rPr lang="es-ES" sz="2800" dirty="0" smtClean="0"/>
              <a:t>del robot se gestionan </a:t>
            </a:r>
            <a:r>
              <a:rPr lang="es-ES" sz="2800" dirty="0"/>
              <a:t>mediante </a:t>
            </a:r>
            <a:r>
              <a:rPr lang="es-ES" sz="2800" dirty="0" smtClean="0"/>
              <a:t>un </a:t>
            </a:r>
            <a:r>
              <a:rPr lang="es-ES" sz="2800" dirty="0"/>
              <a:t>algoritmo ético que controle </a:t>
            </a:r>
            <a:r>
              <a:rPr lang="es-ES" sz="2800" dirty="0" smtClean="0"/>
              <a:t>sus </a:t>
            </a:r>
            <a:r>
              <a:rPr lang="es-ES" sz="2800" dirty="0"/>
              <a:t>decisiones </a:t>
            </a:r>
            <a:r>
              <a:rPr lang="es-ES" sz="2800" dirty="0" smtClean="0"/>
              <a:t>bajo </a:t>
            </a:r>
            <a:r>
              <a:rPr lang="es-ES" sz="2800" dirty="0"/>
              <a:t>parámetros morales = </a:t>
            </a:r>
            <a:r>
              <a:rPr lang="es-ES" sz="2800" b="1" dirty="0"/>
              <a:t>Conciencia cibernética</a:t>
            </a:r>
            <a:r>
              <a:rPr lang="es-ES" sz="2800" dirty="0"/>
              <a:t>.</a:t>
            </a:r>
          </a:p>
        </p:txBody>
      </p:sp>
      <p:sp>
        <p:nvSpPr>
          <p:cNvPr id="3" name="Marcador de contenido 2"/>
          <p:cNvSpPr>
            <a:spLocks noGrp="1"/>
          </p:cNvSpPr>
          <p:nvPr>
            <p:ph idx="1"/>
          </p:nvPr>
        </p:nvSpPr>
        <p:spPr>
          <a:xfrm>
            <a:off x="457200" y="2852936"/>
            <a:ext cx="8229600" cy="3744416"/>
          </a:xfrm>
        </p:spPr>
        <p:txBody>
          <a:bodyPr>
            <a:normAutofit fontScale="92500" lnSpcReduction="20000"/>
          </a:bodyPr>
          <a:lstStyle/>
          <a:p>
            <a:r>
              <a:rPr lang="es-ES" dirty="0"/>
              <a:t>Es una programación hoy necesaria para los </a:t>
            </a:r>
            <a:r>
              <a:rPr lang="es-ES" b="1" dirty="0"/>
              <a:t>vehículos autónomos </a:t>
            </a:r>
            <a:r>
              <a:rPr lang="es-ES" dirty="0"/>
              <a:t>(Millar, </a:t>
            </a:r>
            <a:r>
              <a:rPr lang="es-ES" dirty="0" err="1"/>
              <a:t>Goodall</a:t>
            </a:r>
            <a:r>
              <a:rPr lang="es-ES" dirty="0"/>
              <a:t>, </a:t>
            </a:r>
            <a:r>
              <a:rPr lang="es-ES" dirty="0" err="1"/>
              <a:t>Wallach</a:t>
            </a:r>
            <a:r>
              <a:rPr lang="es-ES" dirty="0" smtClean="0"/>
              <a:t>) pero que se extiende a otros ámbitos.</a:t>
            </a:r>
            <a:endParaRPr lang="es-ES" dirty="0"/>
          </a:p>
          <a:p>
            <a:r>
              <a:rPr lang="es-ES" b="1" dirty="0"/>
              <a:t>Resolución del Parlamento Europeo Marco de los aspectos éticos </a:t>
            </a:r>
            <a:r>
              <a:rPr lang="es-ES" dirty="0"/>
              <a:t>de la inteligencia artificial, la robótica y las tecnologías conexas, de 20 octubre 2020. </a:t>
            </a:r>
            <a:endParaRPr lang="es-ES" dirty="0" smtClean="0"/>
          </a:p>
          <a:p>
            <a:r>
              <a:rPr lang="es-ES" dirty="0" smtClean="0"/>
              <a:t>Esta </a:t>
            </a:r>
            <a:r>
              <a:rPr lang="es-ES" dirty="0"/>
              <a:t>programación da lugar a lo que se </a:t>
            </a:r>
            <a:r>
              <a:rPr lang="es-ES" dirty="0" err="1"/>
              <a:t>denomi-nan</a:t>
            </a:r>
            <a:r>
              <a:rPr lang="es-ES" dirty="0"/>
              <a:t> </a:t>
            </a:r>
            <a:r>
              <a:rPr lang="es-ES" b="1" dirty="0"/>
              <a:t>Agentes Morales Artificiales </a:t>
            </a:r>
            <a:r>
              <a:rPr lang="es-ES" dirty="0"/>
              <a:t>o </a:t>
            </a:r>
            <a:r>
              <a:rPr lang="es-ES" dirty="0" err="1"/>
              <a:t>AMAs</a:t>
            </a:r>
            <a:r>
              <a:rPr lang="es-ES" dirty="0"/>
              <a:t>.</a:t>
            </a:r>
          </a:p>
          <a:p>
            <a:endParaRPr lang="es-ES" dirty="0"/>
          </a:p>
        </p:txBody>
      </p:sp>
    </p:spTree>
    <p:extLst>
      <p:ext uri="{BB962C8B-B14F-4D97-AF65-F5344CB8AC3E}">
        <p14:creationId xmlns:p14="http://schemas.microsoft.com/office/powerpoint/2010/main" val="61104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posición de imagen 5"/>
          <p:cNvPicPr>
            <a:picLocks noGrp="1" noChangeAspect="1"/>
          </p:cNvPicPr>
          <p:nvPr>
            <p:ph type="pic" idx="1"/>
          </p:nvPr>
        </p:nvPicPr>
        <p:blipFill>
          <a:blip r:embed="rId2">
            <a:extLst>
              <a:ext uri="{28A0092B-C50C-407E-A947-70E740481C1C}">
                <a14:useLocalDpi xmlns:a14="http://schemas.microsoft.com/office/drawing/2010/main" val="0"/>
              </a:ext>
            </a:extLst>
          </a:blip>
          <a:srcRect l="5602" r="5602"/>
          <a:stretch>
            <a:fillRect/>
          </a:stretch>
        </p:blipFill>
        <p:spPr>
          <a:xfrm>
            <a:off x="900113" y="612775"/>
            <a:ext cx="7343775" cy="4754563"/>
          </a:xfrm>
        </p:spPr>
      </p:pic>
      <p:sp>
        <p:nvSpPr>
          <p:cNvPr id="4" name="Marcador de texto 3"/>
          <p:cNvSpPr>
            <a:spLocks noGrp="1"/>
          </p:cNvSpPr>
          <p:nvPr>
            <p:ph type="body" sz="half" idx="2"/>
          </p:nvPr>
        </p:nvSpPr>
        <p:spPr>
          <a:xfrm>
            <a:off x="611561" y="5367338"/>
            <a:ext cx="7632328" cy="1374030"/>
          </a:xfrm>
        </p:spPr>
        <p:txBody>
          <a:bodyPr>
            <a:normAutofit fontScale="92500"/>
          </a:bodyPr>
          <a:lstStyle/>
          <a:p>
            <a:endParaRPr lang="es-ES" cap="small" dirty="0" smtClean="0"/>
          </a:p>
          <a:p>
            <a:r>
              <a:rPr lang="es-ES" sz="1600" b="1" cap="small" dirty="0" err="1" smtClean="0"/>
              <a:t>Goodall</a:t>
            </a:r>
            <a:r>
              <a:rPr lang="es-ES" sz="1600" b="1" dirty="0"/>
              <a:t>,  Noah J., </a:t>
            </a:r>
            <a:r>
              <a:rPr lang="es-ES" sz="1600" dirty="0"/>
              <a:t>“</a:t>
            </a:r>
            <a:r>
              <a:rPr lang="es-ES" sz="1600" dirty="0" err="1"/>
              <a:t>Ethical</a:t>
            </a:r>
            <a:r>
              <a:rPr lang="es-ES" sz="1600" dirty="0"/>
              <a:t> </a:t>
            </a:r>
            <a:r>
              <a:rPr lang="es-ES" sz="1600" dirty="0" err="1"/>
              <a:t>Decision</a:t>
            </a:r>
            <a:r>
              <a:rPr lang="es-ES" sz="1600" dirty="0"/>
              <a:t> </a:t>
            </a:r>
            <a:r>
              <a:rPr lang="es-ES" sz="1600" dirty="0" err="1"/>
              <a:t>Making</a:t>
            </a:r>
            <a:r>
              <a:rPr lang="es-ES" sz="1600" dirty="0"/>
              <a:t> </a:t>
            </a:r>
            <a:r>
              <a:rPr lang="es-ES" sz="1600" dirty="0" err="1"/>
              <a:t>During</a:t>
            </a:r>
            <a:r>
              <a:rPr lang="es-ES" sz="1600" dirty="0"/>
              <a:t> </a:t>
            </a:r>
            <a:r>
              <a:rPr lang="es-ES" sz="1600" dirty="0" err="1"/>
              <a:t>Automated</a:t>
            </a:r>
            <a:r>
              <a:rPr lang="es-ES" sz="1600" dirty="0"/>
              <a:t> </a:t>
            </a:r>
            <a:r>
              <a:rPr lang="es-ES" sz="1600" dirty="0" err="1"/>
              <a:t>Vehicle</a:t>
            </a:r>
            <a:r>
              <a:rPr lang="es-ES" sz="1600" dirty="0"/>
              <a:t> </a:t>
            </a:r>
            <a:r>
              <a:rPr lang="es-ES" sz="1600" dirty="0" err="1"/>
              <a:t>Crashes</a:t>
            </a:r>
            <a:r>
              <a:rPr lang="es-ES" sz="1600" dirty="0" smtClean="0"/>
              <a:t>”</a:t>
            </a:r>
          </a:p>
          <a:p>
            <a:r>
              <a:rPr lang="es-ES" sz="2800" dirty="0" smtClean="0">
                <a:solidFill>
                  <a:srgbClr val="FF0000"/>
                </a:solidFill>
              </a:rPr>
              <a:t>El comportamiento moral es el que causa menos daños</a:t>
            </a:r>
            <a:endParaRPr lang="es-ES" sz="2800" dirty="0">
              <a:solidFill>
                <a:srgbClr val="FF0000"/>
              </a:solidFill>
            </a:endParaRPr>
          </a:p>
        </p:txBody>
      </p:sp>
    </p:spTree>
    <p:extLst>
      <p:ext uri="{BB962C8B-B14F-4D97-AF65-F5344CB8AC3E}">
        <p14:creationId xmlns:p14="http://schemas.microsoft.com/office/powerpoint/2010/main" val="2109432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532" y="257367"/>
            <a:ext cx="4807500" cy="3083942"/>
          </a:xfrm>
        </p:spPr>
        <p:txBody>
          <a:bodyPr/>
          <a:lstStyle/>
          <a:p>
            <a:endParaRPr lang="es-ES" dirty="0"/>
          </a:p>
        </p:txBody>
      </p:sp>
      <p:pic>
        <p:nvPicPr>
          <p:cNvPr id="5" name="Marcador de contenido 4"/>
          <p:cNvPicPr>
            <a:picLocks noGrp="1" noChangeAspect="1"/>
          </p:cNvPicPr>
          <p:nvPr>
            <p:ph idx="1"/>
          </p:nvPr>
        </p:nvPicPr>
        <p:blipFill>
          <a:blip r:embed="rId2"/>
          <a:stretch>
            <a:fillRect/>
          </a:stretch>
        </p:blipFill>
        <p:spPr>
          <a:xfrm>
            <a:off x="4860033" y="-243408"/>
            <a:ext cx="3751140" cy="3456384"/>
          </a:xfrm>
          <a:prstGeom prst="rect">
            <a:avLst/>
          </a:prstGeom>
        </p:spPr>
      </p:pic>
      <p:pic>
        <p:nvPicPr>
          <p:cNvPr id="10" name="Imagen 9"/>
          <p:cNvPicPr>
            <a:picLocks noChangeAspect="1"/>
          </p:cNvPicPr>
          <p:nvPr/>
        </p:nvPicPr>
        <p:blipFill>
          <a:blip r:embed="rId3"/>
          <a:stretch>
            <a:fillRect/>
          </a:stretch>
        </p:blipFill>
        <p:spPr>
          <a:xfrm>
            <a:off x="-396552" y="-675455"/>
            <a:ext cx="5112568" cy="7999832"/>
          </a:xfrm>
          <a:prstGeom prst="rect">
            <a:avLst/>
          </a:prstGeom>
        </p:spPr>
      </p:pic>
      <p:sp>
        <p:nvSpPr>
          <p:cNvPr id="4" name="Marcador de texto 3"/>
          <p:cNvSpPr>
            <a:spLocks noGrp="1"/>
          </p:cNvSpPr>
          <p:nvPr>
            <p:ph type="body" sz="half" idx="2"/>
          </p:nvPr>
        </p:nvSpPr>
        <p:spPr>
          <a:xfrm>
            <a:off x="-396552" y="-245823"/>
            <a:ext cx="5112568" cy="1730607"/>
          </a:xfrm>
          <a:solidFill>
            <a:schemeClr val="accent1">
              <a:lumMod val="20000"/>
              <a:lumOff val="80000"/>
            </a:schemeClr>
          </a:solidFill>
        </p:spPr>
        <p:txBody>
          <a:bodyPr>
            <a:normAutofit/>
          </a:bodyPr>
          <a:lstStyle/>
          <a:p>
            <a:pPr algn="ctr"/>
            <a:r>
              <a:rPr lang="es-ES" sz="3600" b="1" dirty="0" smtClean="0">
                <a:solidFill>
                  <a:srgbClr val="FF0000"/>
                </a:solidFill>
              </a:rPr>
              <a:t>ELIZA </a:t>
            </a:r>
          </a:p>
          <a:p>
            <a:pPr algn="ctr"/>
            <a:r>
              <a:rPr lang="es-ES" sz="2800" b="1" dirty="0" smtClean="0"/>
              <a:t>(J. </a:t>
            </a:r>
            <a:r>
              <a:rPr lang="es-ES" sz="2800" b="1" dirty="0" err="1" smtClean="0"/>
              <a:t>Weizenbaum</a:t>
            </a:r>
            <a:r>
              <a:rPr lang="es-ES" sz="2800" b="1" dirty="0" smtClean="0"/>
              <a:t>, 1966)</a:t>
            </a:r>
            <a:endParaRPr lang="es-ES" sz="2800" b="1" dirty="0"/>
          </a:p>
        </p:txBody>
      </p:sp>
      <p:pic>
        <p:nvPicPr>
          <p:cNvPr id="7" name="Imagen 6"/>
          <p:cNvPicPr>
            <a:picLocks noChangeAspect="1"/>
          </p:cNvPicPr>
          <p:nvPr/>
        </p:nvPicPr>
        <p:blipFill>
          <a:blip r:embed="rId4"/>
          <a:stretch>
            <a:fillRect/>
          </a:stretch>
        </p:blipFill>
        <p:spPr>
          <a:xfrm>
            <a:off x="4860032" y="3842084"/>
            <a:ext cx="4176464" cy="3403340"/>
          </a:xfrm>
          <a:prstGeom prst="rect">
            <a:avLst/>
          </a:prstGeom>
        </p:spPr>
      </p:pic>
      <p:sp>
        <p:nvSpPr>
          <p:cNvPr id="3" name="Rectángulo 2"/>
          <p:cNvSpPr/>
          <p:nvPr/>
        </p:nvSpPr>
        <p:spPr>
          <a:xfrm>
            <a:off x="4860032" y="3105835"/>
            <a:ext cx="4032448" cy="738664"/>
          </a:xfrm>
          <a:prstGeom prst="rect">
            <a:avLst/>
          </a:prstGeom>
        </p:spPr>
        <p:txBody>
          <a:bodyPr wrap="square">
            <a:spAutoFit/>
          </a:bodyPr>
          <a:lstStyle/>
          <a:p>
            <a:r>
              <a:rPr lang="en-US" sz="2400" dirty="0">
                <a:solidFill>
                  <a:srgbClr val="FF0000"/>
                </a:solidFill>
              </a:rPr>
              <a:t>TAY - 2016</a:t>
            </a:r>
          </a:p>
          <a:p>
            <a:r>
              <a:rPr lang="en-US" dirty="0"/>
              <a:t>(Thinking About You)</a:t>
            </a:r>
          </a:p>
        </p:txBody>
      </p:sp>
    </p:spTree>
    <p:extLst>
      <p:ext uri="{BB962C8B-B14F-4D97-AF65-F5344CB8AC3E}">
        <p14:creationId xmlns:p14="http://schemas.microsoft.com/office/powerpoint/2010/main" val="117588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290266"/>
          </a:xfrm>
        </p:spPr>
        <p:txBody>
          <a:bodyPr>
            <a:normAutofit fontScale="90000"/>
          </a:bodyPr>
          <a:lstStyle/>
          <a:p>
            <a:r>
              <a:rPr lang="es-ES" sz="3200" b="1" i="1" dirty="0" smtClean="0">
                <a:solidFill>
                  <a:srgbClr val="FF0000"/>
                </a:solidFill>
              </a:rPr>
              <a:t>PROPIEDAD INTELECTUAL E IA</a:t>
            </a:r>
            <a:r>
              <a:rPr lang="es-ES" sz="2800" dirty="0" smtClean="0">
                <a:solidFill>
                  <a:srgbClr val="FF0000"/>
                </a:solidFill>
              </a:rPr>
              <a:t/>
            </a:r>
            <a:br>
              <a:rPr lang="es-ES" sz="2800" dirty="0" smtClean="0">
                <a:solidFill>
                  <a:srgbClr val="FF0000"/>
                </a:solidFill>
              </a:rPr>
            </a:br>
            <a:r>
              <a:rPr lang="es-ES" sz="2800" dirty="0" smtClean="0"/>
              <a:t>La actividad de creación es una actividad inteligente. </a:t>
            </a:r>
            <a:r>
              <a:rPr lang="es-ES" sz="2800" dirty="0" smtClean="0">
                <a:solidFill>
                  <a:srgbClr val="FF0000"/>
                </a:solidFill>
              </a:rPr>
              <a:t>¿Pueden las máquinas crear obras de arte?</a:t>
            </a:r>
            <a:r>
              <a:rPr lang="es-ES" sz="2800" dirty="0" smtClean="0"/>
              <a:t> Además, el arte es cultura y datos, y la IA necesita tales datos </a:t>
            </a:r>
            <a:r>
              <a:rPr lang="es-ES" sz="2800" dirty="0" smtClean="0">
                <a:solidFill>
                  <a:srgbClr val="FF0000"/>
                </a:solidFill>
              </a:rPr>
              <a:t>¿Puede las máquinas utilizar los datos culturales?</a:t>
            </a:r>
            <a:endParaRPr lang="es-ES" sz="2800" dirty="0"/>
          </a:p>
        </p:txBody>
      </p:sp>
      <p:sp>
        <p:nvSpPr>
          <p:cNvPr id="3" name="Marcador de contenido 2"/>
          <p:cNvSpPr>
            <a:spLocks noGrp="1"/>
          </p:cNvSpPr>
          <p:nvPr>
            <p:ph idx="1"/>
          </p:nvPr>
        </p:nvSpPr>
        <p:spPr>
          <a:xfrm>
            <a:off x="448185" y="2708920"/>
            <a:ext cx="8229600" cy="3744416"/>
          </a:xfrm>
        </p:spPr>
        <p:txBody>
          <a:bodyPr>
            <a:normAutofit fontScale="92500" lnSpcReduction="20000"/>
          </a:bodyPr>
          <a:lstStyle/>
          <a:p>
            <a:r>
              <a:rPr lang="es-ES" dirty="0" smtClean="0"/>
              <a:t>La existencia en el mercado del arte de producciones realizadas por ordenador es hoy un hecho.</a:t>
            </a:r>
          </a:p>
          <a:p>
            <a:r>
              <a:rPr lang="es-ES" dirty="0" smtClean="0"/>
              <a:t>La utilización de redes neuronales determina algo unido a la creatividad, que es la originalidad.</a:t>
            </a:r>
            <a:endParaRPr lang="es-ES" dirty="0"/>
          </a:p>
          <a:p>
            <a:r>
              <a:rPr lang="es-ES" b="1" dirty="0"/>
              <a:t>Resolución del Parlamento Europeo, de 20 de octubre de 2020, sobre los derechos de propiedad intelectual para el desarrollo de las tecnologías relativas a la inteligencia </a:t>
            </a:r>
            <a:r>
              <a:rPr lang="es-ES" b="1" dirty="0" smtClean="0"/>
              <a:t>artificial.</a:t>
            </a:r>
            <a:endParaRPr lang="es-ES" dirty="0"/>
          </a:p>
        </p:txBody>
      </p:sp>
    </p:spTree>
    <p:extLst>
      <p:ext uri="{BB962C8B-B14F-4D97-AF65-F5344CB8AC3E}">
        <p14:creationId xmlns:p14="http://schemas.microsoft.com/office/powerpoint/2010/main" val="2183454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511</Words>
  <Application>Microsoft Office PowerPoint</Application>
  <PresentationFormat>Presentación en pantalla (4:3)</PresentationFormat>
  <Paragraphs>71</Paragraphs>
  <Slides>13</Slides>
  <Notes>1</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Tema de Office</vt:lpstr>
      <vt:lpstr>1_Tema de Office</vt:lpstr>
      <vt:lpstr>Presentación de PowerPoint</vt:lpstr>
      <vt:lpstr>Presentación de PowerPoint</vt:lpstr>
      <vt:lpstr>Presentación de PowerPoint</vt:lpstr>
      <vt:lpstr>Presentación de PowerPoint</vt:lpstr>
      <vt:lpstr>TEXTOS EUROPEOS SOBRE IA Y RESPONSABILIDAD </vt:lpstr>
      <vt:lpstr>ÉTICA DE LA IA Las repercusiones morales del comportamiento  del robot se gestionan mediante un algoritmo ético que controle sus decisiones bajo parámetros morales = Conciencia cibernética.</vt:lpstr>
      <vt:lpstr>Presentación de PowerPoint</vt:lpstr>
      <vt:lpstr>Presentación de PowerPoint</vt:lpstr>
      <vt:lpstr>PROPIEDAD INTELECTUAL E IA La actividad de creación es una actividad inteligente. ¿Pueden las máquinas crear obras de arte? Además, el arte es cultura y datos, y la IA necesita tales datos ¿Puede las máquinas utilizar los datos culturales?</vt:lpstr>
      <vt:lpstr>Robot Paul. Patrick Tresset </vt:lpstr>
      <vt:lpstr>Obras generadas mediante</vt:lpstr>
      <vt:lpstr>The Next Rembrandt Project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15</cp:revision>
  <dcterms:created xsi:type="dcterms:W3CDTF">2021-06-10T09:12:04Z</dcterms:created>
  <dcterms:modified xsi:type="dcterms:W3CDTF">2021-06-11T16:36:12Z</dcterms:modified>
</cp:coreProperties>
</file>