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31" r:id="rId3"/>
    <p:sldId id="310" r:id="rId4"/>
    <p:sldId id="332" r:id="rId5"/>
    <p:sldId id="335" r:id="rId6"/>
    <p:sldId id="334" r:id="rId7"/>
    <p:sldId id="336" r:id="rId8"/>
    <p:sldId id="337" r:id="rId9"/>
    <p:sldId id="338" r:id="rId10"/>
    <p:sldId id="330" r:id="rId11"/>
  </p:sldIdLst>
  <p:sldSz cx="9144000" cy="6858000" type="screen4x3"/>
  <p:notesSz cx="6881813" cy="10002838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2" autoAdjust="0"/>
    <p:restoredTop sz="96412" autoAdjust="0"/>
  </p:normalViewPr>
  <p:slideViewPr>
    <p:cSldViewPr>
      <p:cViewPr varScale="1">
        <p:scale>
          <a:sx n="104" d="100"/>
          <a:sy n="104" d="100"/>
        </p:scale>
        <p:origin x="9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2376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e.es/buscar/act.php?id=BOE-A-1996-1069&amp;p=20210605&amp;tn=1#a18" TargetMode="External"/><Relationship Id="rId3" Type="http://schemas.openxmlformats.org/officeDocument/2006/relationships/hyperlink" Target="https://www.boe.es/buscar/act.php?id=BOE-A-1996-1069&amp;p=20210605&amp;tn=2" TargetMode="External"/><Relationship Id="rId7" Type="http://schemas.openxmlformats.org/officeDocument/2006/relationships/hyperlink" Target="https://www.boe.es/buscar/act.php?id=BOE-A-2001-15557&amp;p=20160616&amp;tn=1#a5-11" TargetMode="External"/><Relationship Id="rId12" Type="http://schemas.openxmlformats.org/officeDocument/2006/relationships/image" Target="../media/image7.jpg"/><Relationship Id="rId2" Type="http://schemas.openxmlformats.org/officeDocument/2006/relationships/hyperlink" Target="https://www.boe.es/buscar/act.php?id=BOE-A-2001-15557&amp;p=20160616&amp;tn=2" TargetMode="External"/><Relationship Id="rId1" Type="http://schemas.openxmlformats.org/officeDocument/2006/relationships/hyperlink" Target="https://www.boe.es/buscar/act.php?id=BOE-A-2015-8470&amp;p=20151031&amp;tn=2" TargetMode="External"/><Relationship Id="rId6" Type="http://schemas.openxmlformats.org/officeDocument/2006/relationships/hyperlink" Target="https://www.boe.es/buscar/act.php?id=BOE-A-1996-1069&amp;p=20210605&amp;tn=1#a17" TargetMode="External"/><Relationship Id="rId11" Type="http://schemas.openxmlformats.org/officeDocument/2006/relationships/image" Target="../media/image6.jpg"/><Relationship Id="rId5" Type="http://schemas.openxmlformats.org/officeDocument/2006/relationships/hyperlink" Target="https://www.boe.es/buscar/act.php?id=BOE-A-2001-15557&amp;p=20160616&amp;tn=1#a5-8" TargetMode="External"/><Relationship Id="rId10" Type="http://schemas.openxmlformats.org/officeDocument/2006/relationships/image" Target="../media/image5.jpg"/><Relationship Id="rId4" Type="http://schemas.openxmlformats.org/officeDocument/2006/relationships/hyperlink" Target="https://www.boe.es/buscar/act.php?id=BOE-A-2000-323&amp;p=20220906&amp;tn=2" TargetMode="External"/><Relationship Id="rId9" Type="http://schemas.openxmlformats.org/officeDocument/2006/relationships/hyperlink" Target="https://www.boa.aragon.es/cgi-bin/EBOA/BRSCGI?CMD=VERDOC&amp;BASE=BZHT&amp;PIECE=BOLE&amp;DOCR=1&amp;SEC=BUSQUEDA_AVANZADA&amp;RNG=10&amp;SORT=-PUBL&amp;SEPARADOR=&amp;&amp;TITU=DECRETO+190/2008&amp;SECC-C=BOA+O+DISPOSICIONES+O+PERSONAL+O+ACUERDOS+O+JUSTICIA+O+ANUNCIOS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act.php?id=BOE-A-2000-323&amp;p=20221223&amp;tn=1" TargetMode="External"/><Relationship Id="rId2" Type="http://schemas.openxmlformats.org/officeDocument/2006/relationships/hyperlink" Target="https://www.boe.es/buscar/act.php?id=BOE-A-1996-1069&amp;p=20210605&amp;tn=1" TargetMode="External"/><Relationship Id="rId1" Type="http://schemas.openxmlformats.org/officeDocument/2006/relationships/hyperlink" Target="https://www.boe.es/buscar/act.php?id=BOE-A-2001-15557&amp;p=20160616&amp;tn=1" TargetMode="External"/><Relationship Id="rId4" Type="http://schemas.openxmlformats.org/officeDocument/2006/relationships/hyperlink" Target="https://www.boa.aragon.es/cgi-bin/EBOA/BRSCGI?CMD=VERDOC&amp;BASE=BZHT&amp;PIECE=BOLE&amp;DOCR=1&amp;SEC=BUSQUEDA_AVANZADA&amp;RNG=10&amp;SORT=-PUBL&amp;SEPARADOR=&amp;&amp;TITU=DECRETO+190/2008&amp;SECC-C=BOA+O+DISPOSICIONES+O+PERSONAL+O+ACUERDOS+O+JUSTICIA+O+ANUNCIOS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act.php?id=BOE-A-2000-323&amp;p=20221223&amp;tn=1" TargetMode="External"/><Relationship Id="rId2" Type="http://schemas.openxmlformats.org/officeDocument/2006/relationships/hyperlink" Target="https://www.boe.es/buscar/act.php?id=BOE-A-2001-15557&amp;p=20160616&amp;tn=1" TargetMode="External"/><Relationship Id="rId1" Type="http://schemas.openxmlformats.org/officeDocument/2006/relationships/hyperlink" Target="https://www.boa.aragon.es/cgi-bin/EBOA/BRSCGI?CMD=VERDOC&amp;BASE=BZHT&amp;PIECE=BOLE&amp;DOCR=1&amp;SEC=BUSQUEDA_AVANZADA&amp;RNG=10&amp;SORT=-PUBL&amp;SEPARADOR=&amp;&amp;TITU=DECRETO+190/2008&amp;SECC-C=BOA+O+DISPOSICIONES+O+PERSONAL+O+ACUERDOS+O+JUSTICIA+O+ANUNCIOS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a.aragon.es/cgi-bin/EBOA/BRSCGI?CMD=VERDOC&amp;BASE=BZHT&amp;PIECE=BOLE&amp;DOCR=1&amp;SEC=BUSQUEDA_AVANZADA&amp;RNG=10&amp;SORT=-PUBL&amp;SEPARADOR=&amp;&amp;TITU=DECRETO+190/2008&amp;SECC-C=BOA+O+DISPOSICIONES+O+PERSONAL+O+ACUERDOS+O+JUSTICIA+O+ANUNCIOS" TargetMode="External"/><Relationship Id="rId2" Type="http://schemas.openxmlformats.org/officeDocument/2006/relationships/hyperlink" Target="14/05/2015" TargetMode="External"/><Relationship Id="rId1" Type="http://schemas.openxmlformats.org/officeDocument/2006/relationships/hyperlink" Target="https://www.boe.es/buscar/act.php?id=BOE-A-2001-15557&amp;p=20160616&amp;tn=1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act.php?id=BOE-A-1996-1069&amp;p=20210605&amp;tn=1#a21" TargetMode="External"/><Relationship Id="rId7" Type="http://schemas.openxmlformats.org/officeDocument/2006/relationships/hyperlink" Target="https://www.boe.es/buscar/act.php?id=BOE-A-2000-641&amp;p=20220907&amp;tn=1#a7" TargetMode="External"/><Relationship Id="rId2" Type="http://schemas.openxmlformats.org/officeDocument/2006/relationships/hyperlink" Target="https://www.boe.es/buscar/act.php?id=BOE-A-2001-15557&amp;p=20160616&amp;tn=1#a6-8" TargetMode="External"/><Relationship Id="rId1" Type="http://schemas.openxmlformats.org/officeDocument/2006/relationships/hyperlink" Target="https://www.boa.aragon.es/cgi-bin/EBOA/BRSCGI?CMD=VERDOC&amp;BASE=BZHT&amp;PIECE=BOLE&amp;DOCR=1&amp;SEC=BUSQUEDA_AVANZADA&amp;RNG=10&amp;SORT=-PUBL&amp;SEPARADOR=&amp;&amp;TITU=DECRETO+190/2008&amp;SECC-C=BOA+O+DISPOSICIONES+O+PERSONAL+O+ACUERDOS+O+JUSTICIA+O+ANUNCIOS" TargetMode="External"/><Relationship Id="rId6" Type="http://schemas.openxmlformats.org/officeDocument/2006/relationships/hyperlink" Target="https://www.boe.es/buscar/act.php?id=BOE-A-2000-323&amp;p=20221223&amp;tn=1#a763" TargetMode="External"/><Relationship Id="rId5" Type="http://schemas.openxmlformats.org/officeDocument/2006/relationships/hyperlink" Target="https://www.boe.es/buscar/act.php?id=BOE-A-1996-1069&amp;p=20210605&amp;tn=1#a25" TargetMode="External"/><Relationship Id="rId4" Type="http://schemas.openxmlformats.org/officeDocument/2006/relationships/hyperlink" Target="https://www.boe.es/buscar/act.php?id=BOE-A-2001-15557&amp;p=20160616&amp;tn=1#a4-10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oe.es/buscar/act.php?id=BOE-A-2015-7391&amp;p=20221020&amp;tn=1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e.es/buscar/act.php?id=BOE-A-1996-1069&amp;p=20210605&amp;tn=1#a17" TargetMode="External"/><Relationship Id="rId3" Type="http://schemas.openxmlformats.org/officeDocument/2006/relationships/hyperlink" Target="https://www.boa.aragon.es/cgi-bin/EBOA/BRSCGI?CMD=VERDOC&amp;BASE=BZHT&amp;PIECE=BOLE&amp;DOCR=1&amp;SEC=BUSQUEDA_AVANZADA&amp;RNG=10&amp;SORT=-PUBL&amp;SEPARADOR=&amp;&amp;TITU=DECRETO+190/2008&amp;SECC-C=BOA+O+DISPOSICIONES+O+PERSONAL+O+ACUERDOS+O+JUSTICIA+O+ANUNCIOS" TargetMode="External"/><Relationship Id="rId7" Type="http://schemas.openxmlformats.org/officeDocument/2006/relationships/hyperlink" Target="https://www.boe.es/buscar/act.php?id=BOE-A-2001-15557&amp;p=20160616&amp;tn=1#a5-8" TargetMode="External"/><Relationship Id="rId12" Type="http://schemas.openxmlformats.org/officeDocument/2006/relationships/image" Target="../media/image7.jpg"/><Relationship Id="rId2" Type="http://schemas.openxmlformats.org/officeDocument/2006/relationships/hyperlink" Target="https://www.boe.es/buscar/act.php?id=BOE-A-2001-15557&amp;p=20160616&amp;tn=2" TargetMode="External"/><Relationship Id="rId1" Type="http://schemas.openxmlformats.org/officeDocument/2006/relationships/hyperlink" Target="https://www.boe.es/buscar/act.php?id=BOE-A-2015-8470&amp;p=20151031&amp;tn=2" TargetMode="External"/><Relationship Id="rId6" Type="http://schemas.openxmlformats.org/officeDocument/2006/relationships/image" Target="../media/image5.jpg"/><Relationship Id="rId11" Type="http://schemas.openxmlformats.org/officeDocument/2006/relationships/hyperlink" Target="https://www.boe.es/buscar/act.php?id=BOE-A-1996-1069&amp;p=20210605&amp;tn=1#a18" TargetMode="External"/><Relationship Id="rId5" Type="http://schemas.openxmlformats.org/officeDocument/2006/relationships/hyperlink" Target="https://www.boe.es/buscar/act.php?id=BOE-A-2000-323&amp;p=20220906&amp;tn=2" TargetMode="External"/><Relationship Id="rId10" Type="http://schemas.openxmlformats.org/officeDocument/2006/relationships/hyperlink" Target="https://www.boe.es/buscar/act.php?id=BOE-A-2001-15557&amp;p=20160616&amp;tn=1#a5-11" TargetMode="External"/><Relationship Id="rId4" Type="http://schemas.openxmlformats.org/officeDocument/2006/relationships/hyperlink" Target="https://www.boe.es/buscar/act.php?id=BOE-A-1996-1069&amp;p=20210605&amp;tn=2" TargetMode="External"/><Relationship Id="rId9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act.php?id=BOE-A-2000-323&amp;p=20221223&amp;tn=1" TargetMode="External"/><Relationship Id="rId2" Type="http://schemas.openxmlformats.org/officeDocument/2006/relationships/hyperlink" Target="https://www.boe.es/buscar/act.php?id=BOE-A-1996-1069&amp;p=20210605&amp;tn=1" TargetMode="External"/><Relationship Id="rId1" Type="http://schemas.openxmlformats.org/officeDocument/2006/relationships/hyperlink" Target="https://www.boe.es/buscar/act.php?id=BOE-A-2001-15557&amp;p=20160616&amp;tn=1" TargetMode="External"/><Relationship Id="rId4" Type="http://schemas.openxmlformats.org/officeDocument/2006/relationships/hyperlink" Target="https://www.boa.aragon.es/cgi-bin/EBOA/BRSCGI?CMD=VERDOC&amp;BASE=BZHT&amp;PIECE=BOLE&amp;DOCR=1&amp;SEC=BUSQUEDA_AVANZADA&amp;RNG=10&amp;SORT=-PUBL&amp;SEPARADOR=&amp;&amp;TITU=DECRETO+190/2008&amp;SECC-C=BOA+O+DISPOSICIONES+O+PERSONAL+O+ACUERDOS+O+JUSTICIA+O+ANUNCIOS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act.php?id=BOE-A-2000-323&amp;p=20221223&amp;tn=1" TargetMode="External"/><Relationship Id="rId2" Type="http://schemas.openxmlformats.org/officeDocument/2006/relationships/hyperlink" Target="https://www.boa.aragon.es/cgi-bin/EBOA/BRSCGI?CMD=VERDOC&amp;BASE=BZHT&amp;PIECE=BOLE&amp;DOCR=1&amp;SEC=BUSQUEDA_AVANZADA&amp;RNG=10&amp;SORT=-PUBL&amp;SEPARADOR=&amp;&amp;TITU=DECRETO+190/2008&amp;SECC-C=BOA+O+DISPOSICIONES+O+PERSONAL+O+ACUERDOS+O+JUSTICIA+O+ANUNCIOS" TargetMode="External"/><Relationship Id="rId1" Type="http://schemas.openxmlformats.org/officeDocument/2006/relationships/hyperlink" Target="https://www.boe.es/buscar/act.php?id=BOE-A-2001-15557&amp;p=20160616&amp;tn=1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14/05/2015" TargetMode="External"/><Relationship Id="rId2" Type="http://schemas.openxmlformats.org/officeDocument/2006/relationships/hyperlink" Target="https://www.boa.aragon.es/cgi-bin/EBOA/BRSCGI?CMD=VERDOC&amp;BASE=BZHT&amp;PIECE=BOLE&amp;DOCR=1&amp;SEC=BUSQUEDA_AVANZADA&amp;RNG=10&amp;SORT=-PUBL&amp;SEPARADOR=&amp;&amp;TITU=DECRETO+190/2008&amp;SECC-C=BOA+O+DISPOSICIONES+O+PERSONAL+O+ACUERDOS+O+JUSTICIA+O+ANUNCIOS" TargetMode="External"/><Relationship Id="rId1" Type="http://schemas.openxmlformats.org/officeDocument/2006/relationships/hyperlink" Target="https://www.boe.es/buscar/act.php?id=BOE-A-2001-15557&amp;p=20160616&amp;tn=1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act.php?id=BOE-A-1996-1069&amp;p=20210605&amp;tn=1#a21" TargetMode="External"/><Relationship Id="rId7" Type="http://schemas.openxmlformats.org/officeDocument/2006/relationships/hyperlink" Target="https://www.boe.es/buscar/act.php?id=BOE-A-2000-641&amp;p=20220907&amp;tn=1#a7" TargetMode="External"/><Relationship Id="rId2" Type="http://schemas.openxmlformats.org/officeDocument/2006/relationships/hyperlink" Target="https://www.boe.es/buscar/act.php?id=BOE-A-2001-15557&amp;p=20160616&amp;tn=1#a6-8" TargetMode="External"/><Relationship Id="rId1" Type="http://schemas.openxmlformats.org/officeDocument/2006/relationships/hyperlink" Target="https://www.boa.aragon.es/cgi-bin/EBOA/BRSCGI?CMD=VERDOC&amp;BASE=BZHT&amp;PIECE=BOLE&amp;DOCR=1&amp;SEC=BUSQUEDA_AVANZADA&amp;RNG=10&amp;SORT=-PUBL&amp;SEPARADOR=&amp;&amp;TITU=DECRETO+190/2008&amp;SECC-C=BOA+O+DISPOSICIONES+O+PERSONAL+O+ACUERDOS+O+JUSTICIA+O+ANUNCIOS" TargetMode="External"/><Relationship Id="rId6" Type="http://schemas.openxmlformats.org/officeDocument/2006/relationships/hyperlink" Target="https://www.boe.es/buscar/act.php?id=BOE-A-2000-323&amp;p=20221223&amp;tn=1#a763" TargetMode="External"/><Relationship Id="rId5" Type="http://schemas.openxmlformats.org/officeDocument/2006/relationships/hyperlink" Target="https://www.boe.es/buscar/act.php?id=BOE-A-1996-1069&amp;p=20210605&amp;tn=1#a25" TargetMode="External"/><Relationship Id="rId4" Type="http://schemas.openxmlformats.org/officeDocument/2006/relationships/hyperlink" Target="https://www.boe.es/buscar/act.php?id=BOE-A-2001-15557&amp;p=20160616&amp;tn=1#a4-10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oe.es/buscar/act.php?id=BOE-A-2015-7391&amp;p=20221020&amp;tn=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80CAA-4D3A-4EDE-9C80-1F9D1BD3DDC8}" type="doc">
      <dgm:prSet loTypeId="urn:microsoft.com/office/officeart/2005/8/layout/hList7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70E1E77-844D-46B6-B510-7CF14E5A43E8}">
      <dgm:prSet/>
      <dgm:spPr/>
      <dgm:t>
        <a:bodyPr/>
        <a:lstStyle/>
        <a:p>
          <a:pPr rtl="0"/>
          <a:r>
            <a:rPr lang="es-ES" sz="1600" smtClean="0"/>
            <a:t>Normativa aplicable:</a:t>
          </a:r>
          <a:endParaRPr lang="es-ES" sz="1600"/>
        </a:p>
      </dgm:t>
    </dgm:pt>
    <dgm:pt modelId="{A1317D3C-732C-46A4-B12A-E4F105430A66}" type="parTrans" cxnId="{B409B4D9-04CF-4370-91DA-5064DB309517}">
      <dgm:prSet/>
      <dgm:spPr/>
      <dgm:t>
        <a:bodyPr/>
        <a:lstStyle/>
        <a:p>
          <a:endParaRPr lang="es-ES"/>
        </a:p>
      </dgm:t>
    </dgm:pt>
    <dgm:pt modelId="{404A5565-5076-4B46-BAEA-4332F051B81B}" type="sibTrans" cxnId="{B409B4D9-04CF-4370-91DA-5064DB309517}">
      <dgm:prSet/>
      <dgm:spPr/>
      <dgm:t>
        <a:bodyPr/>
        <a:lstStyle/>
        <a:p>
          <a:endParaRPr lang="es-ES"/>
        </a:p>
      </dgm:t>
    </dgm:pt>
    <dgm:pt modelId="{ED10A2A1-818D-49A5-BF46-2AB54F209F1B}">
      <dgm:prSet custT="1"/>
      <dgm:spPr/>
      <dgm:t>
        <a:bodyPr/>
        <a:lstStyle/>
        <a:p>
          <a:pPr rtl="0"/>
          <a:r>
            <a:rPr lang="es-ES" sz="1600" dirty="0" smtClean="0"/>
            <a:t>Derecho estatal: </a:t>
          </a:r>
          <a:endParaRPr lang="es-ES" sz="1600" dirty="0"/>
        </a:p>
      </dgm:t>
    </dgm:pt>
    <dgm:pt modelId="{51D938A0-85A3-4A01-B584-AC455AC4C344}" type="parTrans" cxnId="{8DC10621-BBF6-4969-B620-4E2A8D416B3F}">
      <dgm:prSet/>
      <dgm:spPr/>
      <dgm:t>
        <a:bodyPr/>
        <a:lstStyle/>
        <a:p>
          <a:endParaRPr lang="es-ES"/>
        </a:p>
      </dgm:t>
    </dgm:pt>
    <dgm:pt modelId="{4FBC9849-E554-4A77-A069-E0D91C48D745}" type="sibTrans" cxnId="{8DC10621-BBF6-4969-B620-4E2A8D416B3F}">
      <dgm:prSet/>
      <dgm:spPr/>
      <dgm:t>
        <a:bodyPr/>
        <a:lstStyle/>
        <a:p>
          <a:endParaRPr lang="es-ES"/>
        </a:p>
      </dgm:t>
    </dgm:pt>
    <dgm:pt modelId="{186B3C27-4154-4900-A6F6-C668BE815984}">
      <dgm:prSet custT="1"/>
      <dgm:spPr/>
      <dgm:t>
        <a:bodyPr/>
        <a:lstStyle/>
        <a:p>
          <a:pPr rtl="0"/>
          <a:r>
            <a:rPr lang="es-ES" sz="1600" dirty="0" err="1" smtClean="0"/>
            <a:t>Cc</a:t>
          </a:r>
          <a:r>
            <a:rPr lang="es-ES" sz="1600" dirty="0" smtClean="0"/>
            <a:t>.:Ley 11/1987 (</a:t>
          </a:r>
          <a:r>
            <a:rPr lang="es-ES" sz="1600" dirty="0" err="1" smtClean="0"/>
            <a:t>refr</a:t>
          </a:r>
          <a:r>
            <a:rPr lang="es-ES" sz="1600" dirty="0" smtClean="0"/>
            <a:t>. </a:t>
          </a:r>
          <a:r>
            <a:rPr lang="es-ES" sz="1600" dirty="0" err="1" smtClean="0"/>
            <a:t>Cc.</a:t>
          </a:r>
          <a:r>
            <a:rPr lang="es-ES" sz="1600" dirty="0" smtClean="0"/>
            <a:t>)</a:t>
          </a:r>
          <a:endParaRPr lang="es-ES" sz="1600" dirty="0"/>
        </a:p>
      </dgm:t>
    </dgm:pt>
    <dgm:pt modelId="{10C1351C-E6B0-467A-930B-234ECE88EB95}" type="parTrans" cxnId="{B2AA8220-A169-4FFF-BB9B-8526F3E0DDA4}">
      <dgm:prSet/>
      <dgm:spPr/>
      <dgm:t>
        <a:bodyPr/>
        <a:lstStyle/>
        <a:p>
          <a:endParaRPr lang="es-ES"/>
        </a:p>
      </dgm:t>
    </dgm:pt>
    <dgm:pt modelId="{3F912BD9-58FF-43DD-A60A-3DA097053E47}" type="sibTrans" cxnId="{B2AA8220-A169-4FFF-BB9B-8526F3E0DDA4}">
      <dgm:prSet/>
      <dgm:spPr/>
      <dgm:t>
        <a:bodyPr/>
        <a:lstStyle/>
        <a:p>
          <a:endParaRPr lang="es-ES"/>
        </a:p>
      </dgm:t>
    </dgm:pt>
    <dgm:pt modelId="{71977808-9B44-4D58-95BE-E7B5C91515AE}">
      <dgm:prSet custT="1"/>
      <dgm:spPr/>
      <dgm:t>
        <a:bodyPr/>
        <a:lstStyle/>
        <a:p>
          <a:pPr rtl="0"/>
          <a:r>
            <a:rPr lang="es-ES" sz="1600" dirty="0" smtClean="0">
              <a:hlinkClick xmlns:r="http://schemas.openxmlformats.org/officeDocument/2006/relationships" r:id="rId1"/>
            </a:rPr>
            <a:t>Ley 26/2015</a:t>
          </a:r>
          <a:endParaRPr lang="es-ES" sz="1600" dirty="0"/>
        </a:p>
      </dgm:t>
    </dgm:pt>
    <dgm:pt modelId="{04F2FED8-482F-4368-8E1D-7593D9330272}" type="parTrans" cxnId="{A3BA13B1-FA55-4E58-98F2-AD456DEA43F9}">
      <dgm:prSet/>
      <dgm:spPr/>
      <dgm:t>
        <a:bodyPr/>
        <a:lstStyle/>
        <a:p>
          <a:endParaRPr lang="es-ES"/>
        </a:p>
      </dgm:t>
    </dgm:pt>
    <dgm:pt modelId="{BF89A30B-5F64-408A-8205-9E29D85434C8}" type="sibTrans" cxnId="{A3BA13B1-FA55-4E58-98F2-AD456DEA43F9}">
      <dgm:prSet/>
      <dgm:spPr/>
      <dgm:t>
        <a:bodyPr/>
        <a:lstStyle/>
        <a:p>
          <a:endParaRPr lang="es-ES"/>
        </a:p>
      </dgm:t>
    </dgm:pt>
    <dgm:pt modelId="{5164D2C4-A705-4F5C-A18C-15BE2C084850}">
      <dgm:prSet custT="1"/>
      <dgm:spPr/>
      <dgm:t>
        <a:bodyPr/>
        <a:lstStyle/>
        <a:p>
          <a:pPr rtl="0"/>
          <a:r>
            <a:rPr lang="es-ES" sz="1600" dirty="0" smtClean="0"/>
            <a:t>Aragón: </a:t>
          </a:r>
          <a:endParaRPr lang="es-ES" sz="1600" dirty="0"/>
        </a:p>
      </dgm:t>
    </dgm:pt>
    <dgm:pt modelId="{FD50AE58-3C2C-4A78-B76D-358FCBCC7474}" type="parTrans" cxnId="{9340BF30-1997-46DD-B3B1-BE119060B629}">
      <dgm:prSet/>
      <dgm:spPr/>
      <dgm:t>
        <a:bodyPr/>
        <a:lstStyle/>
        <a:p>
          <a:endParaRPr lang="es-ES"/>
        </a:p>
      </dgm:t>
    </dgm:pt>
    <dgm:pt modelId="{F42B26CE-ED96-4FE0-BB60-2AE577D06DA0}" type="sibTrans" cxnId="{9340BF30-1997-46DD-B3B1-BE119060B629}">
      <dgm:prSet/>
      <dgm:spPr/>
      <dgm:t>
        <a:bodyPr/>
        <a:lstStyle/>
        <a:p>
          <a:endParaRPr lang="es-ES"/>
        </a:p>
      </dgm:t>
    </dgm:pt>
    <dgm:pt modelId="{F8ACF9EB-B1DD-453E-87EF-F671F6B368F1}">
      <dgm:prSet custT="1"/>
      <dgm:spPr/>
      <dgm:t>
        <a:bodyPr/>
        <a:lstStyle/>
        <a:p>
          <a:pPr rtl="0"/>
          <a:r>
            <a:rPr lang="es-ES" sz="1600" dirty="0" smtClean="0"/>
            <a:t>CDFA: ley 13/2006</a:t>
          </a:r>
          <a:endParaRPr lang="es-ES" sz="1600" dirty="0"/>
        </a:p>
      </dgm:t>
    </dgm:pt>
    <dgm:pt modelId="{66FAA321-7385-4A8C-AD71-24EEF72EE186}" type="parTrans" cxnId="{40910561-8134-47DE-AA3E-1FACA2A2BADA}">
      <dgm:prSet/>
      <dgm:spPr/>
      <dgm:t>
        <a:bodyPr/>
        <a:lstStyle/>
        <a:p>
          <a:endParaRPr lang="es-ES"/>
        </a:p>
      </dgm:t>
    </dgm:pt>
    <dgm:pt modelId="{6A0D1883-3F14-4980-818B-AC607DD31EB6}" type="sibTrans" cxnId="{40910561-8134-47DE-AA3E-1FACA2A2BADA}">
      <dgm:prSet/>
      <dgm:spPr/>
      <dgm:t>
        <a:bodyPr/>
        <a:lstStyle/>
        <a:p>
          <a:endParaRPr lang="es-ES"/>
        </a:p>
      </dgm:t>
    </dgm:pt>
    <dgm:pt modelId="{9E204298-F260-47E2-8C8E-0D93466DDA15}">
      <dgm:prSet custT="1"/>
      <dgm:spPr/>
      <dgm:t>
        <a:bodyPr/>
        <a:lstStyle/>
        <a:p>
          <a:pPr rtl="0"/>
          <a:r>
            <a:rPr lang="es-ES" sz="1600" dirty="0" smtClean="0">
              <a:hlinkClick xmlns:r="http://schemas.openxmlformats.org/officeDocument/2006/relationships" r:id="rId2"/>
            </a:rPr>
            <a:t>Ley 12/2001, de la infancia y adolescencia en Aragón</a:t>
          </a:r>
          <a:endParaRPr lang="es-ES" sz="1600" dirty="0"/>
        </a:p>
      </dgm:t>
    </dgm:pt>
    <dgm:pt modelId="{37AFC138-2510-467D-AF4E-13A44C48BDFB}" type="parTrans" cxnId="{6575D451-00BC-4198-952E-9257EF9C75C9}">
      <dgm:prSet/>
      <dgm:spPr/>
      <dgm:t>
        <a:bodyPr/>
        <a:lstStyle/>
        <a:p>
          <a:endParaRPr lang="es-ES"/>
        </a:p>
      </dgm:t>
    </dgm:pt>
    <dgm:pt modelId="{CBD84AD8-233F-47FA-9A1B-C21F642D9590}" type="sibTrans" cxnId="{6575D451-00BC-4198-952E-9257EF9C75C9}">
      <dgm:prSet/>
      <dgm:spPr/>
      <dgm:t>
        <a:bodyPr/>
        <a:lstStyle/>
        <a:p>
          <a:endParaRPr lang="es-ES"/>
        </a:p>
      </dgm:t>
    </dgm:pt>
    <dgm:pt modelId="{AFAC8D1C-910F-4855-85D4-87F58116E296}">
      <dgm:prSet custT="1"/>
      <dgm:spPr/>
      <dgm:t>
        <a:bodyPr/>
        <a:lstStyle/>
        <a:p>
          <a:pPr rtl="0"/>
          <a:r>
            <a:rPr lang="es-ES" sz="1600" dirty="0" smtClean="0"/>
            <a:t>Aplicación General:</a:t>
          </a:r>
          <a:endParaRPr lang="es-ES" sz="1600" dirty="0"/>
        </a:p>
      </dgm:t>
    </dgm:pt>
    <dgm:pt modelId="{CF09D19C-85C7-4B9C-93C8-B1C82C5515A3}" type="parTrans" cxnId="{A4095835-7D22-4CE0-9660-A147BCBA9505}">
      <dgm:prSet/>
      <dgm:spPr/>
      <dgm:t>
        <a:bodyPr/>
        <a:lstStyle/>
        <a:p>
          <a:endParaRPr lang="es-ES"/>
        </a:p>
      </dgm:t>
    </dgm:pt>
    <dgm:pt modelId="{647636C9-C113-4D81-BF66-DA1D46397806}" type="sibTrans" cxnId="{A4095835-7D22-4CE0-9660-A147BCBA9505}">
      <dgm:prSet/>
      <dgm:spPr/>
      <dgm:t>
        <a:bodyPr/>
        <a:lstStyle/>
        <a:p>
          <a:endParaRPr lang="es-ES"/>
        </a:p>
      </dgm:t>
    </dgm:pt>
    <dgm:pt modelId="{143AC436-E73F-4D60-AB66-99162B8EFBC7}">
      <dgm:prSet custT="1"/>
      <dgm:spPr/>
      <dgm:t>
        <a:bodyPr/>
        <a:lstStyle/>
        <a:p>
          <a:pPr rtl="0"/>
          <a:r>
            <a:rPr lang="es-ES" sz="1600" dirty="0" smtClean="0">
              <a:hlinkClick xmlns:r="http://schemas.openxmlformats.org/officeDocument/2006/relationships" r:id="rId3"/>
            </a:rPr>
            <a:t>LOPJM</a:t>
          </a:r>
          <a:r>
            <a:rPr lang="es-ES" sz="1600" dirty="0" smtClean="0"/>
            <a:t> (orgánicos)</a:t>
          </a:r>
          <a:endParaRPr lang="es-ES" sz="1600" dirty="0"/>
        </a:p>
      </dgm:t>
    </dgm:pt>
    <dgm:pt modelId="{729E0736-311C-43B9-B65A-D058FB08EDB1}" type="parTrans" cxnId="{99B0DA25-D812-4BB7-9B7B-9F0A1C9B75CB}">
      <dgm:prSet/>
      <dgm:spPr/>
      <dgm:t>
        <a:bodyPr/>
        <a:lstStyle/>
        <a:p>
          <a:endParaRPr lang="es-ES"/>
        </a:p>
      </dgm:t>
    </dgm:pt>
    <dgm:pt modelId="{ED8D05CB-A9A8-4384-B04A-265A36544C4D}" type="sibTrans" cxnId="{99B0DA25-D812-4BB7-9B7B-9F0A1C9B75CB}">
      <dgm:prSet/>
      <dgm:spPr/>
      <dgm:t>
        <a:bodyPr/>
        <a:lstStyle/>
        <a:p>
          <a:endParaRPr lang="es-ES"/>
        </a:p>
      </dgm:t>
    </dgm:pt>
    <dgm:pt modelId="{03AE58EF-0C2B-4B49-9680-6B758ACB5CD6}">
      <dgm:prSet custT="1"/>
      <dgm:spPr/>
      <dgm:t>
        <a:bodyPr/>
        <a:lstStyle/>
        <a:p>
          <a:pPr rtl="0"/>
          <a:r>
            <a:rPr lang="es-ES" sz="1600" dirty="0" smtClean="0">
              <a:hlinkClick xmlns:r="http://schemas.openxmlformats.org/officeDocument/2006/relationships" r:id="rId4"/>
            </a:rPr>
            <a:t>LEC</a:t>
          </a:r>
          <a:endParaRPr lang="es-ES" sz="1600" dirty="0"/>
        </a:p>
      </dgm:t>
    </dgm:pt>
    <dgm:pt modelId="{C81BC017-7B6F-4254-A546-AC6427230794}" type="parTrans" cxnId="{710685F8-8D1C-471E-B9F3-D2CF973CFC0A}">
      <dgm:prSet/>
      <dgm:spPr/>
      <dgm:t>
        <a:bodyPr/>
        <a:lstStyle/>
        <a:p>
          <a:endParaRPr lang="es-ES"/>
        </a:p>
      </dgm:t>
    </dgm:pt>
    <dgm:pt modelId="{688468E3-6660-465D-9EEA-E94B4BC86FF4}" type="sibTrans" cxnId="{710685F8-8D1C-471E-B9F3-D2CF973CFC0A}">
      <dgm:prSet/>
      <dgm:spPr/>
      <dgm:t>
        <a:bodyPr/>
        <a:lstStyle/>
        <a:p>
          <a:endParaRPr lang="es-ES"/>
        </a:p>
      </dgm:t>
    </dgm:pt>
    <dgm:pt modelId="{D9862739-3508-40DA-9E1B-05813D37F944}">
      <dgm:prSet custT="1"/>
      <dgm:spPr/>
      <dgm:t>
        <a:bodyPr/>
        <a:lstStyle/>
        <a:p>
          <a:pPr rtl="0"/>
          <a:r>
            <a:rPr lang="es-ES" sz="1600" dirty="0" smtClean="0"/>
            <a:t>Situación de riesgo</a:t>
          </a:r>
          <a:endParaRPr lang="es-ES" sz="1600" dirty="0"/>
        </a:p>
      </dgm:t>
    </dgm:pt>
    <dgm:pt modelId="{5CCD1697-39FD-4EE0-8B6E-1CC627246C6E}" type="parTrans" cxnId="{5F3AE5A8-77D1-4FA1-A34E-7972DEAE2FBA}">
      <dgm:prSet/>
      <dgm:spPr/>
      <dgm:t>
        <a:bodyPr/>
        <a:lstStyle/>
        <a:p>
          <a:endParaRPr lang="es-ES"/>
        </a:p>
      </dgm:t>
    </dgm:pt>
    <dgm:pt modelId="{1F45F243-CC1B-42C9-A725-1E606C88DF3C}" type="sibTrans" cxnId="{5F3AE5A8-77D1-4FA1-A34E-7972DEAE2FBA}">
      <dgm:prSet/>
      <dgm:spPr/>
      <dgm:t>
        <a:bodyPr/>
        <a:lstStyle/>
        <a:p>
          <a:endParaRPr lang="es-ES"/>
        </a:p>
      </dgm:t>
    </dgm:pt>
    <dgm:pt modelId="{3993AB65-712E-4628-8C65-E27BFF0F983C}">
      <dgm:prSet custT="1"/>
      <dgm:spPr/>
      <dgm:t>
        <a:bodyPr/>
        <a:lstStyle/>
        <a:p>
          <a:pPr rtl="0"/>
          <a:r>
            <a:rPr lang="es-ES" sz="1600" smtClean="0"/>
            <a:t>Aragón:</a:t>
          </a:r>
          <a:endParaRPr lang="es-ES" sz="1600"/>
        </a:p>
      </dgm:t>
    </dgm:pt>
    <dgm:pt modelId="{AAB42EEC-6A04-44C5-AD28-91ADA29FAA3B}" type="parTrans" cxnId="{8ABBCDD6-077A-4F61-9E6F-BFADF27ABD31}">
      <dgm:prSet/>
      <dgm:spPr/>
      <dgm:t>
        <a:bodyPr/>
        <a:lstStyle/>
        <a:p>
          <a:endParaRPr lang="es-ES"/>
        </a:p>
      </dgm:t>
    </dgm:pt>
    <dgm:pt modelId="{428F7078-E060-4CD9-984A-12D482540C9C}" type="sibTrans" cxnId="{8ABBCDD6-077A-4F61-9E6F-BFADF27ABD31}">
      <dgm:prSet/>
      <dgm:spPr/>
      <dgm:t>
        <a:bodyPr/>
        <a:lstStyle/>
        <a:p>
          <a:endParaRPr lang="es-ES"/>
        </a:p>
      </dgm:t>
    </dgm:pt>
    <dgm:pt modelId="{DFB20D5B-DD68-486C-95B4-207036BF73FB}">
      <dgm:prSet custT="1"/>
      <dgm:spPr/>
      <dgm:t>
        <a:bodyPr/>
        <a:lstStyle/>
        <a:p>
          <a:pPr rtl="0"/>
          <a:r>
            <a:rPr lang="es-ES" sz="1600" dirty="0" smtClean="0"/>
            <a:t>art. 5.6 CDFA</a:t>
          </a:r>
          <a:endParaRPr lang="es-ES" sz="1600" dirty="0"/>
        </a:p>
      </dgm:t>
    </dgm:pt>
    <dgm:pt modelId="{2744B045-DBC2-4838-AF07-710BD4812361}" type="parTrans" cxnId="{862A455E-60BB-41DF-A56B-96CC13E43821}">
      <dgm:prSet/>
      <dgm:spPr/>
      <dgm:t>
        <a:bodyPr/>
        <a:lstStyle/>
        <a:p>
          <a:endParaRPr lang="es-ES"/>
        </a:p>
      </dgm:t>
    </dgm:pt>
    <dgm:pt modelId="{F49F072B-A8C7-4ABA-B89C-EF044FC308EA}" type="sibTrans" cxnId="{862A455E-60BB-41DF-A56B-96CC13E43821}">
      <dgm:prSet/>
      <dgm:spPr/>
      <dgm:t>
        <a:bodyPr/>
        <a:lstStyle/>
        <a:p>
          <a:endParaRPr lang="es-ES"/>
        </a:p>
      </dgm:t>
    </dgm:pt>
    <dgm:pt modelId="{0FB9655E-3F8B-4F36-AE00-02B27EC913C9}">
      <dgm:prSet custT="1"/>
      <dgm:spPr/>
      <dgm:t>
        <a:bodyPr/>
        <a:lstStyle/>
        <a:p>
          <a:pPr rtl="0"/>
          <a:r>
            <a:rPr lang="es-ES" sz="1600" dirty="0" smtClean="0"/>
            <a:t>art.  </a:t>
          </a:r>
          <a:r>
            <a:rPr lang="es-ES" sz="1600" dirty="0" smtClean="0">
              <a:hlinkClick xmlns:r="http://schemas.openxmlformats.org/officeDocument/2006/relationships" r:id="rId5"/>
            </a:rPr>
            <a:t>56 a 58 LIAA</a:t>
          </a:r>
          <a:endParaRPr lang="es-ES" sz="1600" dirty="0"/>
        </a:p>
      </dgm:t>
    </dgm:pt>
    <dgm:pt modelId="{4AEFADDF-0A97-43BD-BD79-6FD8D09DE959}" type="parTrans" cxnId="{157156EE-E624-449F-8188-54BD119222D9}">
      <dgm:prSet/>
      <dgm:spPr/>
      <dgm:t>
        <a:bodyPr/>
        <a:lstStyle/>
        <a:p>
          <a:endParaRPr lang="es-ES"/>
        </a:p>
      </dgm:t>
    </dgm:pt>
    <dgm:pt modelId="{5AD50FF2-E738-4537-AAC4-71F12BF67260}" type="sibTrans" cxnId="{157156EE-E624-449F-8188-54BD119222D9}">
      <dgm:prSet/>
      <dgm:spPr/>
      <dgm:t>
        <a:bodyPr/>
        <a:lstStyle/>
        <a:p>
          <a:endParaRPr lang="es-ES"/>
        </a:p>
      </dgm:t>
    </dgm:pt>
    <dgm:pt modelId="{5FF4E83C-BF36-4BA7-8DE4-D7831B4504AE}">
      <dgm:prSet custT="1"/>
      <dgm:spPr/>
      <dgm:t>
        <a:bodyPr/>
        <a:lstStyle/>
        <a:p>
          <a:pPr rtl="0"/>
          <a:r>
            <a:rPr lang="es-ES" sz="1600" dirty="0" smtClean="0"/>
            <a:t>Derecho estatal:</a:t>
          </a:r>
          <a:endParaRPr lang="es-ES" sz="1600" dirty="0"/>
        </a:p>
      </dgm:t>
    </dgm:pt>
    <dgm:pt modelId="{FD71E301-BACD-4B92-8981-A27CAB6FD0A6}" type="parTrans" cxnId="{D3EC77AE-D63C-4BAA-8F50-04F5EAD98464}">
      <dgm:prSet/>
      <dgm:spPr/>
      <dgm:t>
        <a:bodyPr/>
        <a:lstStyle/>
        <a:p>
          <a:endParaRPr lang="es-ES"/>
        </a:p>
      </dgm:t>
    </dgm:pt>
    <dgm:pt modelId="{9C6F0C9C-0865-4EB8-82CA-E3F0A6FCCD09}" type="sibTrans" cxnId="{D3EC77AE-D63C-4BAA-8F50-04F5EAD98464}">
      <dgm:prSet/>
      <dgm:spPr/>
      <dgm:t>
        <a:bodyPr/>
        <a:lstStyle/>
        <a:p>
          <a:endParaRPr lang="es-ES"/>
        </a:p>
      </dgm:t>
    </dgm:pt>
    <dgm:pt modelId="{FCD5D2BD-14DD-4B2D-AB70-EBE6DB1BFB5D}">
      <dgm:prSet custT="1"/>
      <dgm:spPr/>
      <dgm:t>
        <a:bodyPr/>
        <a:lstStyle/>
        <a:p>
          <a:pPr rtl="0"/>
          <a:r>
            <a:rPr lang="es-ES" sz="1600" dirty="0" smtClean="0">
              <a:hlinkClick xmlns:r="http://schemas.openxmlformats.org/officeDocument/2006/relationships" r:id="rId6"/>
            </a:rPr>
            <a:t>art. 17 LOPJM</a:t>
          </a:r>
          <a:endParaRPr lang="es-ES" sz="1600" dirty="0"/>
        </a:p>
      </dgm:t>
    </dgm:pt>
    <dgm:pt modelId="{1CC9050D-0870-47C8-B3C5-813693FED736}" type="parTrans" cxnId="{6C9BF288-388D-498F-94C7-A703912A1F52}">
      <dgm:prSet/>
      <dgm:spPr/>
      <dgm:t>
        <a:bodyPr/>
        <a:lstStyle/>
        <a:p>
          <a:endParaRPr lang="es-ES"/>
        </a:p>
      </dgm:t>
    </dgm:pt>
    <dgm:pt modelId="{9BAAAB38-8C9D-4114-BE43-14BDD6E6F6B7}" type="sibTrans" cxnId="{6C9BF288-388D-498F-94C7-A703912A1F52}">
      <dgm:prSet/>
      <dgm:spPr/>
      <dgm:t>
        <a:bodyPr/>
        <a:lstStyle/>
        <a:p>
          <a:endParaRPr lang="es-ES"/>
        </a:p>
      </dgm:t>
    </dgm:pt>
    <dgm:pt modelId="{09FFDE3A-A49D-4CDC-AF22-D38C5D3697F8}">
      <dgm:prSet/>
      <dgm:spPr/>
      <dgm:t>
        <a:bodyPr/>
        <a:lstStyle/>
        <a:p>
          <a:pPr rtl="0"/>
          <a:r>
            <a:rPr lang="es-ES" dirty="0" smtClean="0"/>
            <a:t>Situación de desamparo</a:t>
          </a:r>
          <a:endParaRPr lang="es-ES" dirty="0"/>
        </a:p>
      </dgm:t>
    </dgm:pt>
    <dgm:pt modelId="{CCD9C51B-0A59-4148-984C-E51AA9972282}" type="parTrans" cxnId="{35A75C11-3967-48D7-81FA-D308F02399E4}">
      <dgm:prSet/>
      <dgm:spPr/>
      <dgm:t>
        <a:bodyPr/>
        <a:lstStyle/>
        <a:p>
          <a:endParaRPr lang="es-ES"/>
        </a:p>
      </dgm:t>
    </dgm:pt>
    <dgm:pt modelId="{EF333EC8-F156-4E77-9F68-70E9E90EB85C}" type="sibTrans" cxnId="{35A75C11-3967-48D7-81FA-D308F02399E4}">
      <dgm:prSet/>
      <dgm:spPr/>
      <dgm:t>
        <a:bodyPr/>
        <a:lstStyle/>
        <a:p>
          <a:endParaRPr lang="es-ES"/>
        </a:p>
      </dgm:t>
    </dgm:pt>
    <dgm:pt modelId="{976E33E2-CC29-4BB0-9894-D8DEC6C30483}">
      <dgm:prSet/>
      <dgm:spPr/>
      <dgm:t>
        <a:bodyPr/>
        <a:lstStyle/>
        <a:p>
          <a:pPr rtl="0"/>
          <a:r>
            <a:rPr lang="es-ES" dirty="0" smtClean="0"/>
            <a:t>Aragón</a:t>
          </a:r>
          <a:endParaRPr lang="es-ES" dirty="0"/>
        </a:p>
      </dgm:t>
    </dgm:pt>
    <dgm:pt modelId="{ACB4B8CC-3FFE-453A-B16C-6EA8E5BE953D}" type="parTrans" cxnId="{2A391CB2-F113-48C7-976D-325C162B3FB1}">
      <dgm:prSet/>
      <dgm:spPr/>
      <dgm:t>
        <a:bodyPr/>
        <a:lstStyle/>
        <a:p>
          <a:endParaRPr lang="es-ES"/>
        </a:p>
      </dgm:t>
    </dgm:pt>
    <dgm:pt modelId="{DF476C0B-1261-4831-8A7C-54DD30A2AE2D}" type="sibTrans" cxnId="{2A391CB2-F113-48C7-976D-325C162B3FB1}">
      <dgm:prSet/>
      <dgm:spPr/>
      <dgm:t>
        <a:bodyPr/>
        <a:lstStyle/>
        <a:p>
          <a:endParaRPr lang="es-ES"/>
        </a:p>
      </dgm:t>
    </dgm:pt>
    <dgm:pt modelId="{528EDE19-A6F3-40AF-9966-FF4B241ABDFF}">
      <dgm:prSet/>
      <dgm:spPr/>
      <dgm:t>
        <a:bodyPr/>
        <a:lstStyle/>
        <a:p>
          <a:pPr rtl="0"/>
          <a:r>
            <a:rPr lang="es-ES" dirty="0" smtClean="0"/>
            <a:t>art. 118 CDFA</a:t>
          </a:r>
          <a:endParaRPr lang="es-ES" dirty="0"/>
        </a:p>
      </dgm:t>
    </dgm:pt>
    <dgm:pt modelId="{625ED384-4DF5-4E50-8FA3-7ADBD928EC84}" type="parTrans" cxnId="{2B318F1D-93DB-4993-A625-15493205BC99}">
      <dgm:prSet/>
      <dgm:spPr/>
      <dgm:t>
        <a:bodyPr/>
        <a:lstStyle/>
        <a:p>
          <a:endParaRPr lang="es-ES"/>
        </a:p>
      </dgm:t>
    </dgm:pt>
    <dgm:pt modelId="{13C2D1EA-58DD-40EC-A0A9-903625E000E4}" type="sibTrans" cxnId="{2B318F1D-93DB-4993-A625-15493205BC99}">
      <dgm:prSet/>
      <dgm:spPr/>
      <dgm:t>
        <a:bodyPr/>
        <a:lstStyle/>
        <a:p>
          <a:endParaRPr lang="es-ES"/>
        </a:p>
      </dgm:t>
    </dgm:pt>
    <dgm:pt modelId="{4A7B834D-F0F5-4F89-84E6-28AEA2F275EC}">
      <dgm:prSet/>
      <dgm:spPr/>
      <dgm:t>
        <a:bodyPr/>
        <a:lstStyle/>
        <a:p>
          <a:pPr rtl="0"/>
          <a:r>
            <a:rPr lang="es-ES" dirty="0" smtClean="0"/>
            <a:t>art. </a:t>
          </a:r>
          <a:r>
            <a:rPr lang="es-ES" dirty="0" smtClean="0">
              <a:hlinkClick xmlns:r="http://schemas.openxmlformats.org/officeDocument/2006/relationships" r:id="rId7"/>
            </a:rPr>
            <a:t>59 LIAA</a:t>
          </a:r>
          <a:endParaRPr lang="es-ES" dirty="0"/>
        </a:p>
      </dgm:t>
    </dgm:pt>
    <dgm:pt modelId="{62508030-9999-4C28-AFBC-D691567A7C7D}" type="parTrans" cxnId="{7ADA5B57-4B4B-49DE-8290-3B71EBD6F305}">
      <dgm:prSet/>
      <dgm:spPr/>
      <dgm:t>
        <a:bodyPr/>
        <a:lstStyle/>
        <a:p>
          <a:endParaRPr lang="es-ES"/>
        </a:p>
      </dgm:t>
    </dgm:pt>
    <dgm:pt modelId="{33AC26B8-9FCA-4538-A740-6E01575CF835}" type="sibTrans" cxnId="{7ADA5B57-4B4B-49DE-8290-3B71EBD6F305}">
      <dgm:prSet/>
      <dgm:spPr/>
      <dgm:t>
        <a:bodyPr/>
        <a:lstStyle/>
        <a:p>
          <a:endParaRPr lang="es-ES"/>
        </a:p>
      </dgm:t>
    </dgm:pt>
    <dgm:pt modelId="{DE2EC17C-184F-4073-9F51-6979A05C7817}">
      <dgm:prSet/>
      <dgm:spPr/>
      <dgm:t>
        <a:bodyPr/>
        <a:lstStyle/>
        <a:p>
          <a:pPr rtl="0"/>
          <a:r>
            <a:rPr lang="es-ES" dirty="0" smtClean="0"/>
            <a:t>Derecho estatal:</a:t>
          </a:r>
          <a:endParaRPr lang="es-ES" dirty="0"/>
        </a:p>
      </dgm:t>
    </dgm:pt>
    <dgm:pt modelId="{CB0E30CE-5140-4605-8DFB-153174B87873}" type="parTrans" cxnId="{2C121622-DD7A-4C53-A531-68384BBC0C6B}">
      <dgm:prSet/>
      <dgm:spPr/>
      <dgm:t>
        <a:bodyPr/>
        <a:lstStyle/>
        <a:p>
          <a:endParaRPr lang="es-ES"/>
        </a:p>
      </dgm:t>
    </dgm:pt>
    <dgm:pt modelId="{A3B0E7C3-DD47-4136-8E0E-FA0CEFB48F1C}" type="sibTrans" cxnId="{2C121622-DD7A-4C53-A531-68384BBC0C6B}">
      <dgm:prSet/>
      <dgm:spPr/>
      <dgm:t>
        <a:bodyPr/>
        <a:lstStyle/>
        <a:p>
          <a:endParaRPr lang="es-ES"/>
        </a:p>
      </dgm:t>
    </dgm:pt>
    <dgm:pt modelId="{2D86F1DB-3D39-495D-9F5C-E897F1E4BF3D}">
      <dgm:prSet/>
      <dgm:spPr/>
      <dgm:t>
        <a:bodyPr/>
        <a:lstStyle/>
        <a:p>
          <a:pPr rtl="0"/>
          <a:r>
            <a:rPr lang="es-ES" smtClean="0"/>
            <a:t>art. 172 Cc.</a:t>
          </a:r>
          <a:endParaRPr lang="es-ES"/>
        </a:p>
      </dgm:t>
    </dgm:pt>
    <dgm:pt modelId="{44730673-203F-4767-A0AA-3DD41CCF256D}" type="parTrans" cxnId="{53257B30-C44C-4516-89AB-849CD6A34A0F}">
      <dgm:prSet/>
      <dgm:spPr/>
      <dgm:t>
        <a:bodyPr/>
        <a:lstStyle/>
        <a:p>
          <a:endParaRPr lang="es-ES"/>
        </a:p>
      </dgm:t>
    </dgm:pt>
    <dgm:pt modelId="{79442051-D094-4098-8F55-C9D95804F6B4}" type="sibTrans" cxnId="{53257B30-C44C-4516-89AB-849CD6A34A0F}">
      <dgm:prSet/>
      <dgm:spPr/>
      <dgm:t>
        <a:bodyPr/>
        <a:lstStyle/>
        <a:p>
          <a:endParaRPr lang="es-ES"/>
        </a:p>
      </dgm:t>
    </dgm:pt>
    <dgm:pt modelId="{48C975D2-93F9-462A-ACB5-D2A0B464FA13}">
      <dgm:prSet/>
      <dgm:spPr/>
      <dgm:t>
        <a:bodyPr/>
        <a:lstStyle/>
        <a:p>
          <a:pPr rtl="0"/>
          <a:r>
            <a:rPr lang="es-ES" dirty="0" smtClean="0">
              <a:hlinkClick xmlns:r="http://schemas.openxmlformats.org/officeDocument/2006/relationships" r:id="rId8"/>
            </a:rPr>
            <a:t>art. 18 LOPJM</a:t>
          </a:r>
          <a:endParaRPr lang="es-ES" dirty="0"/>
        </a:p>
      </dgm:t>
    </dgm:pt>
    <dgm:pt modelId="{2B6E9486-3902-4F44-BD7C-BDCFB0D411CA}" type="parTrans" cxnId="{0105F19E-EE4C-4E01-8807-9C4EDE8EA6C8}">
      <dgm:prSet/>
      <dgm:spPr/>
      <dgm:t>
        <a:bodyPr/>
        <a:lstStyle/>
        <a:p>
          <a:endParaRPr lang="es-ES"/>
        </a:p>
      </dgm:t>
    </dgm:pt>
    <dgm:pt modelId="{4D69F9E9-CBDF-40FB-B3A9-D2CFC359D209}" type="sibTrans" cxnId="{0105F19E-EE4C-4E01-8807-9C4EDE8EA6C8}">
      <dgm:prSet/>
      <dgm:spPr/>
      <dgm:t>
        <a:bodyPr/>
        <a:lstStyle/>
        <a:p>
          <a:endParaRPr lang="es-ES"/>
        </a:p>
      </dgm:t>
    </dgm:pt>
    <dgm:pt modelId="{F18FA301-7B80-4B1D-9845-47C6BF9D4025}">
      <dgm:prSet custT="1"/>
      <dgm:spPr/>
      <dgm:t>
        <a:bodyPr/>
        <a:lstStyle/>
        <a:p>
          <a:pPr rtl="0"/>
          <a:r>
            <a:rPr lang="es-ES" sz="1400" dirty="0" err="1" smtClean="0"/>
            <a:t>Administrativización</a:t>
          </a:r>
          <a:endParaRPr lang="es-ES" sz="1400" dirty="0"/>
        </a:p>
      </dgm:t>
    </dgm:pt>
    <dgm:pt modelId="{7FF60658-D68E-4351-9208-E76A25C6BC75}" type="parTrans" cxnId="{72105B7B-4B17-44FB-979B-9AF85C876D2A}">
      <dgm:prSet/>
      <dgm:spPr/>
      <dgm:t>
        <a:bodyPr/>
        <a:lstStyle/>
        <a:p>
          <a:endParaRPr lang="es-ES"/>
        </a:p>
      </dgm:t>
    </dgm:pt>
    <dgm:pt modelId="{9E0207D4-3A17-43D5-B5D3-4B7F1CE437B7}" type="sibTrans" cxnId="{72105B7B-4B17-44FB-979B-9AF85C876D2A}">
      <dgm:prSet/>
      <dgm:spPr/>
      <dgm:t>
        <a:bodyPr/>
        <a:lstStyle/>
        <a:p>
          <a:endParaRPr lang="es-ES"/>
        </a:p>
      </dgm:t>
    </dgm:pt>
    <dgm:pt modelId="{F08CB180-F711-4B78-8541-A289FF162D05}">
      <dgm:prSet custT="1"/>
      <dgm:spPr/>
      <dgm:t>
        <a:bodyPr/>
        <a:lstStyle/>
        <a:p>
          <a:pPr rtl="0"/>
          <a:r>
            <a:rPr lang="es-ES" sz="1400" dirty="0" smtClean="0"/>
            <a:t>Supletorio en Aragón hasta 2006</a:t>
          </a:r>
          <a:endParaRPr lang="es-ES" sz="1400" dirty="0"/>
        </a:p>
      </dgm:t>
    </dgm:pt>
    <dgm:pt modelId="{7F467548-1815-41C4-BD88-21E78A5E2AE5}" type="parTrans" cxnId="{82B905FB-6231-4C86-B3DC-2FC0CF77DBEC}">
      <dgm:prSet/>
      <dgm:spPr/>
      <dgm:t>
        <a:bodyPr/>
        <a:lstStyle/>
        <a:p>
          <a:endParaRPr lang="es-ES"/>
        </a:p>
      </dgm:t>
    </dgm:pt>
    <dgm:pt modelId="{740FEA65-4CFB-43E7-BCF0-6B8994C586F2}" type="sibTrans" cxnId="{82B905FB-6231-4C86-B3DC-2FC0CF77DBEC}">
      <dgm:prSet/>
      <dgm:spPr/>
      <dgm:t>
        <a:bodyPr/>
        <a:lstStyle/>
        <a:p>
          <a:endParaRPr lang="es-ES"/>
        </a:p>
      </dgm:t>
    </dgm:pt>
    <dgm:pt modelId="{84955DEB-C3FE-40D9-A3A4-AA261CB8FFB1}">
      <dgm:prSet custT="1"/>
      <dgm:spPr/>
      <dgm:t>
        <a:bodyPr/>
        <a:lstStyle/>
        <a:p>
          <a:pPr rtl="0"/>
          <a:r>
            <a:rPr lang="es-ES" sz="1600" dirty="0" smtClean="0">
              <a:hlinkClick xmlns:r="http://schemas.openxmlformats.org/officeDocument/2006/relationships" r:id="rId9"/>
            </a:rPr>
            <a:t>R. 190/2008</a:t>
          </a:r>
          <a:endParaRPr lang="es-ES" sz="1600" dirty="0"/>
        </a:p>
      </dgm:t>
    </dgm:pt>
    <dgm:pt modelId="{33BBFDA7-9CED-4DC7-9FA0-2209F0098CC7}" type="parTrans" cxnId="{C9D1252D-0305-495C-83A7-D0058AA38103}">
      <dgm:prSet/>
      <dgm:spPr/>
      <dgm:t>
        <a:bodyPr/>
        <a:lstStyle/>
        <a:p>
          <a:endParaRPr lang="es-ES"/>
        </a:p>
      </dgm:t>
    </dgm:pt>
    <dgm:pt modelId="{3AB4BDA8-C335-4BE7-AA9C-6EBEEBC187B3}" type="sibTrans" cxnId="{C9D1252D-0305-495C-83A7-D0058AA38103}">
      <dgm:prSet/>
      <dgm:spPr/>
      <dgm:t>
        <a:bodyPr/>
        <a:lstStyle/>
        <a:p>
          <a:endParaRPr lang="es-ES"/>
        </a:p>
      </dgm:t>
    </dgm:pt>
    <dgm:pt modelId="{8F702D0A-2E48-42AF-A15C-E3DAEB9EDAF6}" type="pres">
      <dgm:prSet presAssocID="{00080CAA-4D3A-4EDE-9C80-1F9D1BD3DD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804DD7D-F837-429D-BD6E-C45E503E5828}" type="pres">
      <dgm:prSet presAssocID="{00080CAA-4D3A-4EDE-9C80-1F9D1BD3DDC8}" presName="fgShape" presStyleLbl="fgShp" presStyleIdx="0" presStyleCnt="1" custScaleX="72609" custScaleY="55297" custLinFactNeighborX="3926" custLinFactNeighborY="52510"/>
      <dgm:spPr/>
    </dgm:pt>
    <dgm:pt modelId="{B7915C28-A36E-4B1B-963E-93D38C92758E}" type="pres">
      <dgm:prSet presAssocID="{00080CAA-4D3A-4EDE-9C80-1F9D1BD3DDC8}" presName="linComp" presStyleCnt="0"/>
      <dgm:spPr/>
    </dgm:pt>
    <dgm:pt modelId="{925EBB09-D2DE-448A-8049-4CE0F4F825AC}" type="pres">
      <dgm:prSet presAssocID="{470E1E77-844D-46B6-B510-7CF14E5A43E8}" presName="compNode" presStyleCnt="0"/>
      <dgm:spPr/>
    </dgm:pt>
    <dgm:pt modelId="{BBC20AE9-38E4-4754-9D34-6754ABF4F079}" type="pres">
      <dgm:prSet presAssocID="{470E1E77-844D-46B6-B510-7CF14E5A43E8}" presName="bkgdShape" presStyleLbl="node1" presStyleIdx="0" presStyleCnt="3"/>
      <dgm:spPr/>
      <dgm:t>
        <a:bodyPr/>
        <a:lstStyle/>
        <a:p>
          <a:endParaRPr lang="es-ES"/>
        </a:p>
      </dgm:t>
    </dgm:pt>
    <dgm:pt modelId="{518D7ECB-FF3E-4BA9-8B7F-D97FA9B1620C}" type="pres">
      <dgm:prSet presAssocID="{470E1E77-844D-46B6-B510-7CF14E5A43E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A5C967-35F1-4BF0-A160-0E5EB3940068}" type="pres">
      <dgm:prSet presAssocID="{470E1E77-844D-46B6-B510-7CF14E5A43E8}" presName="invisiNode" presStyleLbl="node1" presStyleIdx="0" presStyleCnt="3"/>
      <dgm:spPr/>
    </dgm:pt>
    <dgm:pt modelId="{9A1FE24C-2904-40F4-A9F2-DE49AB1DBC4C}" type="pres">
      <dgm:prSet presAssocID="{470E1E77-844D-46B6-B510-7CF14E5A43E8}" presName="imagNode" presStyleLbl="fgImgPlace1" presStyleIdx="0" presStyleCnt="3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s-ES"/>
        </a:p>
      </dgm:t>
    </dgm:pt>
    <dgm:pt modelId="{03DC5F53-EAA1-4E07-BC90-D537256F7BB7}" type="pres">
      <dgm:prSet presAssocID="{404A5565-5076-4B46-BAEA-4332F051B81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A324B7A-48B5-482E-84E7-22D38F5767A9}" type="pres">
      <dgm:prSet presAssocID="{D9862739-3508-40DA-9E1B-05813D37F944}" presName="compNode" presStyleCnt="0"/>
      <dgm:spPr/>
    </dgm:pt>
    <dgm:pt modelId="{4C3BEAE9-656A-4B21-B640-7E03A5C4379A}" type="pres">
      <dgm:prSet presAssocID="{D9862739-3508-40DA-9E1B-05813D37F944}" presName="bkgdShape" presStyleLbl="node1" presStyleIdx="1" presStyleCnt="3"/>
      <dgm:spPr/>
      <dgm:t>
        <a:bodyPr/>
        <a:lstStyle/>
        <a:p>
          <a:endParaRPr lang="es-ES"/>
        </a:p>
      </dgm:t>
    </dgm:pt>
    <dgm:pt modelId="{A785B666-C774-4AFC-9481-FD184F47D4C2}" type="pres">
      <dgm:prSet presAssocID="{D9862739-3508-40DA-9E1B-05813D37F94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60005D-B841-4EC3-B9D7-C8BF81D7FBD1}" type="pres">
      <dgm:prSet presAssocID="{D9862739-3508-40DA-9E1B-05813D37F944}" presName="invisiNode" presStyleLbl="node1" presStyleIdx="1" presStyleCnt="3"/>
      <dgm:spPr/>
    </dgm:pt>
    <dgm:pt modelId="{A491C090-CADB-4F8D-B8F0-4650D5180F15}" type="pres">
      <dgm:prSet presAssocID="{D9862739-3508-40DA-9E1B-05813D37F944}" presName="imagNode" presStyleLbl="fgImgPlace1" presStyleIdx="1" presStyleCnt="3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s-ES"/>
        </a:p>
      </dgm:t>
    </dgm:pt>
    <dgm:pt modelId="{0FC9D534-B530-49EE-A554-7B9C59225207}" type="pres">
      <dgm:prSet presAssocID="{1F45F243-CC1B-42C9-A725-1E606C88DF3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B13D25B-8444-4D7F-A5E5-DCB3EF260BD6}" type="pres">
      <dgm:prSet presAssocID="{09FFDE3A-A49D-4CDC-AF22-D38C5D3697F8}" presName="compNode" presStyleCnt="0"/>
      <dgm:spPr/>
    </dgm:pt>
    <dgm:pt modelId="{4A54B619-B2F7-402A-ACD2-3E9BCF202405}" type="pres">
      <dgm:prSet presAssocID="{09FFDE3A-A49D-4CDC-AF22-D38C5D3697F8}" presName="bkgdShape" presStyleLbl="node1" presStyleIdx="2" presStyleCnt="3"/>
      <dgm:spPr/>
      <dgm:t>
        <a:bodyPr/>
        <a:lstStyle/>
        <a:p>
          <a:endParaRPr lang="es-ES"/>
        </a:p>
      </dgm:t>
    </dgm:pt>
    <dgm:pt modelId="{3542FB13-625B-4F0D-AE24-7C25DCA66333}" type="pres">
      <dgm:prSet presAssocID="{09FFDE3A-A49D-4CDC-AF22-D38C5D3697F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40427F-2A7A-45B7-B48B-AAD3FBA73CFE}" type="pres">
      <dgm:prSet presAssocID="{09FFDE3A-A49D-4CDC-AF22-D38C5D3697F8}" presName="invisiNode" presStyleLbl="node1" presStyleIdx="2" presStyleCnt="3"/>
      <dgm:spPr/>
    </dgm:pt>
    <dgm:pt modelId="{F121B56D-D0A1-439C-9F3F-13A134875AA7}" type="pres">
      <dgm:prSet presAssocID="{09FFDE3A-A49D-4CDC-AF22-D38C5D3697F8}" presName="imagNode" presStyleLbl="fgImgPlace1" presStyleIdx="2" presStyleCnt="3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s-ES"/>
        </a:p>
      </dgm:t>
    </dgm:pt>
  </dgm:ptLst>
  <dgm:cxnLst>
    <dgm:cxn modelId="{35A75C11-3967-48D7-81FA-D308F02399E4}" srcId="{00080CAA-4D3A-4EDE-9C80-1F9D1BD3DDC8}" destId="{09FFDE3A-A49D-4CDC-AF22-D38C5D3697F8}" srcOrd="2" destOrd="0" parTransId="{CCD9C51B-0A59-4148-984C-E51AA9972282}" sibTransId="{EF333EC8-F156-4E77-9F68-70E9E90EB85C}"/>
    <dgm:cxn modelId="{DFE08962-BE48-4BE9-83C1-3A2AB108E114}" type="presOf" srcId="{976E33E2-CC29-4BB0-9894-D8DEC6C30483}" destId="{4A54B619-B2F7-402A-ACD2-3E9BCF202405}" srcOrd="0" destOrd="1" presId="urn:microsoft.com/office/officeart/2005/8/layout/hList7"/>
    <dgm:cxn modelId="{DCBF9E64-079C-41EA-9E6D-08DCC247DFC2}" type="presOf" srcId="{03AE58EF-0C2B-4B49-9680-6B758ACB5CD6}" destId="{BBC20AE9-38E4-4754-9D34-6754ABF4F079}" srcOrd="0" destOrd="12" presId="urn:microsoft.com/office/officeart/2005/8/layout/hList7"/>
    <dgm:cxn modelId="{21B44025-9C4D-4129-8A84-C622E6CAB4C7}" type="presOf" srcId="{84955DEB-C3FE-40D9-A3A4-AA261CB8FFB1}" destId="{BBC20AE9-38E4-4754-9D34-6754ABF4F079}" srcOrd="0" destOrd="9" presId="urn:microsoft.com/office/officeart/2005/8/layout/hList7"/>
    <dgm:cxn modelId="{8DC10621-BBF6-4969-B620-4E2A8D416B3F}" srcId="{470E1E77-844D-46B6-B510-7CF14E5A43E8}" destId="{ED10A2A1-818D-49A5-BF46-2AB54F209F1B}" srcOrd="0" destOrd="0" parTransId="{51D938A0-85A3-4A01-B584-AC455AC4C344}" sibTransId="{4FBC9849-E554-4A77-A069-E0D91C48D745}"/>
    <dgm:cxn modelId="{40910561-8134-47DE-AA3E-1FACA2A2BADA}" srcId="{5164D2C4-A705-4F5C-A18C-15BE2C084850}" destId="{F8ACF9EB-B1DD-453E-87EF-F671F6B368F1}" srcOrd="0" destOrd="0" parTransId="{66FAA321-7385-4A8C-AD71-24EEF72EE186}" sibTransId="{6A0D1883-3F14-4980-818B-AC607DD31EB6}"/>
    <dgm:cxn modelId="{B409B4D9-04CF-4370-91DA-5064DB309517}" srcId="{00080CAA-4D3A-4EDE-9C80-1F9D1BD3DDC8}" destId="{470E1E77-844D-46B6-B510-7CF14E5A43E8}" srcOrd="0" destOrd="0" parTransId="{A1317D3C-732C-46A4-B12A-E4F105430A66}" sibTransId="{404A5565-5076-4B46-BAEA-4332F051B81B}"/>
    <dgm:cxn modelId="{B5BEDDAE-324E-45B2-990F-43758ABC0BE7}" type="presOf" srcId="{DE2EC17C-184F-4073-9F51-6979A05C7817}" destId="{4A54B619-B2F7-402A-ACD2-3E9BCF202405}" srcOrd="0" destOrd="4" presId="urn:microsoft.com/office/officeart/2005/8/layout/hList7"/>
    <dgm:cxn modelId="{157156EE-E624-449F-8188-54BD119222D9}" srcId="{3993AB65-712E-4628-8C65-E27BFF0F983C}" destId="{0FB9655E-3F8B-4F36-AE00-02B27EC913C9}" srcOrd="1" destOrd="0" parTransId="{4AEFADDF-0A97-43BD-BD79-6FD8D09DE959}" sibTransId="{5AD50FF2-E738-4537-AAC4-71F12BF67260}"/>
    <dgm:cxn modelId="{2B318F1D-93DB-4993-A625-15493205BC99}" srcId="{976E33E2-CC29-4BB0-9894-D8DEC6C30483}" destId="{528EDE19-A6F3-40AF-9966-FF4B241ABDFF}" srcOrd="0" destOrd="0" parTransId="{625ED384-4DF5-4E50-8FA3-7ADBD928EC84}" sibTransId="{13C2D1EA-58DD-40EC-A0A9-903625E000E4}"/>
    <dgm:cxn modelId="{0105F19E-EE4C-4E01-8807-9C4EDE8EA6C8}" srcId="{DE2EC17C-184F-4073-9F51-6979A05C7817}" destId="{48C975D2-93F9-462A-ACB5-D2A0B464FA13}" srcOrd="1" destOrd="0" parTransId="{2B6E9486-3902-4F44-BD7C-BDCFB0D411CA}" sibTransId="{4D69F9E9-CBDF-40FB-B3A9-D2CFC359D209}"/>
    <dgm:cxn modelId="{A8D10195-85E5-44C3-879D-7E47BC451B47}" type="presOf" srcId="{976E33E2-CC29-4BB0-9894-D8DEC6C30483}" destId="{3542FB13-625B-4F0D-AE24-7C25DCA66333}" srcOrd="1" destOrd="1" presId="urn:microsoft.com/office/officeart/2005/8/layout/hList7"/>
    <dgm:cxn modelId="{84509C94-D74D-44D3-94D5-3AA15A8E708C}" type="presOf" srcId="{09FFDE3A-A49D-4CDC-AF22-D38C5D3697F8}" destId="{4A54B619-B2F7-402A-ACD2-3E9BCF202405}" srcOrd="0" destOrd="0" presId="urn:microsoft.com/office/officeart/2005/8/layout/hList7"/>
    <dgm:cxn modelId="{A4A09FCA-5114-420D-B8B5-6A7A6989758D}" type="presOf" srcId="{F18FA301-7B80-4B1D-9845-47C6BF9D4025}" destId="{518D7ECB-FF3E-4BA9-8B7F-D97FA9B1620C}" srcOrd="1" destOrd="3" presId="urn:microsoft.com/office/officeart/2005/8/layout/hList7"/>
    <dgm:cxn modelId="{987AAC50-CCE5-4CF8-B965-EFE3987E3241}" type="presOf" srcId="{ED10A2A1-818D-49A5-BF46-2AB54F209F1B}" destId="{BBC20AE9-38E4-4754-9D34-6754ABF4F079}" srcOrd="0" destOrd="1" presId="urn:microsoft.com/office/officeart/2005/8/layout/hList7"/>
    <dgm:cxn modelId="{CE0CF0F4-4C5C-4F08-848A-24EF2C4BF3C1}" type="presOf" srcId="{528EDE19-A6F3-40AF-9966-FF4B241ABDFF}" destId="{3542FB13-625B-4F0D-AE24-7C25DCA66333}" srcOrd="1" destOrd="2" presId="urn:microsoft.com/office/officeart/2005/8/layout/hList7"/>
    <dgm:cxn modelId="{D58208F8-E223-40B2-B9E1-EE778EE3AF3F}" type="presOf" srcId="{FCD5D2BD-14DD-4B2D-AB70-EBE6DB1BFB5D}" destId="{4C3BEAE9-656A-4B21-B640-7E03A5C4379A}" srcOrd="0" destOrd="5" presId="urn:microsoft.com/office/officeart/2005/8/layout/hList7"/>
    <dgm:cxn modelId="{0ADB8162-481F-4553-9AAE-E80AD6B4BCFB}" type="presOf" srcId="{48C975D2-93F9-462A-ACB5-D2A0B464FA13}" destId="{3542FB13-625B-4F0D-AE24-7C25DCA66333}" srcOrd="1" destOrd="6" presId="urn:microsoft.com/office/officeart/2005/8/layout/hList7"/>
    <dgm:cxn modelId="{BF582981-406B-45C0-A7A9-F56800C9C76C}" type="presOf" srcId="{186B3C27-4154-4900-A6F6-C668BE815984}" destId="{518D7ECB-FF3E-4BA9-8B7F-D97FA9B1620C}" srcOrd="1" destOrd="2" presId="urn:microsoft.com/office/officeart/2005/8/layout/hList7"/>
    <dgm:cxn modelId="{6D778C62-7FE6-406D-839E-4EA2A1136140}" type="presOf" srcId="{186B3C27-4154-4900-A6F6-C668BE815984}" destId="{BBC20AE9-38E4-4754-9D34-6754ABF4F079}" srcOrd="0" destOrd="2" presId="urn:microsoft.com/office/officeart/2005/8/layout/hList7"/>
    <dgm:cxn modelId="{D9F95045-D11B-48CC-B1A2-08B97C26009B}" type="presOf" srcId="{DFB20D5B-DD68-486C-95B4-207036BF73FB}" destId="{4C3BEAE9-656A-4B21-B640-7E03A5C4379A}" srcOrd="0" destOrd="2" presId="urn:microsoft.com/office/officeart/2005/8/layout/hList7"/>
    <dgm:cxn modelId="{F596D406-42A3-4346-BB40-F1EBEE30F275}" type="presOf" srcId="{09FFDE3A-A49D-4CDC-AF22-D38C5D3697F8}" destId="{3542FB13-625B-4F0D-AE24-7C25DCA66333}" srcOrd="1" destOrd="0" presId="urn:microsoft.com/office/officeart/2005/8/layout/hList7"/>
    <dgm:cxn modelId="{DB01EEA5-55C0-4E0D-9A5D-C8D8D50972A1}" type="presOf" srcId="{5164D2C4-A705-4F5C-A18C-15BE2C084850}" destId="{518D7ECB-FF3E-4BA9-8B7F-D97FA9B1620C}" srcOrd="1" destOrd="6" presId="urn:microsoft.com/office/officeart/2005/8/layout/hList7"/>
    <dgm:cxn modelId="{D1B6A1AF-EB8D-4D34-B617-DE47D0FD53FB}" type="presOf" srcId="{470E1E77-844D-46B6-B510-7CF14E5A43E8}" destId="{BBC20AE9-38E4-4754-9D34-6754ABF4F079}" srcOrd="0" destOrd="0" presId="urn:microsoft.com/office/officeart/2005/8/layout/hList7"/>
    <dgm:cxn modelId="{B16BEB21-13F2-49A0-864C-C7B9E47916A9}" type="presOf" srcId="{1F45F243-CC1B-42C9-A725-1E606C88DF3C}" destId="{0FC9D534-B530-49EE-A554-7B9C59225207}" srcOrd="0" destOrd="0" presId="urn:microsoft.com/office/officeart/2005/8/layout/hList7"/>
    <dgm:cxn modelId="{3E039E0C-485E-40BE-9993-11FE0E9E051B}" type="presOf" srcId="{9E204298-F260-47E2-8C8E-0D93466DDA15}" destId="{BBC20AE9-38E4-4754-9D34-6754ABF4F079}" srcOrd="0" destOrd="8" presId="urn:microsoft.com/office/officeart/2005/8/layout/hList7"/>
    <dgm:cxn modelId="{FFF08B71-AADE-4071-BCB3-D8F056B20C95}" type="presOf" srcId="{4A7B834D-F0F5-4F89-84E6-28AEA2F275EC}" destId="{3542FB13-625B-4F0D-AE24-7C25DCA66333}" srcOrd="1" destOrd="3" presId="urn:microsoft.com/office/officeart/2005/8/layout/hList7"/>
    <dgm:cxn modelId="{B601C058-86E7-4A3E-99F9-6507F7621ADB}" type="presOf" srcId="{2D86F1DB-3D39-495D-9F5C-E897F1E4BF3D}" destId="{4A54B619-B2F7-402A-ACD2-3E9BCF202405}" srcOrd="0" destOrd="5" presId="urn:microsoft.com/office/officeart/2005/8/layout/hList7"/>
    <dgm:cxn modelId="{9C920B67-314A-426F-B3F3-EDCB2054E090}" type="presOf" srcId="{3993AB65-712E-4628-8C65-E27BFF0F983C}" destId="{A785B666-C774-4AFC-9481-FD184F47D4C2}" srcOrd="1" destOrd="1" presId="urn:microsoft.com/office/officeart/2005/8/layout/hList7"/>
    <dgm:cxn modelId="{5F3AE5A8-77D1-4FA1-A34E-7972DEAE2FBA}" srcId="{00080CAA-4D3A-4EDE-9C80-1F9D1BD3DDC8}" destId="{D9862739-3508-40DA-9E1B-05813D37F944}" srcOrd="1" destOrd="0" parTransId="{5CCD1697-39FD-4EE0-8B6E-1CC627246C6E}" sibTransId="{1F45F243-CC1B-42C9-A725-1E606C88DF3C}"/>
    <dgm:cxn modelId="{D89BDA22-3C91-461C-BF43-4B1B086411B1}" type="presOf" srcId="{00080CAA-4D3A-4EDE-9C80-1F9D1BD3DDC8}" destId="{8F702D0A-2E48-42AF-A15C-E3DAEB9EDAF6}" srcOrd="0" destOrd="0" presId="urn:microsoft.com/office/officeart/2005/8/layout/hList7"/>
    <dgm:cxn modelId="{1538828B-4DD5-418D-8A01-7B6AFBF6F61B}" type="presOf" srcId="{DFB20D5B-DD68-486C-95B4-207036BF73FB}" destId="{A785B666-C774-4AFC-9481-FD184F47D4C2}" srcOrd="1" destOrd="2" presId="urn:microsoft.com/office/officeart/2005/8/layout/hList7"/>
    <dgm:cxn modelId="{083A1579-A760-4930-A1DD-3E163805A502}" type="presOf" srcId="{470E1E77-844D-46B6-B510-7CF14E5A43E8}" destId="{518D7ECB-FF3E-4BA9-8B7F-D97FA9B1620C}" srcOrd="1" destOrd="0" presId="urn:microsoft.com/office/officeart/2005/8/layout/hList7"/>
    <dgm:cxn modelId="{D2C45556-532C-4B93-A036-6473E10FB181}" type="presOf" srcId="{84955DEB-C3FE-40D9-A3A4-AA261CB8FFB1}" destId="{518D7ECB-FF3E-4BA9-8B7F-D97FA9B1620C}" srcOrd="1" destOrd="9" presId="urn:microsoft.com/office/officeart/2005/8/layout/hList7"/>
    <dgm:cxn modelId="{C9D1252D-0305-495C-83A7-D0058AA38103}" srcId="{5164D2C4-A705-4F5C-A18C-15BE2C084850}" destId="{84955DEB-C3FE-40D9-A3A4-AA261CB8FFB1}" srcOrd="2" destOrd="0" parTransId="{33BBFDA7-9CED-4DC7-9FA0-2209F0098CC7}" sibTransId="{3AB4BDA8-C335-4BE7-AA9C-6EBEEBC187B3}"/>
    <dgm:cxn modelId="{B5FBEF0F-3325-4980-8578-E4A157F59BEE}" type="presOf" srcId="{143AC436-E73F-4D60-AB66-99162B8EFBC7}" destId="{BBC20AE9-38E4-4754-9D34-6754ABF4F079}" srcOrd="0" destOrd="11" presId="urn:microsoft.com/office/officeart/2005/8/layout/hList7"/>
    <dgm:cxn modelId="{0F865BDA-5CE9-4A3F-9E5B-6BA6C359D7BB}" type="presOf" srcId="{5164D2C4-A705-4F5C-A18C-15BE2C084850}" destId="{BBC20AE9-38E4-4754-9D34-6754ABF4F079}" srcOrd="0" destOrd="6" presId="urn:microsoft.com/office/officeart/2005/8/layout/hList7"/>
    <dgm:cxn modelId="{710685F8-8D1C-471E-B9F3-D2CF973CFC0A}" srcId="{AFAC8D1C-910F-4855-85D4-87F58116E296}" destId="{03AE58EF-0C2B-4B49-9680-6B758ACB5CD6}" srcOrd="1" destOrd="0" parTransId="{C81BC017-7B6F-4254-A546-AC6427230794}" sibTransId="{688468E3-6660-465D-9EEA-E94B4BC86FF4}"/>
    <dgm:cxn modelId="{896CA436-0AA5-4F3E-948E-CA9C97897460}" type="presOf" srcId="{2D86F1DB-3D39-495D-9F5C-E897F1E4BF3D}" destId="{3542FB13-625B-4F0D-AE24-7C25DCA66333}" srcOrd="1" destOrd="5" presId="urn:microsoft.com/office/officeart/2005/8/layout/hList7"/>
    <dgm:cxn modelId="{9AD320AD-9AA6-43E8-B62D-DE427E722229}" type="presOf" srcId="{71977808-9B44-4D58-95BE-E7B5C91515AE}" destId="{518D7ECB-FF3E-4BA9-8B7F-D97FA9B1620C}" srcOrd="1" destOrd="5" presId="urn:microsoft.com/office/officeart/2005/8/layout/hList7"/>
    <dgm:cxn modelId="{8ABBCDD6-077A-4F61-9E6F-BFADF27ABD31}" srcId="{D9862739-3508-40DA-9E1B-05813D37F944}" destId="{3993AB65-712E-4628-8C65-E27BFF0F983C}" srcOrd="0" destOrd="0" parTransId="{AAB42EEC-6A04-44C5-AD28-91ADA29FAA3B}" sibTransId="{428F7078-E060-4CD9-984A-12D482540C9C}"/>
    <dgm:cxn modelId="{894BB174-A221-4E8C-A123-688507F80318}" type="presOf" srcId="{F8ACF9EB-B1DD-453E-87EF-F671F6B368F1}" destId="{BBC20AE9-38E4-4754-9D34-6754ABF4F079}" srcOrd="0" destOrd="7" presId="urn:microsoft.com/office/officeart/2005/8/layout/hList7"/>
    <dgm:cxn modelId="{82B905FB-6231-4C86-B3DC-2FC0CF77DBEC}" srcId="{186B3C27-4154-4900-A6F6-C668BE815984}" destId="{F08CB180-F711-4B78-8541-A289FF162D05}" srcOrd="1" destOrd="0" parTransId="{7F467548-1815-41C4-BD88-21E78A5E2AE5}" sibTransId="{740FEA65-4CFB-43E7-BCF0-6B8994C586F2}"/>
    <dgm:cxn modelId="{B2AA8220-A169-4FFF-BB9B-8526F3E0DDA4}" srcId="{ED10A2A1-818D-49A5-BF46-2AB54F209F1B}" destId="{186B3C27-4154-4900-A6F6-C668BE815984}" srcOrd="0" destOrd="0" parTransId="{10C1351C-E6B0-467A-930B-234ECE88EB95}" sibTransId="{3F912BD9-58FF-43DD-A60A-3DA097053E47}"/>
    <dgm:cxn modelId="{7ADA5B57-4B4B-49DE-8290-3B71EBD6F305}" srcId="{976E33E2-CC29-4BB0-9894-D8DEC6C30483}" destId="{4A7B834D-F0F5-4F89-84E6-28AEA2F275EC}" srcOrd="1" destOrd="0" parTransId="{62508030-9999-4C28-AFBC-D691567A7C7D}" sibTransId="{33AC26B8-9FCA-4538-A740-6E01575CF835}"/>
    <dgm:cxn modelId="{9340BF30-1997-46DD-B3B1-BE119060B629}" srcId="{470E1E77-844D-46B6-B510-7CF14E5A43E8}" destId="{5164D2C4-A705-4F5C-A18C-15BE2C084850}" srcOrd="1" destOrd="0" parTransId="{FD50AE58-3C2C-4A78-B76D-358FCBCC7474}" sibTransId="{F42B26CE-ED96-4FE0-BB60-2AE577D06DA0}"/>
    <dgm:cxn modelId="{4E2D3C5F-C694-40FA-8124-03665A1CED69}" type="presOf" srcId="{404A5565-5076-4B46-BAEA-4332F051B81B}" destId="{03DC5F53-EAA1-4E07-BC90-D537256F7BB7}" srcOrd="0" destOrd="0" presId="urn:microsoft.com/office/officeart/2005/8/layout/hList7"/>
    <dgm:cxn modelId="{6C9BF288-388D-498F-94C7-A703912A1F52}" srcId="{5FF4E83C-BF36-4BA7-8DE4-D7831B4504AE}" destId="{FCD5D2BD-14DD-4B2D-AB70-EBE6DB1BFB5D}" srcOrd="0" destOrd="0" parTransId="{1CC9050D-0870-47C8-B3C5-813693FED736}" sibTransId="{9BAAAB38-8C9D-4114-BE43-14BDD6E6F6B7}"/>
    <dgm:cxn modelId="{42E39DDE-4CE9-46A6-9E0C-470D5E5A4DEF}" type="presOf" srcId="{48C975D2-93F9-462A-ACB5-D2A0B464FA13}" destId="{4A54B619-B2F7-402A-ACD2-3E9BCF202405}" srcOrd="0" destOrd="6" presId="urn:microsoft.com/office/officeart/2005/8/layout/hList7"/>
    <dgm:cxn modelId="{6D11B284-14EE-4462-AE4A-D1D1EACD6583}" type="presOf" srcId="{ED10A2A1-818D-49A5-BF46-2AB54F209F1B}" destId="{518D7ECB-FF3E-4BA9-8B7F-D97FA9B1620C}" srcOrd="1" destOrd="1" presId="urn:microsoft.com/office/officeart/2005/8/layout/hList7"/>
    <dgm:cxn modelId="{D3EC77AE-D63C-4BAA-8F50-04F5EAD98464}" srcId="{D9862739-3508-40DA-9E1B-05813D37F944}" destId="{5FF4E83C-BF36-4BA7-8DE4-D7831B4504AE}" srcOrd="1" destOrd="0" parTransId="{FD71E301-BACD-4B92-8981-A27CAB6FD0A6}" sibTransId="{9C6F0C9C-0865-4EB8-82CA-E3F0A6FCCD09}"/>
    <dgm:cxn modelId="{3730C667-E0BB-4FB8-B0E5-BCA40FA2CE37}" type="presOf" srcId="{71977808-9B44-4D58-95BE-E7B5C91515AE}" destId="{BBC20AE9-38E4-4754-9D34-6754ABF4F079}" srcOrd="0" destOrd="5" presId="urn:microsoft.com/office/officeart/2005/8/layout/hList7"/>
    <dgm:cxn modelId="{BC7CEAFF-8B45-423F-887D-81A24FC62C84}" type="presOf" srcId="{DE2EC17C-184F-4073-9F51-6979A05C7817}" destId="{3542FB13-625B-4F0D-AE24-7C25DCA66333}" srcOrd="1" destOrd="4" presId="urn:microsoft.com/office/officeart/2005/8/layout/hList7"/>
    <dgm:cxn modelId="{0E64B581-2E6E-4A45-B934-2F210EED4232}" type="presOf" srcId="{0FB9655E-3F8B-4F36-AE00-02B27EC913C9}" destId="{4C3BEAE9-656A-4B21-B640-7E03A5C4379A}" srcOrd="0" destOrd="3" presId="urn:microsoft.com/office/officeart/2005/8/layout/hList7"/>
    <dgm:cxn modelId="{862A455E-60BB-41DF-A56B-96CC13E43821}" srcId="{3993AB65-712E-4628-8C65-E27BFF0F983C}" destId="{DFB20D5B-DD68-486C-95B4-207036BF73FB}" srcOrd="0" destOrd="0" parTransId="{2744B045-DBC2-4838-AF07-710BD4812361}" sibTransId="{F49F072B-A8C7-4ABA-B89C-EF044FC308EA}"/>
    <dgm:cxn modelId="{A3BA13B1-FA55-4E58-98F2-AD456DEA43F9}" srcId="{ED10A2A1-818D-49A5-BF46-2AB54F209F1B}" destId="{71977808-9B44-4D58-95BE-E7B5C91515AE}" srcOrd="1" destOrd="0" parTransId="{04F2FED8-482F-4368-8E1D-7593D9330272}" sibTransId="{BF89A30B-5F64-408A-8205-9E29D85434C8}"/>
    <dgm:cxn modelId="{78779F52-CD14-41DD-9BFB-7C40303F3350}" type="presOf" srcId="{3993AB65-712E-4628-8C65-E27BFF0F983C}" destId="{4C3BEAE9-656A-4B21-B640-7E03A5C4379A}" srcOrd="0" destOrd="1" presId="urn:microsoft.com/office/officeart/2005/8/layout/hList7"/>
    <dgm:cxn modelId="{B41C5156-3C9F-4419-AC6E-17CB84C3506B}" type="presOf" srcId="{5FF4E83C-BF36-4BA7-8DE4-D7831B4504AE}" destId="{A785B666-C774-4AFC-9481-FD184F47D4C2}" srcOrd="1" destOrd="4" presId="urn:microsoft.com/office/officeart/2005/8/layout/hList7"/>
    <dgm:cxn modelId="{E63146DC-D4DB-4A1C-A67D-48DB00743904}" type="presOf" srcId="{F18FA301-7B80-4B1D-9845-47C6BF9D4025}" destId="{BBC20AE9-38E4-4754-9D34-6754ABF4F079}" srcOrd="0" destOrd="3" presId="urn:microsoft.com/office/officeart/2005/8/layout/hList7"/>
    <dgm:cxn modelId="{4CDDA5C9-C1FB-4B22-9F33-AEC5997E7B08}" type="presOf" srcId="{F08CB180-F711-4B78-8541-A289FF162D05}" destId="{518D7ECB-FF3E-4BA9-8B7F-D97FA9B1620C}" srcOrd="1" destOrd="4" presId="urn:microsoft.com/office/officeart/2005/8/layout/hList7"/>
    <dgm:cxn modelId="{646A6B7B-ADDE-4240-9179-8E44BFAA321F}" type="presOf" srcId="{D9862739-3508-40DA-9E1B-05813D37F944}" destId="{4C3BEAE9-656A-4B21-B640-7E03A5C4379A}" srcOrd="0" destOrd="0" presId="urn:microsoft.com/office/officeart/2005/8/layout/hList7"/>
    <dgm:cxn modelId="{33B4693A-3153-45D2-A2C9-A9945475492C}" type="presOf" srcId="{03AE58EF-0C2B-4B49-9680-6B758ACB5CD6}" destId="{518D7ECB-FF3E-4BA9-8B7F-D97FA9B1620C}" srcOrd="1" destOrd="12" presId="urn:microsoft.com/office/officeart/2005/8/layout/hList7"/>
    <dgm:cxn modelId="{A4095835-7D22-4CE0-9660-A147BCBA9505}" srcId="{470E1E77-844D-46B6-B510-7CF14E5A43E8}" destId="{AFAC8D1C-910F-4855-85D4-87F58116E296}" srcOrd="2" destOrd="0" parTransId="{CF09D19C-85C7-4B9C-93C8-B1C82C5515A3}" sibTransId="{647636C9-C113-4D81-BF66-DA1D46397806}"/>
    <dgm:cxn modelId="{1E61361E-9A9D-49DB-987C-CF9D8006A0C7}" type="presOf" srcId="{0FB9655E-3F8B-4F36-AE00-02B27EC913C9}" destId="{A785B666-C774-4AFC-9481-FD184F47D4C2}" srcOrd="1" destOrd="3" presId="urn:microsoft.com/office/officeart/2005/8/layout/hList7"/>
    <dgm:cxn modelId="{53257B30-C44C-4516-89AB-849CD6A34A0F}" srcId="{DE2EC17C-184F-4073-9F51-6979A05C7817}" destId="{2D86F1DB-3D39-495D-9F5C-E897F1E4BF3D}" srcOrd="0" destOrd="0" parTransId="{44730673-203F-4767-A0AA-3DD41CCF256D}" sibTransId="{79442051-D094-4098-8F55-C9D95804F6B4}"/>
    <dgm:cxn modelId="{2BA0B33B-5F2F-4D3C-8B46-A992EBA6E2DC}" type="presOf" srcId="{9E204298-F260-47E2-8C8E-0D93466DDA15}" destId="{518D7ECB-FF3E-4BA9-8B7F-D97FA9B1620C}" srcOrd="1" destOrd="8" presId="urn:microsoft.com/office/officeart/2005/8/layout/hList7"/>
    <dgm:cxn modelId="{8AD9ABA4-59CB-4BF3-8E04-C4BD75281DC1}" type="presOf" srcId="{AFAC8D1C-910F-4855-85D4-87F58116E296}" destId="{518D7ECB-FF3E-4BA9-8B7F-D97FA9B1620C}" srcOrd="1" destOrd="10" presId="urn:microsoft.com/office/officeart/2005/8/layout/hList7"/>
    <dgm:cxn modelId="{2A391CB2-F113-48C7-976D-325C162B3FB1}" srcId="{09FFDE3A-A49D-4CDC-AF22-D38C5D3697F8}" destId="{976E33E2-CC29-4BB0-9894-D8DEC6C30483}" srcOrd="0" destOrd="0" parTransId="{ACB4B8CC-3FFE-453A-B16C-6EA8E5BE953D}" sibTransId="{DF476C0B-1261-4831-8A7C-54DD30A2AE2D}"/>
    <dgm:cxn modelId="{545F1C2C-F278-4973-85AE-3A68BB30B270}" type="presOf" srcId="{D9862739-3508-40DA-9E1B-05813D37F944}" destId="{A785B666-C774-4AFC-9481-FD184F47D4C2}" srcOrd="1" destOrd="0" presId="urn:microsoft.com/office/officeart/2005/8/layout/hList7"/>
    <dgm:cxn modelId="{53A4BD7B-B341-4B2F-96BE-76202ABC36E9}" type="presOf" srcId="{528EDE19-A6F3-40AF-9966-FF4B241ABDFF}" destId="{4A54B619-B2F7-402A-ACD2-3E9BCF202405}" srcOrd="0" destOrd="2" presId="urn:microsoft.com/office/officeart/2005/8/layout/hList7"/>
    <dgm:cxn modelId="{72105B7B-4B17-44FB-979B-9AF85C876D2A}" srcId="{186B3C27-4154-4900-A6F6-C668BE815984}" destId="{F18FA301-7B80-4B1D-9845-47C6BF9D4025}" srcOrd="0" destOrd="0" parTransId="{7FF60658-D68E-4351-9208-E76A25C6BC75}" sibTransId="{9E0207D4-3A17-43D5-B5D3-4B7F1CE437B7}"/>
    <dgm:cxn modelId="{48670750-E4BC-4774-976C-E414DD5E7457}" type="presOf" srcId="{FCD5D2BD-14DD-4B2D-AB70-EBE6DB1BFB5D}" destId="{A785B666-C774-4AFC-9481-FD184F47D4C2}" srcOrd="1" destOrd="5" presId="urn:microsoft.com/office/officeart/2005/8/layout/hList7"/>
    <dgm:cxn modelId="{28BC5A1F-949F-4CC7-BC40-C20FD893ACD2}" type="presOf" srcId="{5FF4E83C-BF36-4BA7-8DE4-D7831B4504AE}" destId="{4C3BEAE9-656A-4B21-B640-7E03A5C4379A}" srcOrd="0" destOrd="4" presId="urn:microsoft.com/office/officeart/2005/8/layout/hList7"/>
    <dgm:cxn modelId="{46654A73-1675-45B1-8D1C-1340DA05F8E0}" type="presOf" srcId="{143AC436-E73F-4D60-AB66-99162B8EFBC7}" destId="{518D7ECB-FF3E-4BA9-8B7F-D97FA9B1620C}" srcOrd="1" destOrd="11" presId="urn:microsoft.com/office/officeart/2005/8/layout/hList7"/>
    <dgm:cxn modelId="{119303BD-D200-422E-B48C-0BDD10334417}" type="presOf" srcId="{F8ACF9EB-B1DD-453E-87EF-F671F6B368F1}" destId="{518D7ECB-FF3E-4BA9-8B7F-D97FA9B1620C}" srcOrd="1" destOrd="7" presId="urn:microsoft.com/office/officeart/2005/8/layout/hList7"/>
    <dgm:cxn modelId="{79966F48-4637-4D08-A962-49671F162B0B}" type="presOf" srcId="{F08CB180-F711-4B78-8541-A289FF162D05}" destId="{BBC20AE9-38E4-4754-9D34-6754ABF4F079}" srcOrd="0" destOrd="4" presId="urn:microsoft.com/office/officeart/2005/8/layout/hList7"/>
    <dgm:cxn modelId="{782AD246-1061-422A-BC9F-D433C3FD9293}" type="presOf" srcId="{AFAC8D1C-910F-4855-85D4-87F58116E296}" destId="{BBC20AE9-38E4-4754-9D34-6754ABF4F079}" srcOrd="0" destOrd="10" presId="urn:microsoft.com/office/officeart/2005/8/layout/hList7"/>
    <dgm:cxn modelId="{99B0DA25-D812-4BB7-9B7B-9F0A1C9B75CB}" srcId="{AFAC8D1C-910F-4855-85D4-87F58116E296}" destId="{143AC436-E73F-4D60-AB66-99162B8EFBC7}" srcOrd="0" destOrd="0" parTransId="{729E0736-311C-43B9-B65A-D058FB08EDB1}" sibTransId="{ED8D05CB-A9A8-4384-B04A-265A36544C4D}"/>
    <dgm:cxn modelId="{2C121622-DD7A-4C53-A531-68384BBC0C6B}" srcId="{09FFDE3A-A49D-4CDC-AF22-D38C5D3697F8}" destId="{DE2EC17C-184F-4073-9F51-6979A05C7817}" srcOrd="1" destOrd="0" parTransId="{CB0E30CE-5140-4605-8DFB-153174B87873}" sibTransId="{A3B0E7C3-DD47-4136-8E0E-FA0CEFB48F1C}"/>
    <dgm:cxn modelId="{6575D451-00BC-4198-952E-9257EF9C75C9}" srcId="{5164D2C4-A705-4F5C-A18C-15BE2C084850}" destId="{9E204298-F260-47E2-8C8E-0D93466DDA15}" srcOrd="1" destOrd="0" parTransId="{37AFC138-2510-467D-AF4E-13A44C48BDFB}" sibTransId="{CBD84AD8-233F-47FA-9A1B-C21F642D9590}"/>
    <dgm:cxn modelId="{11ECC9DB-374D-47DC-85DD-D60F77190DBF}" type="presOf" srcId="{4A7B834D-F0F5-4F89-84E6-28AEA2F275EC}" destId="{4A54B619-B2F7-402A-ACD2-3E9BCF202405}" srcOrd="0" destOrd="3" presId="urn:microsoft.com/office/officeart/2005/8/layout/hList7"/>
    <dgm:cxn modelId="{F1D26A01-89E5-4FDD-B436-FAD228342FEC}" type="presParOf" srcId="{8F702D0A-2E48-42AF-A15C-E3DAEB9EDAF6}" destId="{A804DD7D-F837-429D-BD6E-C45E503E5828}" srcOrd="0" destOrd="0" presId="urn:microsoft.com/office/officeart/2005/8/layout/hList7"/>
    <dgm:cxn modelId="{D5CDAD1A-4A08-4D22-BBCE-FA55C1EAC8C0}" type="presParOf" srcId="{8F702D0A-2E48-42AF-A15C-E3DAEB9EDAF6}" destId="{B7915C28-A36E-4B1B-963E-93D38C92758E}" srcOrd="1" destOrd="0" presId="urn:microsoft.com/office/officeart/2005/8/layout/hList7"/>
    <dgm:cxn modelId="{E246A225-45AD-4B91-AA7E-40FDEAEE8D29}" type="presParOf" srcId="{B7915C28-A36E-4B1B-963E-93D38C92758E}" destId="{925EBB09-D2DE-448A-8049-4CE0F4F825AC}" srcOrd="0" destOrd="0" presId="urn:microsoft.com/office/officeart/2005/8/layout/hList7"/>
    <dgm:cxn modelId="{1488366D-AC66-4338-9936-86711509F540}" type="presParOf" srcId="{925EBB09-D2DE-448A-8049-4CE0F4F825AC}" destId="{BBC20AE9-38E4-4754-9D34-6754ABF4F079}" srcOrd="0" destOrd="0" presId="urn:microsoft.com/office/officeart/2005/8/layout/hList7"/>
    <dgm:cxn modelId="{B997641E-5800-4ED6-B444-5A9CEB873ED8}" type="presParOf" srcId="{925EBB09-D2DE-448A-8049-4CE0F4F825AC}" destId="{518D7ECB-FF3E-4BA9-8B7F-D97FA9B1620C}" srcOrd="1" destOrd="0" presId="urn:microsoft.com/office/officeart/2005/8/layout/hList7"/>
    <dgm:cxn modelId="{9574E3B3-C0E6-4BD8-8FA4-9742CE757273}" type="presParOf" srcId="{925EBB09-D2DE-448A-8049-4CE0F4F825AC}" destId="{4CA5C967-35F1-4BF0-A160-0E5EB3940068}" srcOrd="2" destOrd="0" presId="urn:microsoft.com/office/officeart/2005/8/layout/hList7"/>
    <dgm:cxn modelId="{7EDB571D-38D0-4BC4-8E17-28FE4142D0E8}" type="presParOf" srcId="{925EBB09-D2DE-448A-8049-4CE0F4F825AC}" destId="{9A1FE24C-2904-40F4-A9F2-DE49AB1DBC4C}" srcOrd="3" destOrd="0" presId="urn:microsoft.com/office/officeart/2005/8/layout/hList7"/>
    <dgm:cxn modelId="{D902D534-04C5-458A-8646-1B9A8241D7EF}" type="presParOf" srcId="{B7915C28-A36E-4B1B-963E-93D38C92758E}" destId="{03DC5F53-EAA1-4E07-BC90-D537256F7BB7}" srcOrd="1" destOrd="0" presId="urn:microsoft.com/office/officeart/2005/8/layout/hList7"/>
    <dgm:cxn modelId="{14E4E8E0-C52C-4FFD-8669-638D88B79BDE}" type="presParOf" srcId="{B7915C28-A36E-4B1B-963E-93D38C92758E}" destId="{7A324B7A-48B5-482E-84E7-22D38F5767A9}" srcOrd="2" destOrd="0" presId="urn:microsoft.com/office/officeart/2005/8/layout/hList7"/>
    <dgm:cxn modelId="{11BE9FB1-0029-4B8E-AF3A-347492810491}" type="presParOf" srcId="{7A324B7A-48B5-482E-84E7-22D38F5767A9}" destId="{4C3BEAE9-656A-4B21-B640-7E03A5C4379A}" srcOrd="0" destOrd="0" presId="urn:microsoft.com/office/officeart/2005/8/layout/hList7"/>
    <dgm:cxn modelId="{DB891895-064F-4605-A494-B90D3DBD8AAB}" type="presParOf" srcId="{7A324B7A-48B5-482E-84E7-22D38F5767A9}" destId="{A785B666-C774-4AFC-9481-FD184F47D4C2}" srcOrd="1" destOrd="0" presId="urn:microsoft.com/office/officeart/2005/8/layout/hList7"/>
    <dgm:cxn modelId="{4993CBE9-7A1C-4748-A313-377CA21262D6}" type="presParOf" srcId="{7A324B7A-48B5-482E-84E7-22D38F5767A9}" destId="{9160005D-B841-4EC3-B9D7-C8BF81D7FBD1}" srcOrd="2" destOrd="0" presId="urn:microsoft.com/office/officeart/2005/8/layout/hList7"/>
    <dgm:cxn modelId="{6ACE4ABA-C374-409A-B993-FEE31D8865A9}" type="presParOf" srcId="{7A324B7A-48B5-482E-84E7-22D38F5767A9}" destId="{A491C090-CADB-4F8D-B8F0-4650D5180F15}" srcOrd="3" destOrd="0" presId="urn:microsoft.com/office/officeart/2005/8/layout/hList7"/>
    <dgm:cxn modelId="{1266B8A3-1362-44E9-8C32-B83B4FA4CE90}" type="presParOf" srcId="{B7915C28-A36E-4B1B-963E-93D38C92758E}" destId="{0FC9D534-B530-49EE-A554-7B9C59225207}" srcOrd="3" destOrd="0" presId="urn:microsoft.com/office/officeart/2005/8/layout/hList7"/>
    <dgm:cxn modelId="{55F5E279-D624-4704-81A0-130934E55B66}" type="presParOf" srcId="{B7915C28-A36E-4B1B-963E-93D38C92758E}" destId="{7B13D25B-8444-4D7F-A5E5-DCB3EF260BD6}" srcOrd="4" destOrd="0" presId="urn:microsoft.com/office/officeart/2005/8/layout/hList7"/>
    <dgm:cxn modelId="{8FE57815-2363-42BE-A0A3-3A950D774AC8}" type="presParOf" srcId="{7B13D25B-8444-4D7F-A5E5-DCB3EF260BD6}" destId="{4A54B619-B2F7-402A-ACD2-3E9BCF202405}" srcOrd="0" destOrd="0" presId="urn:microsoft.com/office/officeart/2005/8/layout/hList7"/>
    <dgm:cxn modelId="{BEFFBE8C-6C4A-4814-8A74-BF0A293B0680}" type="presParOf" srcId="{7B13D25B-8444-4D7F-A5E5-DCB3EF260BD6}" destId="{3542FB13-625B-4F0D-AE24-7C25DCA66333}" srcOrd="1" destOrd="0" presId="urn:microsoft.com/office/officeart/2005/8/layout/hList7"/>
    <dgm:cxn modelId="{77D9F0CD-794F-4029-B415-BEE589DCAC19}" type="presParOf" srcId="{7B13D25B-8444-4D7F-A5E5-DCB3EF260BD6}" destId="{6C40427F-2A7A-45B7-B48B-AAD3FBA73CFE}" srcOrd="2" destOrd="0" presId="urn:microsoft.com/office/officeart/2005/8/layout/hList7"/>
    <dgm:cxn modelId="{B3EE0CC2-7900-4832-B165-CECF157D8F1D}" type="presParOf" srcId="{7B13D25B-8444-4D7F-A5E5-DCB3EF260BD6}" destId="{F121B56D-D0A1-439C-9F3F-13A134875AA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C1E656-1D14-4BED-89DA-6F59B5A73854}" type="doc">
      <dgm:prSet loTypeId="urn:microsoft.com/office/officeart/2005/8/layout/list1" loCatId="list" qsTypeId="urn:microsoft.com/office/officeart/2009/2/quickstyle/3d8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D88B0C7-5FCC-4C05-82BC-89989B2AFD92}">
      <dgm:prSet/>
      <dgm:spPr/>
      <dgm:t>
        <a:bodyPr/>
        <a:lstStyle/>
        <a:p>
          <a:pPr rtl="0"/>
          <a:r>
            <a:rPr lang="es-ES" smtClean="0"/>
            <a:t>Cuándo procede:</a:t>
          </a:r>
          <a:endParaRPr lang="es-ES"/>
        </a:p>
      </dgm:t>
    </dgm:pt>
    <dgm:pt modelId="{1B0EE3F2-0D63-43FC-A060-FB93F1FA71C4}" type="parTrans" cxnId="{30428973-2376-46E3-9149-DA9319D7C066}">
      <dgm:prSet/>
      <dgm:spPr/>
      <dgm:t>
        <a:bodyPr/>
        <a:lstStyle/>
        <a:p>
          <a:endParaRPr lang="es-ES"/>
        </a:p>
      </dgm:t>
    </dgm:pt>
    <dgm:pt modelId="{66959EF4-1761-403E-A05D-B132D4C6AC89}" type="sibTrans" cxnId="{30428973-2376-46E3-9149-DA9319D7C066}">
      <dgm:prSet/>
      <dgm:spPr/>
      <dgm:t>
        <a:bodyPr/>
        <a:lstStyle/>
        <a:p>
          <a:endParaRPr lang="es-ES"/>
        </a:p>
      </dgm:t>
    </dgm:pt>
    <dgm:pt modelId="{ADCA15DF-FEDB-43DF-A3A1-F384656A1C5B}">
      <dgm:prSet/>
      <dgm:spPr/>
      <dgm:t>
        <a:bodyPr/>
        <a:lstStyle/>
        <a:p>
          <a:pPr rtl="0"/>
          <a:r>
            <a:rPr lang="es-ES" dirty="0" smtClean="0"/>
            <a:t>Art. 119.1 CDFA y </a:t>
          </a:r>
          <a:r>
            <a:rPr lang="es-ES" dirty="0" smtClean="0">
              <a:hlinkClick xmlns:r="http://schemas.openxmlformats.org/officeDocument/2006/relationships" r:id="rId1"/>
            </a:rPr>
            <a:t>art. 61 LIAA</a:t>
          </a:r>
          <a:r>
            <a:rPr lang="es-ES" dirty="0" smtClean="0"/>
            <a:t> [≠judicial: art. 116.1.g CDFA</a:t>
          </a:r>
          <a:r>
            <a:rPr lang="es-ES" baseline="-25000" dirty="0" smtClean="0"/>
            <a:t>]</a:t>
          </a:r>
          <a:endParaRPr lang="es-ES" dirty="0"/>
        </a:p>
      </dgm:t>
    </dgm:pt>
    <dgm:pt modelId="{BE99265B-3D86-48CD-83D9-92103D463562}" type="parTrans" cxnId="{E4A8C197-FFEB-428C-BD68-AED07B4156A2}">
      <dgm:prSet/>
      <dgm:spPr/>
      <dgm:t>
        <a:bodyPr/>
        <a:lstStyle/>
        <a:p>
          <a:endParaRPr lang="es-ES"/>
        </a:p>
      </dgm:t>
    </dgm:pt>
    <dgm:pt modelId="{BF6E4628-5381-40C1-883F-0D4523945196}" type="sibTrans" cxnId="{E4A8C197-FFEB-428C-BD68-AED07B4156A2}">
      <dgm:prSet/>
      <dgm:spPr/>
      <dgm:t>
        <a:bodyPr/>
        <a:lstStyle/>
        <a:p>
          <a:endParaRPr lang="es-ES"/>
        </a:p>
      </dgm:t>
    </dgm:pt>
    <dgm:pt modelId="{344666FA-167C-4F9B-BC21-883AC2EEFF50}">
      <dgm:prSet/>
      <dgm:spPr/>
      <dgm:t>
        <a:bodyPr/>
        <a:lstStyle/>
        <a:p>
          <a:pPr rtl="0"/>
          <a:r>
            <a:rPr lang="es-ES" smtClean="0"/>
            <a:t>Caracteres:</a:t>
          </a:r>
          <a:endParaRPr lang="es-ES"/>
        </a:p>
      </dgm:t>
    </dgm:pt>
    <dgm:pt modelId="{562AFB58-A5F6-4B7D-810F-5B1B29FB6546}" type="parTrans" cxnId="{0BCF2C80-198C-4388-9669-727B553365A2}">
      <dgm:prSet/>
      <dgm:spPr/>
      <dgm:t>
        <a:bodyPr/>
        <a:lstStyle/>
        <a:p>
          <a:endParaRPr lang="es-ES"/>
        </a:p>
      </dgm:t>
    </dgm:pt>
    <dgm:pt modelId="{5CA328FA-88E6-44E6-B4C5-EC7620900028}" type="sibTrans" cxnId="{0BCF2C80-198C-4388-9669-727B553365A2}">
      <dgm:prSet/>
      <dgm:spPr/>
      <dgm:t>
        <a:bodyPr/>
        <a:lstStyle/>
        <a:p>
          <a:endParaRPr lang="es-ES"/>
        </a:p>
      </dgm:t>
    </dgm:pt>
    <dgm:pt modelId="{A114ACC1-5A81-4752-8939-145BAE6A4848}">
      <dgm:prSet/>
      <dgm:spPr/>
      <dgm:t>
        <a:bodyPr/>
        <a:lstStyle/>
        <a:p>
          <a:pPr rtl="0"/>
          <a:r>
            <a:rPr lang="es-ES" dirty="0" smtClean="0"/>
            <a:t>Desamparo</a:t>
          </a:r>
          <a:endParaRPr lang="es-ES" dirty="0"/>
        </a:p>
      </dgm:t>
    </dgm:pt>
    <dgm:pt modelId="{E5B14945-F0F4-4C22-BAE5-2BD3D1734F63}" type="parTrans" cxnId="{3694DEA8-958F-4D0C-AB79-4499089CD4F3}">
      <dgm:prSet/>
      <dgm:spPr/>
      <dgm:t>
        <a:bodyPr/>
        <a:lstStyle/>
        <a:p>
          <a:endParaRPr lang="es-ES"/>
        </a:p>
      </dgm:t>
    </dgm:pt>
    <dgm:pt modelId="{C707BA7F-E033-4A6C-9866-FE4A9EEF9D33}" type="sibTrans" cxnId="{3694DEA8-958F-4D0C-AB79-4499089CD4F3}">
      <dgm:prSet/>
      <dgm:spPr/>
      <dgm:t>
        <a:bodyPr/>
        <a:lstStyle/>
        <a:p>
          <a:endParaRPr lang="es-ES"/>
        </a:p>
      </dgm:t>
    </dgm:pt>
    <dgm:pt modelId="{D7A7FC5A-27CF-4644-88CE-4376AED1B04F}">
      <dgm:prSet/>
      <dgm:spPr/>
      <dgm:t>
        <a:bodyPr/>
        <a:lstStyle/>
        <a:p>
          <a:pPr rtl="0"/>
          <a:r>
            <a:rPr lang="es-ES" i="1" dirty="0" smtClean="0"/>
            <a:t>Ex </a:t>
          </a:r>
          <a:r>
            <a:rPr lang="es-ES" i="1" dirty="0" err="1" smtClean="0"/>
            <a:t>lege</a:t>
          </a:r>
          <a:r>
            <a:rPr lang="es-ES" i="1" dirty="0" smtClean="0"/>
            <a:t>/automática </a:t>
          </a:r>
          <a:r>
            <a:rPr lang="es-ES" dirty="0" smtClean="0"/>
            <a:t>(IAAS)</a:t>
          </a:r>
          <a:endParaRPr lang="es-ES" dirty="0"/>
        </a:p>
      </dgm:t>
    </dgm:pt>
    <dgm:pt modelId="{3F4A71D1-81A1-4728-965A-F4B3449A745B}" type="parTrans" cxnId="{36B4E410-81BB-4566-AF24-D3434CBBD2BC}">
      <dgm:prSet/>
      <dgm:spPr/>
      <dgm:t>
        <a:bodyPr/>
        <a:lstStyle/>
        <a:p>
          <a:endParaRPr lang="es-ES"/>
        </a:p>
      </dgm:t>
    </dgm:pt>
    <dgm:pt modelId="{EFA01654-AC03-4447-AB53-59B1A270F8AC}" type="sibTrans" cxnId="{36B4E410-81BB-4566-AF24-D3434CBBD2BC}">
      <dgm:prSet/>
      <dgm:spPr/>
      <dgm:t>
        <a:bodyPr/>
        <a:lstStyle/>
        <a:p>
          <a:endParaRPr lang="es-ES"/>
        </a:p>
      </dgm:t>
    </dgm:pt>
    <dgm:pt modelId="{E4B3D17E-6032-4856-ACB8-1AE4AD99DFE2}">
      <dgm:prSet/>
      <dgm:spPr/>
      <dgm:t>
        <a:bodyPr/>
        <a:lstStyle/>
        <a:p>
          <a:pPr rtl="0"/>
          <a:r>
            <a:rPr lang="es-ES" smtClean="0"/>
            <a:t>Sin intervención judicial</a:t>
          </a:r>
          <a:endParaRPr lang="es-ES"/>
        </a:p>
      </dgm:t>
    </dgm:pt>
    <dgm:pt modelId="{DED0413A-D3D8-49C0-8C18-7F0D117D360B}" type="parTrans" cxnId="{C1F35014-29FE-4057-B801-EDE285C95A6B}">
      <dgm:prSet/>
      <dgm:spPr/>
      <dgm:t>
        <a:bodyPr/>
        <a:lstStyle/>
        <a:p>
          <a:endParaRPr lang="es-ES"/>
        </a:p>
      </dgm:t>
    </dgm:pt>
    <dgm:pt modelId="{2669ED1D-53D3-4A96-B562-3A9CCAFA91CB}" type="sibTrans" cxnId="{C1F35014-29FE-4057-B801-EDE285C95A6B}">
      <dgm:prSet/>
      <dgm:spPr/>
      <dgm:t>
        <a:bodyPr/>
        <a:lstStyle/>
        <a:p>
          <a:endParaRPr lang="es-ES"/>
        </a:p>
      </dgm:t>
    </dgm:pt>
    <dgm:pt modelId="{DD43B7E4-696F-4DB2-9608-2B8E6AA7243B}">
      <dgm:prSet/>
      <dgm:spPr/>
      <dgm:t>
        <a:bodyPr/>
        <a:lstStyle/>
        <a:p>
          <a:pPr rtl="0"/>
          <a:r>
            <a:rPr lang="es-ES" smtClean="0"/>
            <a:t>Medida de protección provisional: art. 122 CDFA</a:t>
          </a:r>
          <a:endParaRPr lang="es-ES"/>
        </a:p>
      </dgm:t>
    </dgm:pt>
    <dgm:pt modelId="{02D28799-53A7-466F-AA5C-87A86DBD6C6E}" type="parTrans" cxnId="{DF767BB1-98DE-4023-93D6-B3F9A8436A5A}">
      <dgm:prSet/>
      <dgm:spPr/>
      <dgm:t>
        <a:bodyPr/>
        <a:lstStyle/>
        <a:p>
          <a:endParaRPr lang="es-ES"/>
        </a:p>
      </dgm:t>
    </dgm:pt>
    <dgm:pt modelId="{22F1458C-6B50-49F7-B414-982B5563ED9B}" type="sibTrans" cxnId="{DF767BB1-98DE-4023-93D6-B3F9A8436A5A}">
      <dgm:prSet/>
      <dgm:spPr/>
      <dgm:t>
        <a:bodyPr/>
        <a:lstStyle/>
        <a:p>
          <a:endParaRPr lang="es-ES"/>
        </a:p>
      </dgm:t>
    </dgm:pt>
    <dgm:pt modelId="{DDF242E9-C7D5-4CC9-BEF9-D609582518EA}">
      <dgm:prSet/>
      <dgm:spPr/>
      <dgm:t>
        <a:bodyPr/>
        <a:lstStyle/>
        <a:p>
          <a:pPr rtl="0"/>
          <a:r>
            <a:rPr lang="es-ES" smtClean="0"/>
            <a:t>Declaración del desamparo:</a:t>
          </a:r>
          <a:r>
            <a:rPr lang="es-ES" smtClean="0">
              <a:hlinkClick xmlns:r="http://schemas.openxmlformats.org/officeDocument/2006/relationships" r:id="rId1"/>
            </a:rPr>
            <a:t> art. 61 LIAA</a:t>
          </a:r>
          <a:endParaRPr lang="es-ES"/>
        </a:p>
      </dgm:t>
    </dgm:pt>
    <dgm:pt modelId="{F860A217-33F9-416E-8035-5C5C5FDAE121}" type="parTrans" cxnId="{6A791D11-A106-4B01-B5A6-4D9220BE6DF2}">
      <dgm:prSet/>
      <dgm:spPr/>
      <dgm:t>
        <a:bodyPr/>
        <a:lstStyle/>
        <a:p>
          <a:endParaRPr lang="es-ES"/>
        </a:p>
      </dgm:t>
    </dgm:pt>
    <dgm:pt modelId="{24C43F52-0093-420F-9394-E09E599720AA}" type="sibTrans" cxnId="{6A791D11-A106-4B01-B5A6-4D9220BE6DF2}">
      <dgm:prSet/>
      <dgm:spPr/>
      <dgm:t>
        <a:bodyPr/>
        <a:lstStyle/>
        <a:p>
          <a:endParaRPr lang="es-ES"/>
        </a:p>
      </dgm:t>
    </dgm:pt>
    <dgm:pt modelId="{CF416ECA-5304-4FE8-8B4F-FCC0AFBB69A0}">
      <dgm:prSet/>
      <dgm:spPr/>
      <dgm:t>
        <a:bodyPr/>
        <a:lstStyle/>
        <a:p>
          <a:pPr rtl="0"/>
          <a:r>
            <a:rPr lang="es-ES" dirty="0" smtClean="0"/>
            <a:t>Detección, </a:t>
          </a:r>
          <a:endParaRPr lang="es-ES" dirty="0"/>
        </a:p>
      </dgm:t>
    </dgm:pt>
    <dgm:pt modelId="{C9A780F8-7E4D-44FE-A8A0-26B73FD24EA3}" type="parTrans" cxnId="{0C3F781B-BB8F-4396-A174-37236AB0C8AD}">
      <dgm:prSet/>
      <dgm:spPr/>
      <dgm:t>
        <a:bodyPr/>
        <a:lstStyle/>
        <a:p>
          <a:endParaRPr lang="es-ES"/>
        </a:p>
      </dgm:t>
    </dgm:pt>
    <dgm:pt modelId="{D42197FD-78D4-4CD8-AC18-89F7329A5CE5}" type="sibTrans" cxnId="{0C3F781B-BB8F-4396-A174-37236AB0C8AD}">
      <dgm:prSet/>
      <dgm:spPr/>
      <dgm:t>
        <a:bodyPr/>
        <a:lstStyle/>
        <a:p>
          <a:endParaRPr lang="es-ES"/>
        </a:p>
      </dgm:t>
    </dgm:pt>
    <dgm:pt modelId="{2199CB78-5FA5-4E60-B799-3E30B54A5DE1}">
      <dgm:prSet/>
      <dgm:spPr/>
      <dgm:t>
        <a:bodyPr/>
        <a:lstStyle/>
        <a:p>
          <a:pPr rtl="0"/>
          <a:r>
            <a:rPr lang="es-ES" smtClean="0"/>
            <a:t>Investigación previa, </a:t>
          </a:r>
          <a:endParaRPr lang="es-ES"/>
        </a:p>
      </dgm:t>
    </dgm:pt>
    <dgm:pt modelId="{AFFC8A19-6669-4A52-9D8F-3712E18FEE40}" type="parTrans" cxnId="{F3BC5E04-0FDA-432D-95A1-487D7D5139DD}">
      <dgm:prSet/>
      <dgm:spPr/>
      <dgm:t>
        <a:bodyPr/>
        <a:lstStyle/>
        <a:p>
          <a:endParaRPr lang="es-ES"/>
        </a:p>
      </dgm:t>
    </dgm:pt>
    <dgm:pt modelId="{6FEC7ED3-4DDD-4D19-9198-8A78A60E34EB}" type="sibTrans" cxnId="{F3BC5E04-0FDA-432D-95A1-487D7D5139DD}">
      <dgm:prSet/>
      <dgm:spPr/>
      <dgm:t>
        <a:bodyPr/>
        <a:lstStyle/>
        <a:p>
          <a:endParaRPr lang="es-ES"/>
        </a:p>
      </dgm:t>
    </dgm:pt>
    <dgm:pt modelId="{8A4F251F-8EB8-40F1-BAF2-DA4F61763EC6}">
      <dgm:prSet/>
      <dgm:spPr/>
      <dgm:t>
        <a:bodyPr/>
        <a:lstStyle/>
        <a:p>
          <a:pPr rtl="0"/>
          <a:r>
            <a:rPr lang="es-ES" smtClean="0"/>
            <a:t>Incoación del expediente</a:t>
          </a:r>
          <a:endParaRPr lang="es-ES"/>
        </a:p>
      </dgm:t>
    </dgm:pt>
    <dgm:pt modelId="{A16D34AC-19E6-437E-A185-A1124A6118EC}" type="parTrans" cxnId="{84BEB5E1-2699-4788-8CCD-2E4001940982}">
      <dgm:prSet/>
      <dgm:spPr/>
      <dgm:t>
        <a:bodyPr/>
        <a:lstStyle/>
        <a:p>
          <a:endParaRPr lang="es-ES"/>
        </a:p>
      </dgm:t>
    </dgm:pt>
    <dgm:pt modelId="{08AEFC35-637E-473E-92BA-F738075D368C}" type="sibTrans" cxnId="{84BEB5E1-2699-4788-8CCD-2E4001940982}">
      <dgm:prSet/>
      <dgm:spPr/>
      <dgm:t>
        <a:bodyPr/>
        <a:lstStyle/>
        <a:p>
          <a:endParaRPr lang="es-ES"/>
        </a:p>
      </dgm:t>
    </dgm:pt>
    <dgm:pt modelId="{5C78C236-476F-4723-8EF9-83DA6F219EFB}">
      <dgm:prSet/>
      <dgm:spPr/>
      <dgm:t>
        <a:bodyPr/>
        <a:lstStyle/>
        <a:p>
          <a:pPr rtl="0"/>
          <a:r>
            <a:rPr lang="es-ES" dirty="0" smtClean="0"/>
            <a:t>Trámite de audiencia: “cuando sea posible” (</a:t>
          </a:r>
          <a:r>
            <a:rPr lang="es-ES" dirty="0" smtClean="0">
              <a:hlinkClick xmlns:r="http://schemas.openxmlformats.org/officeDocument/2006/relationships" r:id="rId1"/>
            </a:rPr>
            <a:t>52.1 LIAA</a:t>
          </a:r>
          <a:r>
            <a:rPr lang="es-ES" dirty="0" smtClean="0"/>
            <a:t>), el menor debe ser oído: art. </a:t>
          </a:r>
          <a:r>
            <a:rPr lang="es-ES" dirty="0" smtClean="0">
              <a:hlinkClick xmlns:r="http://schemas.openxmlformats.org/officeDocument/2006/relationships" r:id="rId2"/>
            </a:rPr>
            <a:t>9.1.º LOPJM</a:t>
          </a:r>
          <a:endParaRPr lang="es-ES" dirty="0"/>
        </a:p>
      </dgm:t>
    </dgm:pt>
    <dgm:pt modelId="{0DAF905A-F5A6-4AA2-B51F-596D2BA83A30}" type="parTrans" cxnId="{177C96AC-5783-43DC-99E4-5CBA92510B83}">
      <dgm:prSet/>
      <dgm:spPr/>
      <dgm:t>
        <a:bodyPr/>
        <a:lstStyle/>
        <a:p>
          <a:endParaRPr lang="es-ES"/>
        </a:p>
      </dgm:t>
    </dgm:pt>
    <dgm:pt modelId="{27D9F008-996C-4FF2-8BAE-D3835006FBEC}" type="sibTrans" cxnId="{177C96AC-5783-43DC-99E4-5CBA92510B83}">
      <dgm:prSet/>
      <dgm:spPr/>
      <dgm:t>
        <a:bodyPr/>
        <a:lstStyle/>
        <a:p>
          <a:endParaRPr lang="es-ES"/>
        </a:p>
      </dgm:t>
    </dgm:pt>
    <dgm:pt modelId="{C59A5132-0114-4243-B489-3745C496D8BC}">
      <dgm:prSet/>
      <dgm:spPr/>
      <dgm:t>
        <a:bodyPr/>
        <a:lstStyle/>
        <a:p>
          <a:pPr rtl="0"/>
          <a:r>
            <a:rPr lang="es-ES" smtClean="0"/>
            <a:t>Resolución motivada</a:t>
          </a:r>
          <a:endParaRPr lang="es-ES"/>
        </a:p>
      </dgm:t>
    </dgm:pt>
    <dgm:pt modelId="{37F99399-7CE7-455B-A1B7-B4A4B1C7497B}" type="parTrans" cxnId="{134BB69D-F5EB-4967-8259-289ACB5673C9}">
      <dgm:prSet/>
      <dgm:spPr/>
      <dgm:t>
        <a:bodyPr/>
        <a:lstStyle/>
        <a:p>
          <a:endParaRPr lang="es-ES"/>
        </a:p>
      </dgm:t>
    </dgm:pt>
    <dgm:pt modelId="{796EDCDE-FE94-4AFA-BD85-E9B5620F3AAE}" type="sibTrans" cxnId="{134BB69D-F5EB-4967-8259-289ACB5673C9}">
      <dgm:prSet/>
      <dgm:spPr/>
      <dgm:t>
        <a:bodyPr/>
        <a:lstStyle/>
        <a:p>
          <a:endParaRPr lang="es-ES"/>
        </a:p>
      </dgm:t>
    </dgm:pt>
    <dgm:pt modelId="{7AEF7665-3DBE-46C9-8F7A-987233190462}">
      <dgm:prSet/>
      <dgm:spPr/>
      <dgm:t>
        <a:bodyPr/>
        <a:lstStyle/>
        <a:p>
          <a:pPr rtl="0"/>
          <a:r>
            <a:rPr lang="es-ES" smtClean="0"/>
            <a:t>Deberes de notificación y comunicación: art. 120 CDFA y </a:t>
          </a:r>
          <a:r>
            <a:rPr lang="es-ES" smtClean="0">
              <a:hlinkClick xmlns:r="http://schemas.openxmlformats.org/officeDocument/2006/relationships" r:id="rId1"/>
            </a:rPr>
            <a:t>53 LIAA</a:t>
          </a:r>
          <a:endParaRPr lang="es-ES"/>
        </a:p>
      </dgm:t>
    </dgm:pt>
    <dgm:pt modelId="{1F90EDF3-32F1-479E-A435-9AF483996948}" type="parTrans" cxnId="{DDF2C496-A622-49D5-9852-09E03B8477AE}">
      <dgm:prSet/>
      <dgm:spPr/>
      <dgm:t>
        <a:bodyPr/>
        <a:lstStyle/>
        <a:p>
          <a:endParaRPr lang="es-ES"/>
        </a:p>
      </dgm:t>
    </dgm:pt>
    <dgm:pt modelId="{C6006F24-F0FC-4749-B3B0-05208D58BBA8}" type="sibTrans" cxnId="{DDF2C496-A622-49D5-9852-09E03B8477AE}">
      <dgm:prSet/>
      <dgm:spPr/>
      <dgm:t>
        <a:bodyPr/>
        <a:lstStyle/>
        <a:p>
          <a:endParaRPr lang="es-ES"/>
        </a:p>
      </dgm:t>
    </dgm:pt>
    <dgm:pt modelId="{C6E6AA6A-FFDE-4EF2-AD05-607D32461B11}">
      <dgm:prSet/>
      <dgm:spPr/>
      <dgm:t>
        <a:bodyPr/>
        <a:lstStyle/>
        <a:p>
          <a:pPr rtl="0"/>
          <a:r>
            <a:rPr lang="es-ES" smtClean="0"/>
            <a:t>Oposición: art. 121 CDFA y </a:t>
          </a:r>
          <a:r>
            <a:rPr lang="es-ES" smtClean="0">
              <a:hlinkClick xmlns:r="http://schemas.openxmlformats.org/officeDocument/2006/relationships" r:id="rId3"/>
            </a:rPr>
            <a:t>art. 779 y 780 Lec</a:t>
          </a:r>
          <a:r>
            <a:rPr lang="es-ES" smtClean="0"/>
            <a:t>.</a:t>
          </a:r>
          <a:endParaRPr lang="es-ES"/>
        </a:p>
      </dgm:t>
    </dgm:pt>
    <dgm:pt modelId="{DE994988-081E-47FB-A9D3-DBA743AD86F4}" type="parTrans" cxnId="{310C0ACD-1DE0-43B7-9B3E-8CFCE5D08121}">
      <dgm:prSet/>
      <dgm:spPr/>
      <dgm:t>
        <a:bodyPr/>
        <a:lstStyle/>
        <a:p>
          <a:endParaRPr lang="es-ES"/>
        </a:p>
      </dgm:t>
    </dgm:pt>
    <dgm:pt modelId="{2C3DC96C-C712-44FC-A84A-BB162DA29077}" type="sibTrans" cxnId="{310C0ACD-1DE0-43B7-9B3E-8CFCE5D08121}">
      <dgm:prSet/>
      <dgm:spPr/>
      <dgm:t>
        <a:bodyPr/>
        <a:lstStyle/>
        <a:p>
          <a:endParaRPr lang="es-ES"/>
        </a:p>
      </dgm:t>
    </dgm:pt>
    <dgm:pt modelId="{0537173A-DB23-4629-A2A0-06A6E048CB60}">
      <dgm:prSet/>
      <dgm:spPr/>
      <dgm:t>
        <a:bodyPr/>
        <a:lstStyle/>
        <a:p>
          <a:pPr rtl="0"/>
          <a:r>
            <a:rPr lang="es-ES" smtClean="0"/>
            <a:t>Contenido y efectos:</a:t>
          </a:r>
          <a:endParaRPr lang="es-ES"/>
        </a:p>
      </dgm:t>
    </dgm:pt>
    <dgm:pt modelId="{3FE14D15-3D15-4761-85F4-ACCAB3B8E899}" type="parTrans" cxnId="{47B4B325-E231-48C0-B65D-337EC892E1A7}">
      <dgm:prSet/>
      <dgm:spPr/>
      <dgm:t>
        <a:bodyPr/>
        <a:lstStyle/>
        <a:p>
          <a:endParaRPr lang="es-ES"/>
        </a:p>
      </dgm:t>
    </dgm:pt>
    <dgm:pt modelId="{1FC43241-AAD9-429A-AE07-2DF4FEB40F5F}" type="sibTrans" cxnId="{47B4B325-E231-48C0-B65D-337EC892E1A7}">
      <dgm:prSet/>
      <dgm:spPr/>
      <dgm:t>
        <a:bodyPr/>
        <a:lstStyle/>
        <a:p>
          <a:endParaRPr lang="es-ES"/>
        </a:p>
      </dgm:t>
    </dgm:pt>
    <dgm:pt modelId="{4B3BF55F-4B5E-4A9D-88EA-64107DB9D093}">
      <dgm:prSet/>
      <dgm:spPr/>
      <dgm:t>
        <a:bodyPr/>
        <a:lstStyle/>
        <a:p>
          <a:pPr rtl="0"/>
          <a:r>
            <a:rPr lang="es-ES" dirty="0" smtClean="0"/>
            <a:t>Suspensión de </a:t>
          </a:r>
          <a:r>
            <a:rPr lang="es-ES" dirty="0" err="1" smtClean="0"/>
            <a:t>a.f</a:t>
          </a:r>
          <a:r>
            <a:rPr lang="es-ES" dirty="0" smtClean="0"/>
            <a:t>. o tutela ordinaria [no privación STSJA 5/04/2011</a:t>
          </a:r>
          <a:r>
            <a:rPr lang="es-ES" baseline="-25000" dirty="0" smtClean="0"/>
            <a:t>]</a:t>
          </a:r>
          <a:endParaRPr lang="es-ES" dirty="0"/>
        </a:p>
      </dgm:t>
    </dgm:pt>
    <dgm:pt modelId="{9E348E0D-385B-4D6D-91C5-1CF5758D1973}" type="parTrans" cxnId="{D4722537-A39C-4E23-A641-91415CB8EE81}">
      <dgm:prSet/>
      <dgm:spPr/>
      <dgm:t>
        <a:bodyPr/>
        <a:lstStyle/>
        <a:p>
          <a:endParaRPr lang="es-ES"/>
        </a:p>
      </dgm:t>
    </dgm:pt>
    <dgm:pt modelId="{BAFE7522-B809-4FDD-A63F-9EBA91BBEEF0}" type="sibTrans" cxnId="{D4722537-A39C-4E23-A641-91415CB8EE81}">
      <dgm:prSet/>
      <dgm:spPr/>
      <dgm:t>
        <a:bodyPr/>
        <a:lstStyle/>
        <a:p>
          <a:endParaRPr lang="es-ES"/>
        </a:p>
      </dgm:t>
    </dgm:pt>
    <dgm:pt modelId="{741E1AFC-70A9-4271-ADDE-C1B3EBDBC2C8}">
      <dgm:prSet/>
      <dgm:spPr/>
      <dgm:t>
        <a:bodyPr/>
        <a:lstStyle/>
        <a:p>
          <a:pPr rtl="0"/>
          <a:r>
            <a:rPr lang="es-ES" dirty="0" smtClean="0"/>
            <a:t>Contenido personal y patrimonial: arts. 160.1 y 136  en relación con el art. 163 CDFA.</a:t>
          </a:r>
          <a:endParaRPr lang="es-ES" dirty="0"/>
        </a:p>
      </dgm:t>
    </dgm:pt>
    <dgm:pt modelId="{837C131A-AC44-4B1E-AB27-20E15AF6EAF4}" type="parTrans" cxnId="{B2D3D258-691C-4B5E-9389-56626F13F98C}">
      <dgm:prSet/>
      <dgm:spPr/>
      <dgm:t>
        <a:bodyPr/>
        <a:lstStyle/>
        <a:p>
          <a:endParaRPr lang="es-ES"/>
        </a:p>
      </dgm:t>
    </dgm:pt>
    <dgm:pt modelId="{EED3FE0A-6176-46CC-BB04-0A2F43401B15}" type="sibTrans" cxnId="{B2D3D258-691C-4B5E-9389-56626F13F98C}">
      <dgm:prSet/>
      <dgm:spPr/>
      <dgm:t>
        <a:bodyPr/>
        <a:lstStyle/>
        <a:p>
          <a:endParaRPr lang="es-ES"/>
        </a:p>
      </dgm:t>
    </dgm:pt>
    <dgm:pt modelId="{E3092CD3-3DFF-4462-AD1E-5F4AA3A97310}">
      <dgm:prSet/>
      <dgm:spPr/>
      <dgm:t>
        <a:bodyPr/>
        <a:lstStyle/>
        <a:p>
          <a:pPr rtl="0"/>
          <a:r>
            <a:rPr lang="es-ES" dirty="0" smtClean="0"/>
            <a:t>Obligación de rendir cuentas, no prestar fianza: art. 140 CDFA</a:t>
          </a:r>
          <a:endParaRPr lang="es-ES" dirty="0"/>
        </a:p>
      </dgm:t>
    </dgm:pt>
    <dgm:pt modelId="{338EB3EA-03D6-4737-8EBB-F6388FA390DA}" type="parTrans" cxnId="{079AC7AB-9680-4708-BA7A-D8A566E36401}">
      <dgm:prSet/>
      <dgm:spPr/>
      <dgm:t>
        <a:bodyPr/>
        <a:lstStyle/>
        <a:p>
          <a:endParaRPr lang="es-ES"/>
        </a:p>
      </dgm:t>
    </dgm:pt>
    <dgm:pt modelId="{17EE637B-2AFF-4075-ACB5-C258DA0FE377}" type="sibTrans" cxnId="{079AC7AB-9680-4708-BA7A-D8A566E36401}">
      <dgm:prSet/>
      <dgm:spPr/>
      <dgm:t>
        <a:bodyPr/>
        <a:lstStyle/>
        <a:p>
          <a:endParaRPr lang="es-ES"/>
        </a:p>
      </dgm:t>
    </dgm:pt>
    <dgm:pt modelId="{9495AA5A-6CAD-4240-A402-68499B8D9DC6}">
      <dgm:prSet/>
      <dgm:spPr/>
      <dgm:t>
        <a:bodyPr/>
        <a:lstStyle/>
        <a:p>
          <a:pPr rtl="0"/>
          <a:r>
            <a:rPr lang="es-ES" dirty="0" smtClean="0"/>
            <a:t>Representa al menor y responde de  los daños que ocasione: art. 106 CDFA</a:t>
          </a:r>
          <a:endParaRPr lang="es-ES" dirty="0"/>
        </a:p>
      </dgm:t>
    </dgm:pt>
    <dgm:pt modelId="{A2AC80DC-753C-4349-8F38-682A34014E5C}" type="parTrans" cxnId="{49B3FE2E-6A62-4300-96AE-1D25D7DB63C9}">
      <dgm:prSet/>
      <dgm:spPr/>
      <dgm:t>
        <a:bodyPr/>
        <a:lstStyle/>
        <a:p>
          <a:endParaRPr lang="es-ES"/>
        </a:p>
      </dgm:t>
    </dgm:pt>
    <dgm:pt modelId="{AEC07467-065C-4B46-BFE0-7E641DEC2B2D}" type="sibTrans" cxnId="{49B3FE2E-6A62-4300-96AE-1D25D7DB63C9}">
      <dgm:prSet/>
      <dgm:spPr/>
      <dgm:t>
        <a:bodyPr/>
        <a:lstStyle/>
        <a:p>
          <a:endParaRPr lang="es-ES"/>
        </a:p>
      </dgm:t>
    </dgm:pt>
    <dgm:pt modelId="{D6E0C50E-D7D3-458C-AC92-C9B9A5FF5F44}">
      <dgm:prSet/>
      <dgm:spPr/>
      <dgm:t>
        <a:bodyPr/>
        <a:lstStyle/>
        <a:p>
          <a:pPr rtl="0"/>
          <a:r>
            <a:rPr lang="es-ES" smtClean="0"/>
            <a:t>Otras actuaciones:</a:t>
          </a:r>
          <a:endParaRPr lang="es-ES"/>
        </a:p>
      </dgm:t>
    </dgm:pt>
    <dgm:pt modelId="{BCDF103B-ED59-4953-B563-A9B6FC8059AE}" type="parTrans" cxnId="{95000399-F60F-402F-A5F7-1512E1AA4615}">
      <dgm:prSet/>
      <dgm:spPr/>
      <dgm:t>
        <a:bodyPr/>
        <a:lstStyle/>
        <a:p>
          <a:endParaRPr lang="es-ES"/>
        </a:p>
      </dgm:t>
    </dgm:pt>
    <dgm:pt modelId="{CB67600F-42C9-4DE4-B59D-B24DB9D1D85A}" type="sibTrans" cxnId="{95000399-F60F-402F-A5F7-1512E1AA4615}">
      <dgm:prSet/>
      <dgm:spPr/>
      <dgm:t>
        <a:bodyPr/>
        <a:lstStyle/>
        <a:p>
          <a:endParaRPr lang="es-ES"/>
        </a:p>
      </dgm:t>
    </dgm:pt>
    <dgm:pt modelId="{0B5A43AB-BAB8-42CC-993E-17BB4A21DF44}">
      <dgm:prSet/>
      <dgm:spPr/>
      <dgm:t>
        <a:bodyPr/>
        <a:lstStyle/>
        <a:p>
          <a:pPr rtl="0"/>
          <a:r>
            <a:rPr lang="es-ES" smtClean="0"/>
            <a:t>Solicitud de cese de la situación de desamparo: </a:t>
          </a:r>
          <a:r>
            <a:rPr lang="es-ES" smtClean="0">
              <a:hlinkClick xmlns:r="http://schemas.openxmlformats.org/officeDocument/2006/relationships" r:id="rId4"/>
            </a:rPr>
            <a:t>art. 36 R 2008</a:t>
          </a:r>
          <a:endParaRPr lang="es-ES"/>
        </a:p>
      </dgm:t>
    </dgm:pt>
    <dgm:pt modelId="{ECFCA9D8-3A2C-461B-AF44-BFCAD5DDEEA3}" type="parTrans" cxnId="{484E63D5-CF2A-4537-BF01-0403D86CE620}">
      <dgm:prSet/>
      <dgm:spPr/>
      <dgm:t>
        <a:bodyPr/>
        <a:lstStyle/>
        <a:p>
          <a:endParaRPr lang="es-ES"/>
        </a:p>
      </dgm:t>
    </dgm:pt>
    <dgm:pt modelId="{3DF41C6D-AE78-4425-841C-7FB3E92DEBBA}" type="sibTrans" cxnId="{484E63D5-CF2A-4537-BF01-0403D86CE620}">
      <dgm:prSet/>
      <dgm:spPr/>
      <dgm:t>
        <a:bodyPr/>
        <a:lstStyle/>
        <a:p>
          <a:endParaRPr lang="es-ES"/>
        </a:p>
      </dgm:t>
    </dgm:pt>
    <dgm:pt modelId="{722E26FB-D294-4EC7-B6A1-A0202C9AB2DD}">
      <dgm:prSet/>
      <dgm:spPr/>
      <dgm:t>
        <a:bodyPr/>
        <a:lstStyle/>
        <a:p>
          <a:pPr rtl="0"/>
          <a:r>
            <a:rPr lang="es-ES" smtClean="0"/>
            <a:t>Revocaicón y cese: 122 CDFA y </a:t>
          </a:r>
          <a:r>
            <a:rPr lang="es-ES" smtClean="0">
              <a:hlinkClick xmlns:r="http://schemas.openxmlformats.org/officeDocument/2006/relationships" r:id="rId4"/>
            </a:rPr>
            <a:t>art. 50 R.2008</a:t>
          </a:r>
          <a:endParaRPr lang="es-ES"/>
        </a:p>
      </dgm:t>
    </dgm:pt>
    <dgm:pt modelId="{54558BFC-D755-4ECB-ADFB-AA53B95B66BB}" type="parTrans" cxnId="{3F4E4C51-8896-4ABF-8EDF-354EA49AA415}">
      <dgm:prSet/>
      <dgm:spPr/>
      <dgm:t>
        <a:bodyPr/>
        <a:lstStyle/>
        <a:p>
          <a:endParaRPr lang="es-ES"/>
        </a:p>
      </dgm:t>
    </dgm:pt>
    <dgm:pt modelId="{EEF9A2EE-E2D3-4BEC-9E18-C7EC8DB44457}" type="sibTrans" cxnId="{3F4E4C51-8896-4ABF-8EDF-354EA49AA415}">
      <dgm:prSet/>
      <dgm:spPr/>
      <dgm:t>
        <a:bodyPr/>
        <a:lstStyle/>
        <a:p>
          <a:endParaRPr lang="es-ES"/>
        </a:p>
      </dgm:t>
    </dgm:pt>
    <dgm:pt modelId="{98CE8DA0-B16F-49B8-AE4E-F2D653D726A1}">
      <dgm:prSet/>
      <dgm:spPr/>
      <dgm:t>
        <a:bodyPr/>
        <a:lstStyle/>
        <a:p>
          <a:pPr rtl="0"/>
          <a:r>
            <a:rPr lang="es-ES" dirty="0" smtClean="0"/>
            <a:t>Se lleva acabo a través del acogimiento familiar o residencial</a:t>
          </a:r>
          <a:endParaRPr lang="es-ES" dirty="0"/>
        </a:p>
      </dgm:t>
    </dgm:pt>
    <dgm:pt modelId="{CF8D7713-D585-48EA-8364-0FCF216C4831}" type="parTrans" cxnId="{44DEAE7F-977A-4E4C-8104-B9DF64B72508}">
      <dgm:prSet/>
      <dgm:spPr/>
      <dgm:t>
        <a:bodyPr/>
        <a:lstStyle/>
        <a:p>
          <a:endParaRPr lang="es-ES"/>
        </a:p>
      </dgm:t>
    </dgm:pt>
    <dgm:pt modelId="{ADC71B32-5287-494D-A888-797CE7E300A2}" type="sibTrans" cxnId="{44DEAE7F-977A-4E4C-8104-B9DF64B72508}">
      <dgm:prSet/>
      <dgm:spPr/>
      <dgm:t>
        <a:bodyPr/>
        <a:lstStyle/>
        <a:p>
          <a:endParaRPr lang="es-ES"/>
        </a:p>
      </dgm:t>
    </dgm:pt>
    <dgm:pt modelId="{487D1C5C-B07D-4B75-9FCD-578A7A94867D}" type="pres">
      <dgm:prSet presAssocID="{FDC1E656-1D14-4BED-89DA-6F59B5A738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001237-CDD4-44CA-BABE-B09C4C4CE3E4}" type="pres">
      <dgm:prSet presAssocID="{8D88B0C7-5FCC-4C05-82BC-89989B2AFD92}" presName="parentLin" presStyleCnt="0"/>
      <dgm:spPr/>
    </dgm:pt>
    <dgm:pt modelId="{1968960B-EFD6-4A44-A867-303EB077C266}" type="pres">
      <dgm:prSet presAssocID="{8D88B0C7-5FCC-4C05-82BC-89989B2AFD92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F0542265-BE4C-4A17-88EE-8B3867540253}" type="pres">
      <dgm:prSet presAssocID="{8D88B0C7-5FCC-4C05-82BC-89989B2AFD92}" presName="parentText" presStyleLbl="node1" presStyleIdx="0" presStyleCnt="5" custLinFactNeighborY="-4996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8A7158-3AA5-4921-9F5F-31D8AC1AFE5F}" type="pres">
      <dgm:prSet presAssocID="{8D88B0C7-5FCC-4C05-82BC-89989B2AFD92}" presName="negativeSpace" presStyleCnt="0"/>
      <dgm:spPr/>
    </dgm:pt>
    <dgm:pt modelId="{A8363237-8679-4294-B242-DA891B985C7E}" type="pres">
      <dgm:prSet presAssocID="{8D88B0C7-5FCC-4C05-82BC-89989B2AFD92}" presName="childText" presStyleLbl="conFgAcc1" presStyleIdx="0" presStyleCnt="5" custLinFactY="-4677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DAC619-31A1-45CD-B529-61F4DA6214FC}" type="pres">
      <dgm:prSet presAssocID="{66959EF4-1761-403E-A05D-B132D4C6AC89}" presName="spaceBetweenRectangles" presStyleCnt="0"/>
      <dgm:spPr/>
    </dgm:pt>
    <dgm:pt modelId="{2C5F9574-2AF4-43B9-BC31-911E1EA44320}" type="pres">
      <dgm:prSet presAssocID="{344666FA-167C-4F9B-BC21-883AC2EEFF50}" presName="parentLin" presStyleCnt="0"/>
      <dgm:spPr/>
    </dgm:pt>
    <dgm:pt modelId="{633BE091-75F8-4BF1-95AF-228B0A45B83C}" type="pres">
      <dgm:prSet presAssocID="{344666FA-167C-4F9B-BC21-883AC2EEFF50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1037E986-2415-4441-AB0E-CB071FC0BDD0}" type="pres">
      <dgm:prSet presAssocID="{344666FA-167C-4F9B-BC21-883AC2EEFF50}" presName="parentText" presStyleLbl="node1" presStyleIdx="1" presStyleCnt="5" custLinFactNeighborY="-3447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5EA8E4-DEBC-4427-8925-70823BA7DEAF}" type="pres">
      <dgm:prSet presAssocID="{344666FA-167C-4F9B-BC21-883AC2EEFF50}" presName="negativeSpace" presStyleCnt="0"/>
      <dgm:spPr/>
    </dgm:pt>
    <dgm:pt modelId="{C46E4C44-F2F2-4529-9503-A405732A74C2}" type="pres">
      <dgm:prSet presAssocID="{344666FA-167C-4F9B-BC21-883AC2EEFF50}" presName="childText" presStyleLbl="conFgAcc1" presStyleIdx="1" presStyleCnt="5" custLinFactNeighborY="-514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E2F565-AF05-4ED8-ABC6-9A529C09BA76}" type="pres">
      <dgm:prSet presAssocID="{5CA328FA-88E6-44E6-B4C5-EC7620900028}" presName="spaceBetweenRectangles" presStyleCnt="0"/>
      <dgm:spPr/>
    </dgm:pt>
    <dgm:pt modelId="{CE93DBCB-253C-4A4D-BC3E-1999375832BB}" type="pres">
      <dgm:prSet presAssocID="{DDF242E9-C7D5-4CC9-BEF9-D609582518EA}" presName="parentLin" presStyleCnt="0"/>
      <dgm:spPr/>
    </dgm:pt>
    <dgm:pt modelId="{F72F52BD-4AC5-4F8E-BC90-9FAC0220A943}" type="pres">
      <dgm:prSet presAssocID="{DDF242E9-C7D5-4CC9-BEF9-D609582518EA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6FDF7A27-15B9-4143-A9AA-39038D975AA5}" type="pres">
      <dgm:prSet presAssocID="{DDF242E9-C7D5-4CC9-BEF9-D609582518EA}" presName="parentText" presStyleLbl="node1" presStyleIdx="2" presStyleCnt="5" custLinFactNeighborY="-2627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03AA66-3983-4F82-BAD8-5CE7E9411DF0}" type="pres">
      <dgm:prSet presAssocID="{DDF242E9-C7D5-4CC9-BEF9-D609582518EA}" presName="negativeSpace" presStyleCnt="0"/>
      <dgm:spPr/>
    </dgm:pt>
    <dgm:pt modelId="{BC4E7348-A64E-4A3F-BE06-0D2D1EB041BF}" type="pres">
      <dgm:prSet presAssocID="{DDF242E9-C7D5-4CC9-BEF9-D609582518EA}" presName="childText" presStyleLbl="conFgAcc1" presStyleIdx="2" presStyleCnt="5" custLinFactY="-4457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C02093-8327-44BD-B5FF-9D172E3D1668}" type="pres">
      <dgm:prSet presAssocID="{24C43F52-0093-420F-9394-E09E599720AA}" presName="spaceBetweenRectangles" presStyleCnt="0"/>
      <dgm:spPr/>
    </dgm:pt>
    <dgm:pt modelId="{C17BC1BC-6E7E-443A-866A-33BC63B5DB68}" type="pres">
      <dgm:prSet presAssocID="{0537173A-DB23-4629-A2A0-06A6E048CB60}" presName="parentLin" presStyleCnt="0"/>
      <dgm:spPr/>
    </dgm:pt>
    <dgm:pt modelId="{D4FEEC4E-C94F-4730-8029-F4C9F868ED2C}" type="pres">
      <dgm:prSet presAssocID="{0537173A-DB23-4629-A2A0-06A6E048CB60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7B898D69-BC63-443C-B008-CCE10643B497}" type="pres">
      <dgm:prSet presAssocID="{0537173A-DB23-4629-A2A0-06A6E048CB60}" presName="parentText" presStyleLbl="node1" presStyleIdx="3" presStyleCnt="5" custLinFactNeighborY="-6554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5CCC8C-7A42-47A7-8E1F-D6F481A2C14F}" type="pres">
      <dgm:prSet presAssocID="{0537173A-DB23-4629-A2A0-06A6E048CB60}" presName="negativeSpace" presStyleCnt="0"/>
      <dgm:spPr/>
    </dgm:pt>
    <dgm:pt modelId="{C97F9627-9229-4402-A06C-845FE8EF687C}" type="pres">
      <dgm:prSet presAssocID="{0537173A-DB23-4629-A2A0-06A6E048CB60}" presName="childText" presStyleLbl="conFgAcc1" presStyleIdx="3" presStyleCnt="5" custLinFactY="-1150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4725FA-06E8-440D-9B03-C00E400E30C1}" type="pres">
      <dgm:prSet presAssocID="{1FC43241-AAD9-429A-AE07-2DF4FEB40F5F}" presName="spaceBetweenRectangles" presStyleCnt="0"/>
      <dgm:spPr/>
    </dgm:pt>
    <dgm:pt modelId="{D8CD2B95-B1FE-4316-ABED-AA3648D2AB21}" type="pres">
      <dgm:prSet presAssocID="{D6E0C50E-D7D3-458C-AC92-C9B9A5FF5F44}" presName="parentLin" presStyleCnt="0"/>
      <dgm:spPr/>
    </dgm:pt>
    <dgm:pt modelId="{6E6379B0-2B1F-491F-86A0-8F8F39DD62E0}" type="pres">
      <dgm:prSet presAssocID="{D6E0C50E-D7D3-458C-AC92-C9B9A5FF5F44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A4D44189-DA7F-4AE2-B469-829C8ED77BB3}" type="pres">
      <dgm:prSet presAssocID="{D6E0C50E-D7D3-458C-AC92-C9B9A5FF5F44}" presName="parentText" presStyleLbl="node1" presStyleIdx="4" presStyleCnt="5" custLinFactNeighborY="-3857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3C7BFB-957D-4BD3-909B-04D015F57211}" type="pres">
      <dgm:prSet presAssocID="{D6E0C50E-D7D3-458C-AC92-C9B9A5FF5F44}" presName="negativeSpace" presStyleCnt="0"/>
      <dgm:spPr/>
    </dgm:pt>
    <dgm:pt modelId="{00F35BD9-CC3E-4BC9-91A5-56EA9F8A2C2A}" type="pres">
      <dgm:prSet presAssocID="{D6E0C50E-D7D3-458C-AC92-C9B9A5FF5F44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40C7BE-FA01-492D-87A3-F8C26294B5A6}" type="presOf" srcId="{8D88B0C7-5FCC-4C05-82BC-89989B2AFD92}" destId="{1968960B-EFD6-4A44-A867-303EB077C266}" srcOrd="0" destOrd="0" presId="urn:microsoft.com/office/officeart/2005/8/layout/list1"/>
    <dgm:cxn modelId="{24C108F3-1362-4232-8E47-91CCF104EE3C}" type="presOf" srcId="{8A4F251F-8EB8-40F1-BAF2-DA4F61763EC6}" destId="{BC4E7348-A64E-4A3F-BE06-0D2D1EB041BF}" srcOrd="0" destOrd="2" presId="urn:microsoft.com/office/officeart/2005/8/layout/list1"/>
    <dgm:cxn modelId="{26CCD258-6D94-4BB8-8012-DDF62F4D1ACB}" type="presOf" srcId="{DDF242E9-C7D5-4CC9-BEF9-D609582518EA}" destId="{F72F52BD-4AC5-4F8E-BC90-9FAC0220A943}" srcOrd="0" destOrd="0" presId="urn:microsoft.com/office/officeart/2005/8/layout/list1"/>
    <dgm:cxn modelId="{C1F35014-29FE-4057-B801-EDE285C95A6B}" srcId="{344666FA-167C-4F9B-BC21-883AC2EEFF50}" destId="{E4B3D17E-6032-4856-ACB8-1AE4AD99DFE2}" srcOrd="2" destOrd="0" parTransId="{DED0413A-D3D8-49C0-8C18-7F0D117D360B}" sibTransId="{2669ED1D-53D3-4A96-B562-3A9CCAFA91CB}"/>
    <dgm:cxn modelId="{00B098C7-1111-43FB-A328-E5E248A9B651}" type="presOf" srcId="{DD43B7E4-696F-4DB2-9608-2B8E6AA7243B}" destId="{C46E4C44-F2F2-4529-9503-A405732A74C2}" srcOrd="0" destOrd="3" presId="urn:microsoft.com/office/officeart/2005/8/layout/list1"/>
    <dgm:cxn modelId="{45B5A856-E95A-414E-933F-5ACF89ACFE71}" type="presOf" srcId="{D6E0C50E-D7D3-458C-AC92-C9B9A5FF5F44}" destId="{6E6379B0-2B1F-491F-86A0-8F8F39DD62E0}" srcOrd="0" destOrd="0" presId="urn:microsoft.com/office/officeart/2005/8/layout/list1"/>
    <dgm:cxn modelId="{9C8E350E-DC45-450E-B5EF-98E1C4B989AC}" type="presOf" srcId="{2199CB78-5FA5-4E60-B799-3E30B54A5DE1}" destId="{BC4E7348-A64E-4A3F-BE06-0D2D1EB041BF}" srcOrd="0" destOrd="1" presId="urn:microsoft.com/office/officeart/2005/8/layout/list1"/>
    <dgm:cxn modelId="{807BF1E3-A384-4A93-A81F-947FB8F7CEC3}" type="presOf" srcId="{4B3BF55F-4B5E-4A9D-88EA-64107DB9D093}" destId="{C97F9627-9229-4402-A06C-845FE8EF687C}" srcOrd="0" destOrd="0" presId="urn:microsoft.com/office/officeart/2005/8/layout/list1"/>
    <dgm:cxn modelId="{49B3FE2E-6A62-4300-96AE-1D25D7DB63C9}" srcId="{0537173A-DB23-4629-A2A0-06A6E048CB60}" destId="{9495AA5A-6CAD-4240-A402-68499B8D9DC6}" srcOrd="3" destOrd="0" parTransId="{A2AC80DC-753C-4349-8F38-682A34014E5C}" sibTransId="{AEC07467-065C-4B46-BFE0-7E641DEC2B2D}"/>
    <dgm:cxn modelId="{0CC56E8C-EE41-46FA-8CEA-C40AC40C5719}" type="presOf" srcId="{0B5A43AB-BAB8-42CC-993E-17BB4A21DF44}" destId="{00F35BD9-CC3E-4BC9-91A5-56EA9F8A2C2A}" srcOrd="0" destOrd="0" presId="urn:microsoft.com/office/officeart/2005/8/layout/list1"/>
    <dgm:cxn modelId="{E3B7D4B3-43CF-4744-A474-69174E0AFDBB}" type="presOf" srcId="{D6E0C50E-D7D3-458C-AC92-C9B9A5FF5F44}" destId="{A4D44189-DA7F-4AE2-B469-829C8ED77BB3}" srcOrd="1" destOrd="0" presId="urn:microsoft.com/office/officeart/2005/8/layout/list1"/>
    <dgm:cxn modelId="{134BB69D-F5EB-4967-8259-289ACB5673C9}" srcId="{DDF242E9-C7D5-4CC9-BEF9-D609582518EA}" destId="{C59A5132-0114-4243-B489-3745C496D8BC}" srcOrd="4" destOrd="0" parTransId="{37F99399-7CE7-455B-A1B7-B4A4B1C7497B}" sibTransId="{796EDCDE-FE94-4AFA-BD85-E9B5620F3AAE}"/>
    <dgm:cxn modelId="{982419FD-846C-475F-ACE3-D6E603251768}" type="presOf" srcId="{9495AA5A-6CAD-4240-A402-68499B8D9DC6}" destId="{C97F9627-9229-4402-A06C-845FE8EF687C}" srcOrd="0" destOrd="3" presId="urn:microsoft.com/office/officeart/2005/8/layout/list1"/>
    <dgm:cxn modelId="{177C96AC-5783-43DC-99E4-5CBA92510B83}" srcId="{DDF242E9-C7D5-4CC9-BEF9-D609582518EA}" destId="{5C78C236-476F-4723-8EF9-83DA6F219EFB}" srcOrd="3" destOrd="0" parTransId="{0DAF905A-F5A6-4AA2-B51F-596D2BA83A30}" sibTransId="{27D9F008-996C-4FF2-8BAE-D3835006FBEC}"/>
    <dgm:cxn modelId="{F3BC5E04-0FDA-432D-95A1-487D7D5139DD}" srcId="{DDF242E9-C7D5-4CC9-BEF9-D609582518EA}" destId="{2199CB78-5FA5-4E60-B799-3E30B54A5DE1}" srcOrd="1" destOrd="0" parTransId="{AFFC8A19-6669-4A52-9D8F-3712E18FEE40}" sibTransId="{6FEC7ED3-4DDD-4D19-9198-8A78A60E34EB}"/>
    <dgm:cxn modelId="{397E4B0D-25EA-4AD9-AB37-9AB5D2DC3044}" type="presOf" srcId="{8D88B0C7-5FCC-4C05-82BC-89989B2AFD92}" destId="{F0542265-BE4C-4A17-88EE-8B3867540253}" srcOrd="1" destOrd="0" presId="urn:microsoft.com/office/officeart/2005/8/layout/list1"/>
    <dgm:cxn modelId="{85FD6353-9923-47D5-B3EE-6CDCA573B629}" type="presOf" srcId="{7AEF7665-3DBE-46C9-8F7A-987233190462}" destId="{BC4E7348-A64E-4A3F-BE06-0D2D1EB041BF}" srcOrd="0" destOrd="5" presId="urn:microsoft.com/office/officeart/2005/8/layout/list1"/>
    <dgm:cxn modelId="{47B4B325-E231-48C0-B65D-337EC892E1A7}" srcId="{FDC1E656-1D14-4BED-89DA-6F59B5A73854}" destId="{0537173A-DB23-4629-A2A0-06A6E048CB60}" srcOrd="3" destOrd="0" parTransId="{3FE14D15-3D15-4761-85F4-ACCAB3B8E899}" sibTransId="{1FC43241-AAD9-429A-AE07-2DF4FEB40F5F}"/>
    <dgm:cxn modelId="{9C86E5E5-0FF6-41E8-A7DF-9CAD71094DE8}" type="presOf" srcId="{C59A5132-0114-4243-B489-3745C496D8BC}" destId="{BC4E7348-A64E-4A3F-BE06-0D2D1EB041BF}" srcOrd="0" destOrd="4" presId="urn:microsoft.com/office/officeart/2005/8/layout/list1"/>
    <dgm:cxn modelId="{36B4E410-81BB-4566-AF24-D3434CBBD2BC}" srcId="{344666FA-167C-4F9B-BC21-883AC2EEFF50}" destId="{D7A7FC5A-27CF-4644-88CE-4376AED1B04F}" srcOrd="1" destOrd="0" parTransId="{3F4A71D1-81A1-4728-965A-F4B3449A745B}" sibTransId="{EFA01654-AC03-4447-AB53-59B1A270F8AC}"/>
    <dgm:cxn modelId="{44DEAE7F-977A-4E4C-8104-B9DF64B72508}" srcId="{0537173A-DB23-4629-A2A0-06A6E048CB60}" destId="{98CE8DA0-B16F-49B8-AE4E-F2D653D726A1}" srcOrd="4" destOrd="0" parTransId="{CF8D7713-D585-48EA-8364-0FCF216C4831}" sibTransId="{ADC71B32-5287-494D-A888-797CE7E300A2}"/>
    <dgm:cxn modelId="{484E63D5-CF2A-4537-BF01-0403D86CE620}" srcId="{D6E0C50E-D7D3-458C-AC92-C9B9A5FF5F44}" destId="{0B5A43AB-BAB8-42CC-993E-17BB4A21DF44}" srcOrd="0" destOrd="0" parTransId="{ECFCA9D8-3A2C-461B-AF44-BFCAD5DDEEA3}" sibTransId="{3DF41C6D-AE78-4425-841C-7FB3E92DEBBA}"/>
    <dgm:cxn modelId="{3F4E4C51-8896-4ABF-8EDF-354EA49AA415}" srcId="{D6E0C50E-D7D3-458C-AC92-C9B9A5FF5F44}" destId="{722E26FB-D294-4EC7-B6A1-A0202C9AB2DD}" srcOrd="1" destOrd="0" parTransId="{54558BFC-D755-4ECB-ADFB-AA53B95B66BB}" sibTransId="{EEF9A2EE-E2D3-4BEC-9E18-C7EC8DB44457}"/>
    <dgm:cxn modelId="{079AC7AB-9680-4708-BA7A-D8A566E36401}" srcId="{0537173A-DB23-4629-A2A0-06A6E048CB60}" destId="{E3092CD3-3DFF-4462-AD1E-5F4AA3A97310}" srcOrd="2" destOrd="0" parTransId="{338EB3EA-03D6-4737-8EBB-F6388FA390DA}" sibTransId="{17EE637B-2AFF-4075-ACB5-C258DA0FE377}"/>
    <dgm:cxn modelId="{FFC96158-4DBF-428F-BAD5-16ED258732A0}" type="presOf" srcId="{722E26FB-D294-4EC7-B6A1-A0202C9AB2DD}" destId="{00F35BD9-CC3E-4BC9-91A5-56EA9F8A2C2A}" srcOrd="0" destOrd="1" presId="urn:microsoft.com/office/officeart/2005/8/layout/list1"/>
    <dgm:cxn modelId="{58859F17-3B12-40C2-9417-1C657F89D0C9}" type="presOf" srcId="{741E1AFC-70A9-4271-ADDE-C1B3EBDBC2C8}" destId="{C97F9627-9229-4402-A06C-845FE8EF687C}" srcOrd="0" destOrd="1" presId="urn:microsoft.com/office/officeart/2005/8/layout/list1"/>
    <dgm:cxn modelId="{C1BBE238-E390-478E-8C50-C2C082400F48}" type="presOf" srcId="{D7A7FC5A-27CF-4644-88CE-4376AED1B04F}" destId="{C46E4C44-F2F2-4529-9503-A405732A74C2}" srcOrd="0" destOrd="1" presId="urn:microsoft.com/office/officeart/2005/8/layout/list1"/>
    <dgm:cxn modelId="{67688BD8-52C2-4075-A922-203404EED57F}" type="presOf" srcId="{DDF242E9-C7D5-4CC9-BEF9-D609582518EA}" destId="{6FDF7A27-15B9-4143-A9AA-39038D975AA5}" srcOrd="1" destOrd="0" presId="urn:microsoft.com/office/officeart/2005/8/layout/list1"/>
    <dgm:cxn modelId="{E4A8C197-FFEB-428C-BD68-AED07B4156A2}" srcId="{8D88B0C7-5FCC-4C05-82BC-89989B2AFD92}" destId="{ADCA15DF-FEDB-43DF-A3A1-F384656A1C5B}" srcOrd="0" destOrd="0" parTransId="{BE99265B-3D86-48CD-83D9-92103D463562}" sibTransId="{BF6E4628-5381-40C1-883F-0D4523945196}"/>
    <dgm:cxn modelId="{0BCF2C80-198C-4388-9669-727B553365A2}" srcId="{FDC1E656-1D14-4BED-89DA-6F59B5A73854}" destId="{344666FA-167C-4F9B-BC21-883AC2EEFF50}" srcOrd="1" destOrd="0" parTransId="{562AFB58-A5F6-4B7D-810F-5B1B29FB6546}" sibTransId="{5CA328FA-88E6-44E6-B4C5-EC7620900028}"/>
    <dgm:cxn modelId="{A14889AD-D36E-46CB-88A8-76798DE2E6A1}" type="presOf" srcId="{CF416ECA-5304-4FE8-8B4F-FCC0AFBB69A0}" destId="{BC4E7348-A64E-4A3F-BE06-0D2D1EB041BF}" srcOrd="0" destOrd="0" presId="urn:microsoft.com/office/officeart/2005/8/layout/list1"/>
    <dgm:cxn modelId="{D4722537-A39C-4E23-A641-91415CB8EE81}" srcId="{0537173A-DB23-4629-A2A0-06A6E048CB60}" destId="{4B3BF55F-4B5E-4A9D-88EA-64107DB9D093}" srcOrd="0" destOrd="0" parTransId="{9E348E0D-385B-4D6D-91C5-1CF5758D1973}" sibTransId="{BAFE7522-B809-4FDD-A63F-9EBA91BBEEF0}"/>
    <dgm:cxn modelId="{3AFE7DF4-695D-4285-AD68-5B492E953351}" type="presOf" srcId="{A114ACC1-5A81-4752-8939-145BAE6A4848}" destId="{C46E4C44-F2F2-4529-9503-A405732A74C2}" srcOrd="0" destOrd="0" presId="urn:microsoft.com/office/officeart/2005/8/layout/list1"/>
    <dgm:cxn modelId="{30428973-2376-46E3-9149-DA9319D7C066}" srcId="{FDC1E656-1D14-4BED-89DA-6F59B5A73854}" destId="{8D88B0C7-5FCC-4C05-82BC-89989B2AFD92}" srcOrd="0" destOrd="0" parTransId="{1B0EE3F2-0D63-43FC-A060-FB93F1FA71C4}" sibTransId="{66959EF4-1761-403E-A05D-B132D4C6AC89}"/>
    <dgm:cxn modelId="{51528F2A-3DD6-4DAD-B03F-76EA7763B8B6}" type="presOf" srcId="{FDC1E656-1D14-4BED-89DA-6F59B5A73854}" destId="{487D1C5C-B07D-4B75-9FCD-578A7A94867D}" srcOrd="0" destOrd="0" presId="urn:microsoft.com/office/officeart/2005/8/layout/list1"/>
    <dgm:cxn modelId="{A00812CF-D564-45AF-A94B-103E18146240}" type="presOf" srcId="{344666FA-167C-4F9B-BC21-883AC2EEFF50}" destId="{1037E986-2415-4441-AB0E-CB071FC0BDD0}" srcOrd="1" destOrd="0" presId="urn:microsoft.com/office/officeart/2005/8/layout/list1"/>
    <dgm:cxn modelId="{0254841B-15DC-420D-BFCC-7FDCC439C8EE}" type="presOf" srcId="{C6E6AA6A-FFDE-4EF2-AD05-607D32461B11}" destId="{BC4E7348-A64E-4A3F-BE06-0D2D1EB041BF}" srcOrd="0" destOrd="6" presId="urn:microsoft.com/office/officeart/2005/8/layout/list1"/>
    <dgm:cxn modelId="{DB63BE69-9D99-40D8-92F7-2544D959D6E7}" type="presOf" srcId="{E3092CD3-3DFF-4462-AD1E-5F4AA3A97310}" destId="{C97F9627-9229-4402-A06C-845FE8EF687C}" srcOrd="0" destOrd="2" presId="urn:microsoft.com/office/officeart/2005/8/layout/list1"/>
    <dgm:cxn modelId="{7AD59D9A-73CB-4461-A229-4AB8D2273478}" type="presOf" srcId="{0537173A-DB23-4629-A2A0-06A6E048CB60}" destId="{D4FEEC4E-C94F-4730-8029-F4C9F868ED2C}" srcOrd="0" destOrd="0" presId="urn:microsoft.com/office/officeart/2005/8/layout/list1"/>
    <dgm:cxn modelId="{84BEB5E1-2699-4788-8CCD-2E4001940982}" srcId="{DDF242E9-C7D5-4CC9-BEF9-D609582518EA}" destId="{8A4F251F-8EB8-40F1-BAF2-DA4F61763EC6}" srcOrd="2" destOrd="0" parTransId="{A16D34AC-19E6-437E-A185-A1124A6118EC}" sibTransId="{08AEFC35-637E-473E-92BA-F738075D368C}"/>
    <dgm:cxn modelId="{871F76C8-267F-4ED4-A293-C7246CC441EA}" type="presOf" srcId="{344666FA-167C-4F9B-BC21-883AC2EEFF50}" destId="{633BE091-75F8-4BF1-95AF-228B0A45B83C}" srcOrd="0" destOrd="0" presId="urn:microsoft.com/office/officeart/2005/8/layout/list1"/>
    <dgm:cxn modelId="{60F387EC-3887-4B4D-847D-81659D0F46A8}" type="presOf" srcId="{5C78C236-476F-4723-8EF9-83DA6F219EFB}" destId="{BC4E7348-A64E-4A3F-BE06-0D2D1EB041BF}" srcOrd="0" destOrd="3" presId="urn:microsoft.com/office/officeart/2005/8/layout/list1"/>
    <dgm:cxn modelId="{52DD42BB-3534-4B2A-B447-C46522CD6E14}" type="presOf" srcId="{0537173A-DB23-4629-A2A0-06A6E048CB60}" destId="{7B898D69-BC63-443C-B008-CCE10643B497}" srcOrd="1" destOrd="0" presId="urn:microsoft.com/office/officeart/2005/8/layout/list1"/>
    <dgm:cxn modelId="{0FE5B44B-6F48-4243-999F-E1B3FBCF0D6D}" type="presOf" srcId="{98CE8DA0-B16F-49B8-AE4E-F2D653D726A1}" destId="{C97F9627-9229-4402-A06C-845FE8EF687C}" srcOrd="0" destOrd="4" presId="urn:microsoft.com/office/officeart/2005/8/layout/list1"/>
    <dgm:cxn modelId="{310C0ACD-1DE0-43B7-9B3E-8CFCE5D08121}" srcId="{DDF242E9-C7D5-4CC9-BEF9-D609582518EA}" destId="{C6E6AA6A-FFDE-4EF2-AD05-607D32461B11}" srcOrd="6" destOrd="0" parTransId="{DE994988-081E-47FB-A9D3-DBA743AD86F4}" sibTransId="{2C3DC96C-C712-44FC-A84A-BB162DA29077}"/>
    <dgm:cxn modelId="{DDF2C496-A622-49D5-9852-09E03B8477AE}" srcId="{DDF242E9-C7D5-4CC9-BEF9-D609582518EA}" destId="{7AEF7665-3DBE-46C9-8F7A-987233190462}" srcOrd="5" destOrd="0" parTransId="{1F90EDF3-32F1-479E-A435-9AF483996948}" sibTransId="{C6006F24-F0FC-4749-B3B0-05208D58BBA8}"/>
    <dgm:cxn modelId="{7A347A36-D278-449C-B39B-7471EDE460A5}" type="presOf" srcId="{E4B3D17E-6032-4856-ACB8-1AE4AD99DFE2}" destId="{C46E4C44-F2F2-4529-9503-A405732A74C2}" srcOrd="0" destOrd="2" presId="urn:microsoft.com/office/officeart/2005/8/layout/list1"/>
    <dgm:cxn modelId="{3694DEA8-958F-4D0C-AB79-4499089CD4F3}" srcId="{344666FA-167C-4F9B-BC21-883AC2EEFF50}" destId="{A114ACC1-5A81-4752-8939-145BAE6A4848}" srcOrd="0" destOrd="0" parTransId="{E5B14945-F0F4-4C22-BAE5-2BD3D1734F63}" sibTransId="{C707BA7F-E033-4A6C-9866-FE4A9EEF9D33}"/>
    <dgm:cxn modelId="{95000399-F60F-402F-A5F7-1512E1AA4615}" srcId="{FDC1E656-1D14-4BED-89DA-6F59B5A73854}" destId="{D6E0C50E-D7D3-458C-AC92-C9B9A5FF5F44}" srcOrd="4" destOrd="0" parTransId="{BCDF103B-ED59-4953-B563-A9B6FC8059AE}" sibTransId="{CB67600F-42C9-4DE4-B59D-B24DB9D1D85A}"/>
    <dgm:cxn modelId="{DEB81FD7-A553-4673-BB93-09963B1330FE}" type="presOf" srcId="{ADCA15DF-FEDB-43DF-A3A1-F384656A1C5B}" destId="{A8363237-8679-4294-B242-DA891B985C7E}" srcOrd="0" destOrd="0" presId="urn:microsoft.com/office/officeart/2005/8/layout/list1"/>
    <dgm:cxn modelId="{0C3F781B-BB8F-4396-A174-37236AB0C8AD}" srcId="{DDF242E9-C7D5-4CC9-BEF9-D609582518EA}" destId="{CF416ECA-5304-4FE8-8B4F-FCC0AFBB69A0}" srcOrd="0" destOrd="0" parTransId="{C9A780F8-7E4D-44FE-A8A0-26B73FD24EA3}" sibTransId="{D42197FD-78D4-4CD8-AC18-89F7329A5CE5}"/>
    <dgm:cxn modelId="{6A791D11-A106-4B01-B5A6-4D9220BE6DF2}" srcId="{FDC1E656-1D14-4BED-89DA-6F59B5A73854}" destId="{DDF242E9-C7D5-4CC9-BEF9-D609582518EA}" srcOrd="2" destOrd="0" parTransId="{F860A217-33F9-416E-8035-5C5C5FDAE121}" sibTransId="{24C43F52-0093-420F-9394-E09E599720AA}"/>
    <dgm:cxn modelId="{DF767BB1-98DE-4023-93D6-B3F9A8436A5A}" srcId="{344666FA-167C-4F9B-BC21-883AC2EEFF50}" destId="{DD43B7E4-696F-4DB2-9608-2B8E6AA7243B}" srcOrd="3" destOrd="0" parTransId="{02D28799-53A7-466F-AA5C-87A86DBD6C6E}" sibTransId="{22F1458C-6B50-49F7-B414-982B5563ED9B}"/>
    <dgm:cxn modelId="{B2D3D258-691C-4B5E-9389-56626F13F98C}" srcId="{0537173A-DB23-4629-A2A0-06A6E048CB60}" destId="{741E1AFC-70A9-4271-ADDE-C1B3EBDBC2C8}" srcOrd="1" destOrd="0" parTransId="{837C131A-AC44-4B1E-AB27-20E15AF6EAF4}" sibTransId="{EED3FE0A-6176-46CC-BB04-0A2F43401B15}"/>
    <dgm:cxn modelId="{8D975613-F641-40CF-B80D-3F462C3AF829}" type="presParOf" srcId="{487D1C5C-B07D-4B75-9FCD-578A7A94867D}" destId="{F5001237-CDD4-44CA-BABE-B09C4C4CE3E4}" srcOrd="0" destOrd="0" presId="urn:microsoft.com/office/officeart/2005/8/layout/list1"/>
    <dgm:cxn modelId="{0849DB12-164B-4154-941B-609633587AC1}" type="presParOf" srcId="{F5001237-CDD4-44CA-BABE-B09C4C4CE3E4}" destId="{1968960B-EFD6-4A44-A867-303EB077C266}" srcOrd="0" destOrd="0" presId="urn:microsoft.com/office/officeart/2005/8/layout/list1"/>
    <dgm:cxn modelId="{20C92E28-C73F-417E-B312-09AD32A7F807}" type="presParOf" srcId="{F5001237-CDD4-44CA-BABE-B09C4C4CE3E4}" destId="{F0542265-BE4C-4A17-88EE-8B3867540253}" srcOrd="1" destOrd="0" presId="urn:microsoft.com/office/officeart/2005/8/layout/list1"/>
    <dgm:cxn modelId="{23FA43EC-32F4-4BBF-A0CA-34DD75237D91}" type="presParOf" srcId="{487D1C5C-B07D-4B75-9FCD-578A7A94867D}" destId="{978A7158-3AA5-4921-9F5F-31D8AC1AFE5F}" srcOrd="1" destOrd="0" presId="urn:microsoft.com/office/officeart/2005/8/layout/list1"/>
    <dgm:cxn modelId="{086207D1-9FD1-457A-8F8C-F0740791E895}" type="presParOf" srcId="{487D1C5C-B07D-4B75-9FCD-578A7A94867D}" destId="{A8363237-8679-4294-B242-DA891B985C7E}" srcOrd="2" destOrd="0" presId="urn:microsoft.com/office/officeart/2005/8/layout/list1"/>
    <dgm:cxn modelId="{F4CF12E4-2ED0-4B4A-BD64-6CD5AA942F87}" type="presParOf" srcId="{487D1C5C-B07D-4B75-9FCD-578A7A94867D}" destId="{81DAC619-31A1-45CD-B529-61F4DA6214FC}" srcOrd="3" destOrd="0" presId="urn:microsoft.com/office/officeart/2005/8/layout/list1"/>
    <dgm:cxn modelId="{EF0E7922-ED01-435C-B89F-A58E7FAB3164}" type="presParOf" srcId="{487D1C5C-B07D-4B75-9FCD-578A7A94867D}" destId="{2C5F9574-2AF4-43B9-BC31-911E1EA44320}" srcOrd="4" destOrd="0" presId="urn:microsoft.com/office/officeart/2005/8/layout/list1"/>
    <dgm:cxn modelId="{8BCD0C25-25A7-46EB-BB33-D343A5DC968F}" type="presParOf" srcId="{2C5F9574-2AF4-43B9-BC31-911E1EA44320}" destId="{633BE091-75F8-4BF1-95AF-228B0A45B83C}" srcOrd="0" destOrd="0" presId="urn:microsoft.com/office/officeart/2005/8/layout/list1"/>
    <dgm:cxn modelId="{57C39A9D-5522-4BFE-A065-741BD9150EAD}" type="presParOf" srcId="{2C5F9574-2AF4-43B9-BC31-911E1EA44320}" destId="{1037E986-2415-4441-AB0E-CB071FC0BDD0}" srcOrd="1" destOrd="0" presId="urn:microsoft.com/office/officeart/2005/8/layout/list1"/>
    <dgm:cxn modelId="{FBBB824F-8316-4FFB-8C2B-07825B18EBC3}" type="presParOf" srcId="{487D1C5C-B07D-4B75-9FCD-578A7A94867D}" destId="{D15EA8E4-DEBC-4427-8925-70823BA7DEAF}" srcOrd="5" destOrd="0" presId="urn:microsoft.com/office/officeart/2005/8/layout/list1"/>
    <dgm:cxn modelId="{7CB80808-3A99-4768-9F23-A6550BB9FE2B}" type="presParOf" srcId="{487D1C5C-B07D-4B75-9FCD-578A7A94867D}" destId="{C46E4C44-F2F2-4529-9503-A405732A74C2}" srcOrd="6" destOrd="0" presId="urn:microsoft.com/office/officeart/2005/8/layout/list1"/>
    <dgm:cxn modelId="{EB1883C5-3BE5-4F8B-82EE-DE3A05AB2C33}" type="presParOf" srcId="{487D1C5C-B07D-4B75-9FCD-578A7A94867D}" destId="{B3E2F565-AF05-4ED8-ABC6-9A529C09BA76}" srcOrd="7" destOrd="0" presId="urn:microsoft.com/office/officeart/2005/8/layout/list1"/>
    <dgm:cxn modelId="{526863FA-C361-44FD-8C9B-7C82C10E4039}" type="presParOf" srcId="{487D1C5C-B07D-4B75-9FCD-578A7A94867D}" destId="{CE93DBCB-253C-4A4D-BC3E-1999375832BB}" srcOrd="8" destOrd="0" presId="urn:microsoft.com/office/officeart/2005/8/layout/list1"/>
    <dgm:cxn modelId="{B53E5FAE-0F84-4DB1-B2E1-DFAE6B566668}" type="presParOf" srcId="{CE93DBCB-253C-4A4D-BC3E-1999375832BB}" destId="{F72F52BD-4AC5-4F8E-BC90-9FAC0220A943}" srcOrd="0" destOrd="0" presId="urn:microsoft.com/office/officeart/2005/8/layout/list1"/>
    <dgm:cxn modelId="{C1F9AC8E-F5DC-4381-8A5F-74EA7DAA0833}" type="presParOf" srcId="{CE93DBCB-253C-4A4D-BC3E-1999375832BB}" destId="{6FDF7A27-15B9-4143-A9AA-39038D975AA5}" srcOrd="1" destOrd="0" presId="urn:microsoft.com/office/officeart/2005/8/layout/list1"/>
    <dgm:cxn modelId="{592A20E9-F564-47C6-8584-ED652D3D1A4C}" type="presParOf" srcId="{487D1C5C-B07D-4B75-9FCD-578A7A94867D}" destId="{3903AA66-3983-4F82-BAD8-5CE7E9411DF0}" srcOrd="9" destOrd="0" presId="urn:microsoft.com/office/officeart/2005/8/layout/list1"/>
    <dgm:cxn modelId="{358865D5-3AA7-4EB8-99EE-6A0BC243CFE4}" type="presParOf" srcId="{487D1C5C-B07D-4B75-9FCD-578A7A94867D}" destId="{BC4E7348-A64E-4A3F-BE06-0D2D1EB041BF}" srcOrd="10" destOrd="0" presId="urn:microsoft.com/office/officeart/2005/8/layout/list1"/>
    <dgm:cxn modelId="{B85869F8-BB38-4016-9D1E-A5DB028703A6}" type="presParOf" srcId="{487D1C5C-B07D-4B75-9FCD-578A7A94867D}" destId="{12C02093-8327-44BD-B5FF-9D172E3D1668}" srcOrd="11" destOrd="0" presId="urn:microsoft.com/office/officeart/2005/8/layout/list1"/>
    <dgm:cxn modelId="{9AE19E38-8716-4B6D-8439-F03C63FB6009}" type="presParOf" srcId="{487D1C5C-B07D-4B75-9FCD-578A7A94867D}" destId="{C17BC1BC-6E7E-443A-866A-33BC63B5DB68}" srcOrd="12" destOrd="0" presId="urn:microsoft.com/office/officeart/2005/8/layout/list1"/>
    <dgm:cxn modelId="{04944302-1769-446A-B29E-29DBD8B81FCF}" type="presParOf" srcId="{C17BC1BC-6E7E-443A-866A-33BC63B5DB68}" destId="{D4FEEC4E-C94F-4730-8029-F4C9F868ED2C}" srcOrd="0" destOrd="0" presId="urn:microsoft.com/office/officeart/2005/8/layout/list1"/>
    <dgm:cxn modelId="{17F5FCBE-EBF0-415D-A6E9-E0400621ADC7}" type="presParOf" srcId="{C17BC1BC-6E7E-443A-866A-33BC63B5DB68}" destId="{7B898D69-BC63-443C-B008-CCE10643B497}" srcOrd="1" destOrd="0" presId="urn:microsoft.com/office/officeart/2005/8/layout/list1"/>
    <dgm:cxn modelId="{9B3EAB49-6684-4C0C-AFA2-009888093421}" type="presParOf" srcId="{487D1C5C-B07D-4B75-9FCD-578A7A94867D}" destId="{D45CCC8C-7A42-47A7-8E1F-D6F481A2C14F}" srcOrd="13" destOrd="0" presId="urn:microsoft.com/office/officeart/2005/8/layout/list1"/>
    <dgm:cxn modelId="{7CB21FC3-7296-4D83-934F-88BCDDCB9301}" type="presParOf" srcId="{487D1C5C-B07D-4B75-9FCD-578A7A94867D}" destId="{C97F9627-9229-4402-A06C-845FE8EF687C}" srcOrd="14" destOrd="0" presId="urn:microsoft.com/office/officeart/2005/8/layout/list1"/>
    <dgm:cxn modelId="{1C4E0847-1AB9-4DD0-92A0-AC60B798701F}" type="presParOf" srcId="{487D1C5C-B07D-4B75-9FCD-578A7A94867D}" destId="{4A4725FA-06E8-440D-9B03-C00E400E30C1}" srcOrd="15" destOrd="0" presId="urn:microsoft.com/office/officeart/2005/8/layout/list1"/>
    <dgm:cxn modelId="{1E977A9D-E13F-4110-B67C-E49EA67EC622}" type="presParOf" srcId="{487D1C5C-B07D-4B75-9FCD-578A7A94867D}" destId="{D8CD2B95-B1FE-4316-ABED-AA3648D2AB21}" srcOrd="16" destOrd="0" presId="urn:microsoft.com/office/officeart/2005/8/layout/list1"/>
    <dgm:cxn modelId="{E8761667-5A4E-4516-BECC-688CFB57DF8C}" type="presParOf" srcId="{D8CD2B95-B1FE-4316-ABED-AA3648D2AB21}" destId="{6E6379B0-2B1F-491F-86A0-8F8F39DD62E0}" srcOrd="0" destOrd="0" presId="urn:microsoft.com/office/officeart/2005/8/layout/list1"/>
    <dgm:cxn modelId="{A57578CD-42E0-460A-9606-C991CB6FB0B1}" type="presParOf" srcId="{D8CD2B95-B1FE-4316-ABED-AA3648D2AB21}" destId="{A4D44189-DA7F-4AE2-B469-829C8ED77BB3}" srcOrd="1" destOrd="0" presId="urn:microsoft.com/office/officeart/2005/8/layout/list1"/>
    <dgm:cxn modelId="{82E28EFC-ED1B-4FE8-9EB8-75784EE4B4DD}" type="presParOf" srcId="{487D1C5C-B07D-4B75-9FCD-578A7A94867D}" destId="{283C7BFB-957D-4BD3-909B-04D015F57211}" srcOrd="17" destOrd="0" presId="urn:microsoft.com/office/officeart/2005/8/layout/list1"/>
    <dgm:cxn modelId="{2A10E2A3-6646-4583-B7A4-EAC146964635}" type="presParOf" srcId="{487D1C5C-B07D-4B75-9FCD-578A7A94867D}" destId="{00F35BD9-CC3E-4BC9-91A5-56EA9F8A2C2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766A44-0BDB-4AB6-B405-7482C0D8E9FA}" type="doc">
      <dgm:prSet loTypeId="urn:microsoft.com/office/officeart/2005/8/layout/list1" loCatId="list" qsTypeId="urn:microsoft.com/office/officeart/2005/8/quickstyle/3d6" qsCatId="3D" csTypeId="urn:microsoft.com/office/officeart/2005/8/colors/accent1_1" csCatId="accent1"/>
      <dgm:spPr/>
      <dgm:t>
        <a:bodyPr/>
        <a:lstStyle/>
        <a:p>
          <a:endParaRPr lang="es-ES"/>
        </a:p>
      </dgm:t>
    </dgm:pt>
    <dgm:pt modelId="{67846E07-4E4C-41A2-BB0F-567404E8D437}">
      <dgm:prSet/>
      <dgm:spPr/>
      <dgm:t>
        <a:bodyPr/>
        <a:lstStyle/>
        <a:p>
          <a:pPr rtl="0"/>
          <a:r>
            <a:rPr lang="es-ES" smtClean="0"/>
            <a:t>Cuándo procede: art. 160 CDFA</a:t>
          </a:r>
          <a:endParaRPr lang="es-ES"/>
        </a:p>
      </dgm:t>
    </dgm:pt>
    <dgm:pt modelId="{02215652-C505-4127-A7BC-2933D7198364}" type="parTrans" cxnId="{8AC21314-DA15-4F4B-B5B8-C393AB307122}">
      <dgm:prSet/>
      <dgm:spPr/>
      <dgm:t>
        <a:bodyPr/>
        <a:lstStyle/>
        <a:p>
          <a:endParaRPr lang="es-ES"/>
        </a:p>
      </dgm:t>
    </dgm:pt>
    <dgm:pt modelId="{5159E887-1774-4E7F-AA02-8F4B5385731C}" type="sibTrans" cxnId="{8AC21314-DA15-4F4B-B5B8-C393AB307122}">
      <dgm:prSet/>
      <dgm:spPr/>
      <dgm:t>
        <a:bodyPr/>
        <a:lstStyle/>
        <a:p>
          <a:endParaRPr lang="es-ES"/>
        </a:p>
      </dgm:t>
    </dgm:pt>
    <dgm:pt modelId="{5EE1CC38-2A13-4E2A-B019-A9FF2837C425}">
      <dgm:prSet/>
      <dgm:spPr/>
      <dgm:t>
        <a:bodyPr/>
        <a:lstStyle/>
        <a:p>
          <a:pPr rtl="0"/>
          <a:r>
            <a:rPr lang="es-ES" smtClean="0"/>
            <a:t>Tutela de la administración: automática o dativa</a:t>
          </a:r>
          <a:endParaRPr lang="es-ES"/>
        </a:p>
      </dgm:t>
    </dgm:pt>
    <dgm:pt modelId="{5A8BFA68-CABB-4022-A644-2D62C4218D87}" type="parTrans" cxnId="{8EEC4C72-6261-417C-BD0F-6B4D685F1E6B}">
      <dgm:prSet/>
      <dgm:spPr/>
      <dgm:t>
        <a:bodyPr/>
        <a:lstStyle/>
        <a:p>
          <a:endParaRPr lang="es-ES"/>
        </a:p>
      </dgm:t>
    </dgm:pt>
    <dgm:pt modelId="{413F7495-30D2-4FAF-A312-9FB25C2A1E58}" type="sibTrans" cxnId="{8EEC4C72-6261-417C-BD0F-6B4D685F1E6B}">
      <dgm:prSet/>
      <dgm:spPr/>
      <dgm:t>
        <a:bodyPr/>
        <a:lstStyle/>
        <a:p>
          <a:endParaRPr lang="es-ES"/>
        </a:p>
      </dgm:t>
    </dgm:pt>
    <dgm:pt modelId="{10C574EE-D1D1-4DD8-90AB-0F234C110786}">
      <dgm:prSet/>
      <dgm:spPr/>
      <dgm:t>
        <a:bodyPr/>
        <a:lstStyle/>
        <a:p>
          <a:pPr rtl="0"/>
          <a:r>
            <a:rPr lang="es-ES" smtClean="0"/>
            <a:t>Voluntaria</a:t>
          </a:r>
          <a:endParaRPr lang="es-ES"/>
        </a:p>
      </dgm:t>
    </dgm:pt>
    <dgm:pt modelId="{1001A6A8-4F02-4F7D-A5BA-828A6ACCEA9B}" type="parTrans" cxnId="{0640F4D0-5984-4992-82C3-08C131612E58}">
      <dgm:prSet/>
      <dgm:spPr/>
      <dgm:t>
        <a:bodyPr/>
        <a:lstStyle/>
        <a:p>
          <a:endParaRPr lang="es-ES"/>
        </a:p>
      </dgm:t>
    </dgm:pt>
    <dgm:pt modelId="{D113BC2C-3E82-4DD3-93AA-4674C61B457A}" type="sibTrans" cxnId="{0640F4D0-5984-4992-82C3-08C131612E58}">
      <dgm:prSet/>
      <dgm:spPr/>
      <dgm:t>
        <a:bodyPr/>
        <a:lstStyle/>
        <a:p>
          <a:endParaRPr lang="es-ES"/>
        </a:p>
      </dgm:t>
    </dgm:pt>
    <dgm:pt modelId="{C01CBB07-FBA2-43AF-9CC1-95A4CE7202E2}">
      <dgm:prSet/>
      <dgm:spPr/>
      <dgm:t>
        <a:bodyPr/>
        <a:lstStyle/>
        <a:p>
          <a:pPr rtl="0"/>
          <a:r>
            <a:rPr lang="es-ES" smtClean="0"/>
            <a:t>Resolución judicial</a:t>
          </a:r>
          <a:endParaRPr lang="es-ES"/>
        </a:p>
      </dgm:t>
    </dgm:pt>
    <dgm:pt modelId="{FF7326A2-180A-4034-9E89-FEFE74DFEF72}" type="parTrans" cxnId="{4A3424BF-183D-41B5-A2AA-BA3E2B220FC3}">
      <dgm:prSet/>
      <dgm:spPr/>
      <dgm:t>
        <a:bodyPr/>
        <a:lstStyle/>
        <a:p>
          <a:endParaRPr lang="es-ES"/>
        </a:p>
      </dgm:t>
    </dgm:pt>
    <dgm:pt modelId="{40EF97D3-441A-496D-A1F4-4A3EA8AE4F64}" type="sibTrans" cxnId="{4A3424BF-183D-41B5-A2AA-BA3E2B220FC3}">
      <dgm:prSet/>
      <dgm:spPr/>
      <dgm:t>
        <a:bodyPr/>
        <a:lstStyle/>
        <a:p>
          <a:endParaRPr lang="es-ES"/>
        </a:p>
      </dgm:t>
    </dgm:pt>
    <dgm:pt modelId="{C0BAA279-DB92-419D-A84D-44D0C1D47746}">
      <dgm:prSet/>
      <dgm:spPr/>
      <dgm:t>
        <a:bodyPr/>
        <a:lstStyle/>
        <a:p>
          <a:pPr rtl="0"/>
          <a:r>
            <a:rPr lang="es-ES" smtClean="0"/>
            <a:t>Voluntaria: art. 160.2. a) CDFA y </a:t>
          </a:r>
          <a:r>
            <a:rPr lang="es-ES" smtClean="0">
              <a:hlinkClick xmlns:r="http://schemas.openxmlformats.org/officeDocument/2006/relationships" r:id="rId1"/>
            </a:rPr>
            <a:t>52.b a 55 R.2008</a:t>
          </a:r>
          <a:endParaRPr lang="es-ES"/>
        </a:p>
      </dgm:t>
    </dgm:pt>
    <dgm:pt modelId="{4CF19E4E-1B37-4350-9323-5D044ABACA0C}" type="parTrans" cxnId="{7C1495E0-A440-4FB3-B44A-CCBC58857AF6}">
      <dgm:prSet/>
      <dgm:spPr/>
      <dgm:t>
        <a:bodyPr/>
        <a:lstStyle/>
        <a:p>
          <a:endParaRPr lang="es-ES"/>
        </a:p>
      </dgm:t>
    </dgm:pt>
    <dgm:pt modelId="{7E5EE486-46EB-4E1A-AB8F-8A58C824EBA3}" type="sibTrans" cxnId="{7C1495E0-A440-4FB3-B44A-CCBC58857AF6}">
      <dgm:prSet/>
      <dgm:spPr/>
      <dgm:t>
        <a:bodyPr/>
        <a:lstStyle/>
        <a:p>
          <a:endParaRPr lang="es-ES"/>
        </a:p>
      </dgm:t>
    </dgm:pt>
    <dgm:pt modelId="{501EAF66-1DD7-4135-BF12-177DD8A9B911}">
      <dgm:prSet/>
      <dgm:spPr/>
      <dgm:t>
        <a:bodyPr/>
        <a:lstStyle/>
        <a:p>
          <a:pPr rtl="0"/>
          <a:r>
            <a:rPr lang="es-ES" smtClean="0"/>
            <a:t>¿quién está legitimado?</a:t>
          </a:r>
          <a:endParaRPr lang="es-ES"/>
        </a:p>
      </dgm:t>
    </dgm:pt>
    <dgm:pt modelId="{91D5A094-D462-4952-BEBE-EF67268DEDD6}" type="parTrans" cxnId="{3BB3AB69-C0DB-452C-8106-D4D669FEACA0}">
      <dgm:prSet/>
      <dgm:spPr/>
      <dgm:t>
        <a:bodyPr/>
        <a:lstStyle/>
        <a:p>
          <a:endParaRPr lang="es-ES"/>
        </a:p>
      </dgm:t>
    </dgm:pt>
    <dgm:pt modelId="{41E00D92-4870-4E2D-B61A-6B10D3C44B74}" type="sibTrans" cxnId="{3BB3AB69-C0DB-452C-8106-D4D669FEACA0}">
      <dgm:prSet/>
      <dgm:spPr/>
      <dgm:t>
        <a:bodyPr/>
        <a:lstStyle/>
        <a:p>
          <a:endParaRPr lang="es-ES"/>
        </a:p>
      </dgm:t>
    </dgm:pt>
    <dgm:pt modelId="{07F4048B-FD2D-4F2E-A4E6-216547AA2E9D}">
      <dgm:prSet/>
      <dgm:spPr/>
      <dgm:t>
        <a:bodyPr/>
        <a:lstStyle/>
        <a:p>
          <a:pPr rtl="0"/>
          <a:r>
            <a:rPr lang="es-ES" smtClean="0"/>
            <a:t>Guarda temporal: art. </a:t>
          </a:r>
          <a:r>
            <a:rPr lang="es-ES" smtClean="0">
              <a:hlinkClick xmlns:r="http://schemas.openxmlformats.org/officeDocument/2006/relationships" r:id="rId2"/>
            </a:rPr>
            <a:t>65.1 LIAA</a:t>
          </a:r>
          <a:endParaRPr lang="es-ES"/>
        </a:p>
      </dgm:t>
    </dgm:pt>
    <dgm:pt modelId="{2A082FB2-08B1-45DA-B0F9-7CB5262E951F}" type="parTrans" cxnId="{34FFD8E9-8467-4000-8F00-70D2C996A1A2}">
      <dgm:prSet/>
      <dgm:spPr/>
      <dgm:t>
        <a:bodyPr/>
        <a:lstStyle/>
        <a:p>
          <a:endParaRPr lang="es-ES"/>
        </a:p>
      </dgm:t>
    </dgm:pt>
    <dgm:pt modelId="{6A29AA22-BD89-48D2-9060-BB6D7E7DD4DD}" type="sibTrans" cxnId="{34FFD8E9-8467-4000-8F00-70D2C996A1A2}">
      <dgm:prSet/>
      <dgm:spPr/>
      <dgm:t>
        <a:bodyPr/>
        <a:lstStyle/>
        <a:p>
          <a:endParaRPr lang="es-ES"/>
        </a:p>
      </dgm:t>
    </dgm:pt>
    <dgm:pt modelId="{F96DE6E9-9650-4E91-83FD-0350F22FD948}">
      <dgm:prSet/>
      <dgm:spPr/>
      <dgm:t>
        <a:bodyPr/>
        <a:lstStyle/>
        <a:p>
          <a:pPr rtl="0"/>
          <a:r>
            <a:rPr lang="es-ES" smtClean="0"/>
            <a:t>Procedimiento: art. </a:t>
          </a:r>
          <a:r>
            <a:rPr lang="es-ES" smtClean="0">
              <a:hlinkClick xmlns:r="http://schemas.openxmlformats.org/officeDocument/2006/relationships" r:id="rId1"/>
            </a:rPr>
            <a:t>56 y ss. R.2008</a:t>
          </a:r>
          <a:endParaRPr lang="es-ES"/>
        </a:p>
      </dgm:t>
    </dgm:pt>
    <dgm:pt modelId="{A204CB90-5544-4102-893C-F82D89CA42B4}" type="parTrans" cxnId="{DC293498-C3B3-4B42-9465-1C0D460F0BAA}">
      <dgm:prSet/>
      <dgm:spPr/>
      <dgm:t>
        <a:bodyPr/>
        <a:lstStyle/>
        <a:p>
          <a:endParaRPr lang="es-ES"/>
        </a:p>
      </dgm:t>
    </dgm:pt>
    <dgm:pt modelId="{74B99DF4-7B6C-4ED3-9A91-D3F56801BA9C}" type="sibTrans" cxnId="{DC293498-C3B3-4B42-9465-1C0D460F0BAA}">
      <dgm:prSet/>
      <dgm:spPr/>
      <dgm:t>
        <a:bodyPr/>
        <a:lstStyle/>
        <a:p>
          <a:endParaRPr lang="es-ES"/>
        </a:p>
      </dgm:t>
    </dgm:pt>
    <dgm:pt modelId="{2D7603C0-DC51-4408-BA25-47D34342FDD3}">
      <dgm:prSet/>
      <dgm:spPr/>
      <dgm:t>
        <a:bodyPr/>
        <a:lstStyle/>
        <a:p>
          <a:pPr rtl="0"/>
          <a:r>
            <a:rPr lang="es-ES" smtClean="0"/>
            <a:t>Titulares a la a.f. o tutela: mantienen su responsabilidad: </a:t>
          </a:r>
          <a:r>
            <a:rPr lang="es-ES" smtClean="0">
              <a:hlinkClick xmlns:r="http://schemas.openxmlformats.org/officeDocument/2006/relationships" r:id="rId2"/>
            </a:rPr>
            <a:t>art. 65 LIAA</a:t>
          </a:r>
          <a:endParaRPr lang="es-ES"/>
        </a:p>
      </dgm:t>
    </dgm:pt>
    <dgm:pt modelId="{3D565CDC-690B-413B-A1A7-D9FFF74AE905}" type="parTrans" cxnId="{485D4771-4467-4C1D-805F-6825B37F3411}">
      <dgm:prSet/>
      <dgm:spPr/>
      <dgm:t>
        <a:bodyPr/>
        <a:lstStyle/>
        <a:p>
          <a:endParaRPr lang="es-ES"/>
        </a:p>
      </dgm:t>
    </dgm:pt>
    <dgm:pt modelId="{DD3596A5-0CAB-4EA2-A490-B30767F89327}" type="sibTrans" cxnId="{485D4771-4467-4C1D-805F-6825B37F3411}">
      <dgm:prSet/>
      <dgm:spPr/>
      <dgm:t>
        <a:bodyPr/>
        <a:lstStyle/>
        <a:p>
          <a:endParaRPr lang="es-ES"/>
        </a:p>
      </dgm:t>
    </dgm:pt>
    <dgm:pt modelId="{419516CC-504A-4554-9A40-78DF28CCC0F5}">
      <dgm:prSet/>
      <dgm:spPr/>
      <dgm:t>
        <a:bodyPr/>
        <a:lstStyle/>
        <a:p>
          <a:pPr rtl="0"/>
          <a:r>
            <a:rPr lang="es-ES" smtClean="0"/>
            <a:t>Cese:  art. 62 </a:t>
          </a:r>
          <a:r>
            <a:rPr lang="es-ES" smtClean="0">
              <a:hlinkClick xmlns:r="http://schemas.openxmlformats.org/officeDocument/2006/relationships" r:id="rId1"/>
            </a:rPr>
            <a:t>R. 2008</a:t>
          </a:r>
          <a:endParaRPr lang="es-ES"/>
        </a:p>
      </dgm:t>
    </dgm:pt>
    <dgm:pt modelId="{7E521937-CE6B-432C-A594-56AB1262DA8B}" type="parTrans" cxnId="{15CCA79D-9EA5-4417-98F4-1AC0FF2E512D}">
      <dgm:prSet/>
      <dgm:spPr/>
      <dgm:t>
        <a:bodyPr/>
        <a:lstStyle/>
        <a:p>
          <a:endParaRPr lang="es-ES"/>
        </a:p>
      </dgm:t>
    </dgm:pt>
    <dgm:pt modelId="{F99C8398-64CF-4A43-8648-6627A080C076}" type="sibTrans" cxnId="{15CCA79D-9EA5-4417-98F4-1AC0FF2E512D}">
      <dgm:prSet/>
      <dgm:spPr/>
      <dgm:t>
        <a:bodyPr/>
        <a:lstStyle/>
        <a:p>
          <a:endParaRPr lang="es-ES"/>
        </a:p>
      </dgm:t>
    </dgm:pt>
    <dgm:pt modelId="{808DCEC4-5CF6-4CB5-8B78-DA4EFE773284}">
      <dgm:prSet/>
      <dgm:spPr/>
      <dgm:t>
        <a:bodyPr/>
        <a:lstStyle/>
        <a:p>
          <a:pPr rtl="0"/>
          <a:r>
            <a:rPr lang="es-ES" smtClean="0"/>
            <a:t>Por resolución judicial</a:t>
          </a:r>
          <a:endParaRPr lang="es-ES"/>
        </a:p>
      </dgm:t>
    </dgm:pt>
    <dgm:pt modelId="{344D7C6E-FAC7-4DDB-B2D1-FD94CA9B79EA}" type="parTrans" cxnId="{CBBEA00D-806F-436D-B453-949EBE321358}">
      <dgm:prSet/>
      <dgm:spPr/>
      <dgm:t>
        <a:bodyPr/>
        <a:lstStyle/>
        <a:p>
          <a:endParaRPr lang="es-ES"/>
        </a:p>
      </dgm:t>
    </dgm:pt>
    <dgm:pt modelId="{415271C9-8CD4-44D0-B211-F95C15803DAB}" type="sibTrans" cxnId="{CBBEA00D-806F-436D-B453-949EBE321358}">
      <dgm:prSet/>
      <dgm:spPr/>
      <dgm:t>
        <a:bodyPr/>
        <a:lstStyle/>
        <a:p>
          <a:endParaRPr lang="es-ES"/>
        </a:p>
      </dgm:t>
    </dgm:pt>
    <dgm:pt modelId="{58EC16D9-DA5B-408F-95B4-CDCEB76D8242}">
      <dgm:prSet/>
      <dgm:spPr/>
      <dgm:t>
        <a:bodyPr/>
        <a:lstStyle/>
        <a:p>
          <a:pPr rtl="0"/>
          <a:r>
            <a:rPr lang="es-ES" smtClean="0"/>
            <a:t>Regulación: art. 162.2.b) CDFA</a:t>
          </a:r>
          <a:endParaRPr lang="es-ES"/>
        </a:p>
      </dgm:t>
    </dgm:pt>
    <dgm:pt modelId="{443566CB-488C-4EE1-88AC-1D68AE7BA1F6}" type="parTrans" cxnId="{DC4C12F9-0A26-4F80-8C80-7887B1CE0C34}">
      <dgm:prSet/>
      <dgm:spPr/>
      <dgm:t>
        <a:bodyPr/>
        <a:lstStyle/>
        <a:p>
          <a:endParaRPr lang="es-ES"/>
        </a:p>
      </dgm:t>
    </dgm:pt>
    <dgm:pt modelId="{355E8620-A76F-4586-ADA6-99003307FA81}" type="sibTrans" cxnId="{DC4C12F9-0A26-4F80-8C80-7887B1CE0C34}">
      <dgm:prSet/>
      <dgm:spPr/>
      <dgm:t>
        <a:bodyPr/>
        <a:lstStyle/>
        <a:p>
          <a:endParaRPr lang="es-ES"/>
        </a:p>
      </dgm:t>
    </dgm:pt>
    <dgm:pt modelId="{B4F489A8-C3FC-4BE5-8ADA-640D9BB4E778}">
      <dgm:prSet/>
      <dgm:spPr/>
      <dgm:t>
        <a:bodyPr/>
        <a:lstStyle/>
        <a:p>
          <a:pPr rtl="0"/>
          <a:r>
            <a:rPr lang="es-ES" smtClean="0"/>
            <a:t>Algunos casos:</a:t>
          </a:r>
          <a:endParaRPr lang="es-ES"/>
        </a:p>
      </dgm:t>
    </dgm:pt>
    <dgm:pt modelId="{46AEC5F3-A63C-4F37-BCF4-B9410951B3EE}" type="parTrans" cxnId="{8BDAB157-63D5-4620-AE49-4FB8712823CB}">
      <dgm:prSet/>
      <dgm:spPr/>
      <dgm:t>
        <a:bodyPr/>
        <a:lstStyle/>
        <a:p>
          <a:endParaRPr lang="es-ES"/>
        </a:p>
      </dgm:t>
    </dgm:pt>
    <dgm:pt modelId="{00AF7C30-F2D9-443F-B784-6560331299C8}" type="sibTrans" cxnId="{8BDAB157-63D5-4620-AE49-4FB8712823CB}">
      <dgm:prSet/>
      <dgm:spPr/>
      <dgm:t>
        <a:bodyPr/>
        <a:lstStyle/>
        <a:p>
          <a:endParaRPr lang="es-ES"/>
        </a:p>
      </dgm:t>
    </dgm:pt>
    <dgm:pt modelId="{9ADD873B-238D-4FB3-8075-439724942CD4}">
      <dgm:prSet/>
      <dgm:spPr/>
      <dgm:t>
        <a:bodyPr/>
        <a:lstStyle/>
        <a:p>
          <a:pPr rtl="0"/>
          <a:r>
            <a:rPr lang="es-ES" smtClean="0"/>
            <a:t>Demandas de nulidad, separación, etc. (art. 84 CDFA y </a:t>
          </a:r>
          <a:r>
            <a:rPr lang="es-ES" smtClean="0">
              <a:hlinkClick xmlns:r="http://schemas.openxmlformats.org/officeDocument/2006/relationships" r:id="rId3"/>
            </a:rPr>
            <a:t>77 Lec</a:t>
          </a:r>
          <a:r>
            <a:rPr lang="es-ES" smtClean="0"/>
            <a:t>.)</a:t>
          </a:r>
          <a:endParaRPr lang="es-ES"/>
        </a:p>
      </dgm:t>
    </dgm:pt>
    <dgm:pt modelId="{7ABF9DE8-A263-4FCB-A7DD-B0AC6AF63702}" type="parTrans" cxnId="{02A4400B-AE4E-4F8D-8248-5C8A9F3267BC}">
      <dgm:prSet/>
      <dgm:spPr/>
      <dgm:t>
        <a:bodyPr/>
        <a:lstStyle/>
        <a:p>
          <a:endParaRPr lang="es-ES"/>
        </a:p>
      </dgm:t>
    </dgm:pt>
    <dgm:pt modelId="{DC63100A-C4CD-4FA3-A136-2A81B79EC39E}" type="sibTrans" cxnId="{02A4400B-AE4E-4F8D-8248-5C8A9F3267BC}">
      <dgm:prSet/>
      <dgm:spPr/>
      <dgm:t>
        <a:bodyPr/>
        <a:lstStyle/>
        <a:p>
          <a:endParaRPr lang="es-ES"/>
        </a:p>
      </dgm:t>
    </dgm:pt>
    <dgm:pt modelId="{A59C83C5-0F06-4FE8-9461-3DF966E85DBA}">
      <dgm:prSet/>
      <dgm:spPr/>
      <dgm:t>
        <a:bodyPr/>
        <a:lstStyle/>
        <a:p>
          <a:pPr rtl="0"/>
          <a:r>
            <a:rPr lang="es-ES" smtClean="0"/>
            <a:t>Impugnación de la filiación (art</a:t>
          </a:r>
          <a:r>
            <a:rPr lang="es-ES" smtClean="0">
              <a:hlinkClick xmlns:r="http://schemas.openxmlformats.org/officeDocument/2006/relationships" r:id="rId3"/>
            </a:rPr>
            <a:t>. 768.1. Lec</a:t>
          </a:r>
          <a:r>
            <a:rPr lang="es-ES" smtClean="0"/>
            <a:t>.)</a:t>
          </a:r>
          <a:endParaRPr lang="es-ES"/>
        </a:p>
      </dgm:t>
    </dgm:pt>
    <dgm:pt modelId="{1163CD5C-EE05-496B-8564-71433547CC98}" type="parTrans" cxnId="{369AF2E8-B7EB-4B37-827E-ADAE0EBF3615}">
      <dgm:prSet/>
      <dgm:spPr/>
      <dgm:t>
        <a:bodyPr/>
        <a:lstStyle/>
        <a:p>
          <a:endParaRPr lang="es-ES"/>
        </a:p>
      </dgm:t>
    </dgm:pt>
    <dgm:pt modelId="{3982631F-C3E4-4A4B-90A3-61B826B20486}" type="sibTrans" cxnId="{369AF2E8-B7EB-4B37-827E-ADAE0EBF3615}">
      <dgm:prSet/>
      <dgm:spPr/>
      <dgm:t>
        <a:bodyPr/>
        <a:lstStyle/>
        <a:p>
          <a:endParaRPr lang="es-ES"/>
        </a:p>
      </dgm:t>
    </dgm:pt>
    <dgm:pt modelId="{FA1B7819-18D7-4C56-88D7-E6A1C2DB217D}">
      <dgm:prSet/>
      <dgm:spPr/>
      <dgm:t>
        <a:bodyPr/>
        <a:lstStyle/>
        <a:p>
          <a:pPr rtl="0"/>
          <a:r>
            <a:rPr lang="es-ES" smtClean="0"/>
            <a:t>Ejercicio inadecuado de la guarda por titulares de a.f. (art. 10.d CDA y 87 LJV)</a:t>
          </a:r>
          <a:endParaRPr lang="es-ES"/>
        </a:p>
      </dgm:t>
    </dgm:pt>
    <dgm:pt modelId="{0413DA88-D6B9-481D-B043-DF0143A2553B}" type="parTrans" cxnId="{6CA9DE70-3818-4C4D-989B-139BC14575B6}">
      <dgm:prSet/>
      <dgm:spPr/>
      <dgm:t>
        <a:bodyPr/>
        <a:lstStyle/>
        <a:p>
          <a:endParaRPr lang="es-ES"/>
        </a:p>
      </dgm:t>
    </dgm:pt>
    <dgm:pt modelId="{B143EE02-D35E-43A6-9CB5-5BAFC60D375E}" type="sibTrans" cxnId="{6CA9DE70-3818-4C4D-989B-139BC14575B6}">
      <dgm:prSet/>
      <dgm:spPr/>
      <dgm:t>
        <a:bodyPr/>
        <a:lstStyle/>
        <a:p>
          <a:endParaRPr lang="es-ES"/>
        </a:p>
      </dgm:t>
    </dgm:pt>
    <dgm:pt modelId="{ED41E9BF-5D66-4EC4-91C2-AE4048A88129}">
      <dgm:prSet/>
      <dgm:spPr/>
      <dgm:t>
        <a:bodyPr/>
        <a:lstStyle/>
        <a:p>
          <a:pPr rtl="0"/>
          <a:r>
            <a:rPr lang="es-ES" smtClean="0"/>
            <a:t>Contenido:</a:t>
          </a:r>
          <a:endParaRPr lang="es-ES"/>
        </a:p>
      </dgm:t>
    </dgm:pt>
    <dgm:pt modelId="{0699A780-9FFC-4487-8FE5-58F6B5AF4234}" type="parTrans" cxnId="{FBBE36D0-4009-4E3A-B28A-01E22EE33254}">
      <dgm:prSet/>
      <dgm:spPr/>
      <dgm:t>
        <a:bodyPr/>
        <a:lstStyle/>
        <a:p>
          <a:endParaRPr lang="es-ES"/>
        </a:p>
      </dgm:t>
    </dgm:pt>
    <dgm:pt modelId="{61FFE754-5EA0-41EA-AE2D-EEA408E39505}" type="sibTrans" cxnId="{FBBE36D0-4009-4E3A-B28A-01E22EE33254}">
      <dgm:prSet/>
      <dgm:spPr/>
      <dgm:t>
        <a:bodyPr/>
        <a:lstStyle/>
        <a:p>
          <a:endParaRPr lang="es-ES"/>
        </a:p>
      </dgm:t>
    </dgm:pt>
    <dgm:pt modelId="{9A65AC5D-D541-494E-9EB6-DFB52E9CADEE}">
      <dgm:prSet/>
      <dgm:spPr/>
      <dgm:t>
        <a:bodyPr/>
        <a:lstStyle/>
        <a:p>
          <a:pPr rtl="0"/>
          <a:r>
            <a:rPr lang="es-ES" smtClean="0"/>
            <a:t>Esfera personal</a:t>
          </a:r>
          <a:endParaRPr lang="es-ES"/>
        </a:p>
      </dgm:t>
    </dgm:pt>
    <dgm:pt modelId="{7104DBAF-5F98-420D-BEF0-01968F2EE53F}" type="parTrans" cxnId="{DEEE2107-2474-4F02-B1B1-3274B8ED4779}">
      <dgm:prSet/>
      <dgm:spPr/>
      <dgm:t>
        <a:bodyPr/>
        <a:lstStyle/>
        <a:p>
          <a:endParaRPr lang="es-ES"/>
        </a:p>
      </dgm:t>
    </dgm:pt>
    <dgm:pt modelId="{09837E8E-CD52-4BF2-BF83-594B7F5E8579}" type="sibTrans" cxnId="{DEEE2107-2474-4F02-B1B1-3274B8ED4779}">
      <dgm:prSet/>
      <dgm:spPr/>
      <dgm:t>
        <a:bodyPr/>
        <a:lstStyle/>
        <a:p>
          <a:endParaRPr lang="es-ES"/>
        </a:p>
      </dgm:t>
    </dgm:pt>
    <dgm:pt modelId="{555B19A6-E6AA-4176-A311-8730662417A1}">
      <dgm:prSet/>
      <dgm:spPr/>
      <dgm:t>
        <a:bodyPr/>
        <a:lstStyle/>
        <a:p>
          <a:pPr rtl="0"/>
          <a:r>
            <a:rPr lang="es-ES" smtClean="0"/>
            <a:t>Los titulares a.f. o tutela: representan y gestionan (</a:t>
          </a:r>
          <a:r>
            <a:rPr lang="es-ES" smtClean="0">
              <a:hlinkClick xmlns:r="http://schemas.openxmlformats.org/officeDocument/2006/relationships" r:id="rId1"/>
            </a:rPr>
            <a:t>art. 61 D.2008</a:t>
          </a:r>
          <a:r>
            <a:rPr lang="es-ES" smtClean="0"/>
            <a:t>)</a:t>
          </a:r>
          <a:endParaRPr lang="es-ES"/>
        </a:p>
      </dgm:t>
    </dgm:pt>
    <dgm:pt modelId="{31FA9345-AA01-4927-BFCF-54D7A469C475}" type="parTrans" cxnId="{8DCA51DD-8E7F-4397-B63C-03E1FE25C3F2}">
      <dgm:prSet/>
      <dgm:spPr/>
      <dgm:t>
        <a:bodyPr/>
        <a:lstStyle/>
        <a:p>
          <a:endParaRPr lang="es-ES"/>
        </a:p>
      </dgm:t>
    </dgm:pt>
    <dgm:pt modelId="{26825D41-0107-4B79-AFAB-7B72E4040129}" type="sibTrans" cxnId="{8DCA51DD-8E7F-4397-B63C-03E1FE25C3F2}">
      <dgm:prSet/>
      <dgm:spPr/>
      <dgm:t>
        <a:bodyPr/>
        <a:lstStyle/>
        <a:p>
          <a:endParaRPr lang="es-ES"/>
        </a:p>
      </dgm:t>
    </dgm:pt>
    <dgm:pt modelId="{10929F05-A11D-4D59-9874-958D1FCA6A27}">
      <dgm:prSet/>
      <dgm:spPr/>
      <dgm:t>
        <a:bodyPr/>
        <a:lstStyle/>
        <a:p>
          <a:pPr rtl="0"/>
          <a:r>
            <a:rPr lang="es-ES" smtClean="0"/>
            <a:t>Ejercicio a través del acogimiento.</a:t>
          </a:r>
          <a:endParaRPr lang="es-ES"/>
        </a:p>
      </dgm:t>
    </dgm:pt>
    <dgm:pt modelId="{5084BFFC-E338-4071-AE8B-45C0FACB9426}" type="parTrans" cxnId="{FAA41E8C-95FD-4216-A863-BAE56515D84C}">
      <dgm:prSet/>
      <dgm:spPr/>
      <dgm:t>
        <a:bodyPr/>
        <a:lstStyle/>
        <a:p>
          <a:endParaRPr lang="es-ES"/>
        </a:p>
      </dgm:t>
    </dgm:pt>
    <dgm:pt modelId="{D11D90D3-35CB-406F-BF64-2BEC3B08BC5B}" type="sibTrans" cxnId="{FAA41E8C-95FD-4216-A863-BAE56515D84C}">
      <dgm:prSet/>
      <dgm:spPr/>
      <dgm:t>
        <a:bodyPr/>
        <a:lstStyle/>
        <a:p>
          <a:endParaRPr lang="es-ES"/>
        </a:p>
      </dgm:t>
    </dgm:pt>
    <dgm:pt modelId="{656482C8-03E7-4ACB-A277-EA59AD7C8F38}" type="pres">
      <dgm:prSet presAssocID="{01766A44-0BDB-4AB6-B405-7482C0D8E9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50E0D57-8532-4133-B375-D361C3E3FA54}" type="pres">
      <dgm:prSet presAssocID="{67846E07-4E4C-41A2-BB0F-567404E8D437}" presName="parentLin" presStyleCnt="0"/>
      <dgm:spPr/>
    </dgm:pt>
    <dgm:pt modelId="{AF1CB935-AA57-4BCC-8902-662CDD1CFE3E}" type="pres">
      <dgm:prSet presAssocID="{67846E07-4E4C-41A2-BB0F-567404E8D437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F8EB3CCE-D980-4558-8F2A-6F973E1D30A3}" type="pres">
      <dgm:prSet presAssocID="{67846E07-4E4C-41A2-BB0F-567404E8D43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F29DA4-1456-4AAA-917A-74C24BFCBC31}" type="pres">
      <dgm:prSet presAssocID="{67846E07-4E4C-41A2-BB0F-567404E8D437}" presName="negativeSpace" presStyleCnt="0"/>
      <dgm:spPr/>
    </dgm:pt>
    <dgm:pt modelId="{7ECC07C7-0E77-49AA-997E-1104303D39F4}" type="pres">
      <dgm:prSet presAssocID="{67846E07-4E4C-41A2-BB0F-567404E8D43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339D78-D1E6-45BD-8C80-90B78D3D15E0}" type="pres">
      <dgm:prSet presAssocID="{5159E887-1774-4E7F-AA02-8F4B5385731C}" presName="spaceBetweenRectangles" presStyleCnt="0"/>
      <dgm:spPr/>
    </dgm:pt>
    <dgm:pt modelId="{F89E1E15-C88A-40E6-9007-886656A27F9D}" type="pres">
      <dgm:prSet presAssocID="{C0BAA279-DB92-419D-A84D-44D0C1D47746}" presName="parentLin" presStyleCnt="0"/>
      <dgm:spPr/>
    </dgm:pt>
    <dgm:pt modelId="{0D180A6D-DF1E-4CBE-953A-508A56302B6B}" type="pres">
      <dgm:prSet presAssocID="{C0BAA279-DB92-419D-A84D-44D0C1D47746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79460E4A-6641-43E8-852F-2D3C1D6330A3}" type="pres">
      <dgm:prSet presAssocID="{C0BAA279-DB92-419D-A84D-44D0C1D4774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B74648-D41E-4EDC-A018-C70386037A93}" type="pres">
      <dgm:prSet presAssocID="{C0BAA279-DB92-419D-A84D-44D0C1D47746}" presName="negativeSpace" presStyleCnt="0"/>
      <dgm:spPr/>
    </dgm:pt>
    <dgm:pt modelId="{64626B30-B3D7-4D88-BC68-707525CD712F}" type="pres">
      <dgm:prSet presAssocID="{C0BAA279-DB92-419D-A84D-44D0C1D47746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0467B6-0B16-467F-B088-E98A74028521}" type="pres">
      <dgm:prSet presAssocID="{7E5EE486-46EB-4E1A-AB8F-8A58C824EBA3}" presName="spaceBetweenRectangles" presStyleCnt="0"/>
      <dgm:spPr/>
    </dgm:pt>
    <dgm:pt modelId="{2191EF8B-479E-4927-9917-A2225C9FABEE}" type="pres">
      <dgm:prSet presAssocID="{808DCEC4-5CF6-4CB5-8B78-DA4EFE773284}" presName="parentLin" presStyleCnt="0"/>
      <dgm:spPr/>
    </dgm:pt>
    <dgm:pt modelId="{0F5ACBAF-C37B-4A8C-B3C2-8F1B00AEC56C}" type="pres">
      <dgm:prSet presAssocID="{808DCEC4-5CF6-4CB5-8B78-DA4EFE773284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19CCE0C2-3BDE-4F74-ACBF-90210709F17C}" type="pres">
      <dgm:prSet presAssocID="{808DCEC4-5CF6-4CB5-8B78-DA4EFE77328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664FE0-EB3D-47A1-B662-EC1D7877EC26}" type="pres">
      <dgm:prSet presAssocID="{808DCEC4-5CF6-4CB5-8B78-DA4EFE773284}" presName="negativeSpace" presStyleCnt="0"/>
      <dgm:spPr/>
    </dgm:pt>
    <dgm:pt modelId="{D0DB3B9F-5BC7-4B4D-AD90-190447DC9403}" type="pres">
      <dgm:prSet presAssocID="{808DCEC4-5CF6-4CB5-8B78-DA4EFE77328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073A9F-AB4E-4D54-B479-BAEE47D11B53}" type="pres">
      <dgm:prSet presAssocID="{415271C9-8CD4-44D0-B211-F95C15803DAB}" presName="spaceBetweenRectangles" presStyleCnt="0"/>
      <dgm:spPr/>
    </dgm:pt>
    <dgm:pt modelId="{0CCDBBEA-BC99-4C2D-AD21-E68016C10A07}" type="pres">
      <dgm:prSet presAssocID="{ED41E9BF-5D66-4EC4-91C2-AE4048A88129}" presName="parentLin" presStyleCnt="0"/>
      <dgm:spPr/>
    </dgm:pt>
    <dgm:pt modelId="{0885D644-340D-4C10-98B1-1156F771B49E}" type="pres">
      <dgm:prSet presAssocID="{ED41E9BF-5D66-4EC4-91C2-AE4048A88129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F785A921-70FE-499A-AE34-7481BE0ABC5A}" type="pres">
      <dgm:prSet presAssocID="{ED41E9BF-5D66-4EC4-91C2-AE4048A8812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1322BA-C2E7-4473-90F9-E936FFC885DF}" type="pres">
      <dgm:prSet presAssocID="{ED41E9BF-5D66-4EC4-91C2-AE4048A88129}" presName="negativeSpace" presStyleCnt="0"/>
      <dgm:spPr/>
    </dgm:pt>
    <dgm:pt modelId="{C5FF5440-30E2-485E-8F41-333A23CAE47D}" type="pres">
      <dgm:prSet presAssocID="{ED41E9BF-5D66-4EC4-91C2-AE4048A88129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CAC8A13-88F7-43E5-97C6-E6D262F8A568}" type="presOf" srcId="{419516CC-504A-4554-9A40-78DF28CCC0F5}" destId="{64626B30-B3D7-4D88-BC68-707525CD712F}" srcOrd="0" destOrd="4" presId="urn:microsoft.com/office/officeart/2005/8/layout/list1"/>
    <dgm:cxn modelId="{8EEC4C72-6261-417C-BD0F-6B4D685F1E6B}" srcId="{67846E07-4E4C-41A2-BB0F-567404E8D437}" destId="{5EE1CC38-2A13-4E2A-B019-A9FF2837C425}" srcOrd="0" destOrd="0" parTransId="{5A8BFA68-CABB-4022-A644-2D62C4218D87}" sibTransId="{413F7495-30D2-4FAF-A312-9FB25C2A1E58}"/>
    <dgm:cxn modelId="{DC293498-C3B3-4B42-9465-1C0D460F0BAA}" srcId="{C0BAA279-DB92-419D-A84D-44D0C1D47746}" destId="{F96DE6E9-9650-4E91-83FD-0350F22FD948}" srcOrd="2" destOrd="0" parTransId="{A204CB90-5544-4102-893C-F82D89CA42B4}" sibTransId="{74B99DF4-7B6C-4ED3-9A91-D3F56801BA9C}"/>
    <dgm:cxn modelId="{E8740BBA-618B-4327-85D9-4275830DFA28}" type="presOf" srcId="{67846E07-4E4C-41A2-BB0F-567404E8D437}" destId="{F8EB3CCE-D980-4558-8F2A-6F973E1D30A3}" srcOrd="1" destOrd="0" presId="urn:microsoft.com/office/officeart/2005/8/layout/list1"/>
    <dgm:cxn modelId="{485D4771-4467-4C1D-805F-6825B37F3411}" srcId="{C0BAA279-DB92-419D-A84D-44D0C1D47746}" destId="{2D7603C0-DC51-4408-BA25-47D34342FDD3}" srcOrd="3" destOrd="0" parTransId="{3D565CDC-690B-413B-A1A7-D9FFF74AE905}" sibTransId="{DD3596A5-0CAB-4EA2-A490-B30767F89327}"/>
    <dgm:cxn modelId="{A4975AC4-0949-4AEB-9A51-765534270C6E}" type="presOf" srcId="{9A65AC5D-D541-494E-9EB6-DFB52E9CADEE}" destId="{C5FF5440-30E2-485E-8F41-333A23CAE47D}" srcOrd="0" destOrd="0" presId="urn:microsoft.com/office/officeart/2005/8/layout/list1"/>
    <dgm:cxn modelId="{7C1495E0-A440-4FB3-B44A-CCBC58857AF6}" srcId="{01766A44-0BDB-4AB6-B405-7482C0D8E9FA}" destId="{C0BAA279-DB92-419D-A84D-44D0C1D47746}" srcOrd="1" destOrd="0" parTransId="{4CF19E4E-1B37-4350-9323-5D044ABACA0C}" sibTransId="{7E5EE486-46EB-4E1A-AB8F-8A58C824EBA3}"/>
    <dgm:cxn modelId="{02A4400B-AE4E-4F8D-8248-5C8A9F3267BC}" srcId="{B4F489A8-C3FC-4BE5-8ADA-640D9BB4E778}" destId="{9ADD873B-238D-4FB3-8075-439724942CD4}" srcOrd="0" destOrd="0" parTransId="{7ABF9DE8-A263-4FCB-A7DD-B0AC6AF63702}" sibTransId="{DC63100A-C4CD-4FA3-A136-2A81B79EC39E}"/>
    <dgm:cxn modelId="{34FFD8E9-8467-4000-8F00-70D2C996A1A2}" srcId="{C0BAA279-DB92-419D-A84D-44D0C1D47746}" destId="{07F4048B-FD2D-4F2E-A4E6-216547AA2E9D}" srcOrd="1" destOrd="0" parTransId="{2A082FB2-08B1-45DA-B0F9-7CB5262E951F}" sibTransId="{6A29AA22-BD89-48D2-9060-BB6D7E7DD4DD}"/>
    <dgm:cxn modelId="{15CCA79D-9EA5-4417-98F4-1AC0FF2E512D}" srcId="{C0BAA279-DB92-419D-A84D-44D0C1D47746}" destId="{419516CC-504A-4554-9A40-78DF28CCC0F5}" srcOrd="4" destOrd="0" parTransId="{7E521937-CE6B-432C-A594-56AB1262DA8B}" sibTransId="{F99C8398-64CF-4A43-8648-6627A080C076}"/>
    <dgm:cxn modelId="{1ABC24D9-A71C-4396-828A-395803E01BE7}" type="presOf" srcId="{58EC16D9-DA5B-408F-95B4-CDCEB76D8242}" destId="{D0DB3B9F-5BC7-4B4D-AD90-190447DC9403}" srcOrd="0" destOrd="0" presId="urn:microsoft.com/office/officeart/2005/8/layout/list1"/>
    <dgm:cxn modelId="{E9B97D04-1912-4170-B812-4BEF513A1685}" type="presOf" srcId="{A59C83C5-0F06-4FE8-9461-3DF966E85DBA}" destId="{D0DB3B9F-5BC7-4B4D-AD90-190447DC9403}" srcOrd="0" destOrd="3" presId="urn:microsoft.com/office/officeart/2005/8/layout/list1"/>
    <dgm:cxn modelId="{76D6FB38-FC6C-4B73-ABB4-94470DE6F92E}" type="presOf" srcId="{555B19A6-E6AA-4176-A311-8730662417A1}" destId="{C5FF5440-30E2-485E-8F41-333A23CAE47D}" srcOrd="0" destOrd="1" presId="urn:microsoft.com/office/officeart/2005/8/layout/list1"/>
    <dgm:cxn modelId="{6CA9DE70-3818-4C4D-989B-139BC14575B6}" srcId="{B4F489A8-C3FC-4BE5-8ADA-640D9BB4E778}" destId="{FA1B7819-18D7-4C56-88D7-E6A1C2DB217D}" srcOrd="2" destOrd="0" parTransId="{0413DA88-D6B9-481D-B043-DF0143A2553B}" sibTransId="{B143EE02-D35E-43A6-9CB5-5BAFC60D375E}"/>
    <dgm:cxn modelId="{02366B64-EC10-4F04-8DF1-143304E94E5F}" type="presOf" srcId="{67846E07-4E4C-41A2-BB0F-567404E8D437}" destId="{AF1CB935-AA57-4BCC-8902-662CDD1CFE3E}" srcOrd="0" destOrd="0" presId="urn:microsoft.com/office/officeart/2005/8/layout/list1"/>
    <dgm:cxn modelId="{2FB7F627-E112-4BC4-A8ED-0D8E4794AB49}" type="presOf" srcId="{ED41E9BF-5D66-4EC4-91C2-AE4048A88129}" destId="{F785A921-70FE-499A-AE34-7481BE0ABC5A}" srcOrd="1" destOrd="0" presId="urn:microsoft.com/office/officeart/2005/8/layout/list1"/>
    <dgm:cxn modelId="{7EBDBCD3-4E0F-4142-B8A6-A460B2BC28EE}" type="presOf" srcId="{FA1B7819-18D7-4C56-88D7-E6A1C2DB217D}" destId="{D0DB3B9F-5BC7-4B4D-AD90-190447DC9403}" srcOrd="0" destOrd="4" presId="urn:microsoft.com/office/officeart/2005/8/layout/list1"/>
    <dgm:cxn modelId="{0A371C2F-E40F-4917-A070-49807D58749A}" type="presOf" srcId="{C01CBB07-FBA2-43AF-9CC1-95A4CE7202E2}" destId="{7ECC07C7-0E77-49AA-997E-1104303D39F4}" srcOrd="0" destOrd="2" presId="urn:microsoft.com/office/officeart/2005/8/layout/list1"/>
    <dgm:cxn modelId="{CBBEA00D-806F-436D-B453-949EBE321358}" srcId="{01766A44-0BDB-4AB6-B405-7482C0D8E9FA}" destId="{808DCEC4-5CF6-4CB5-8B78-DA4EFE773284}" srcOrd="2" destOrd="0" parTransId="{344D7C6E-FAC7-4DDB-B2D1-FD94CA9B79EA}" sibTransId="{415271C9-8CD4-44D0-B211-F95C15803DAB}"/>
    <dgm:cxn modelId="{3BB3AB69-C0DB-452C-8106-D4D669FEACA0}" srcId="{C0BAA279-DB92-419D-A84D-44D0C1D47746}" destId="{501EAF66-1DD7-4135-BF12-177DD8A9B911}" srcOrd="0" destOrd="0" parTransId="{91D5A094-D462-4952-BEBE-EF67268DEDD6}" sibTransId="{41E00D92-4870-4E2D-B61A-6B10D3C44B74}"/>
    <dgm:cxn modelId="{E268A8A1-3365-4F0C-AE23-115C735C8CB8}" type="presOf" srcId="{808DCEC4-5CF6-4CB5-8B78-DA4EFE773284}" destId="{19CCE0C2-3BDE-4F74-ACBF-90210709F17C}" srcOrd="1" destOrd="0" presId="urn:microsoft.com/office/officeart/2005/8/layout/list1"/>
    <dgm:cxn modelId="{8BDAB157-63D5-4620-AE49-4FB8712823CB}" srcId="{808DCEC4-5CF6-4CB5-8B78-DA4EFE773284}" destId="{B4F489A8-C3FC-4BE5-8ADA-640D9BB4E778}" srcOrd="1" destOrd="0" parTransId="{46AEC5F3-A63C-4F37-BCF4-B9410951B3EE}" sibTransId="{00AF7C30-F2D9-443F-B784-6560331299C8}"/>
    <dgm:cxn modelId="{E6E5E493-9332-4D57-8054-2D8E1EADF43F}" type="presOf" srcId="{501EAF66-1DD7-4135-BF12-177DD8A9B911}" destId="{64626B30-B3D7-4D88-BC68-707525CD712F}" srcOrd="0" destOrd="0" presId="urn:microsoft.com/office/officeart/2005/8/layout/list1"/>
    <dgm:cxn modelId="{369AF2E8-B7EB-4B37-827E-ADAE0EBF3615}" srcId="{B4F489A8-C3FC-4BE5-8ADA-640D9BB4E778}" destId="{A59C83C5-0F06-4FE8-9461-3DF966E85DBA}" srcOrd="1" destOrd="0" parTransId="{1163CD5C-EE05-496B-8564-71433547CC98}" sibTransId="{3982631F-C3E4-4A4B-90A3-61B826B20486}"/>
    <dgm:cxn modelId="{CF28974A-E26D-42A5-9F8B-9D9DF9C6A753}" type="presOf" srcId="{10C574EE-D1D1-4DD8-90AB-0F234C110786}" destId="{7ECC07C7-0E77-49AA-997E-1104303D39F4}" srcOrd="0" destOrd="1" presId="urn:microsoft.com/office/officeart/2005/8/layout/list1"/>
    <dgm:cxn modelId="{524B73C7-0B79-43E8-AF62-93BBBAAD6D1D}" type="presOf" srcId="{ED41E9BF-5D66-4EC4-91C2-AE4048A88129}" destId="{0885D644-340D-4C10-98B1-1156F771B49E}" srcOrd="0" destOrd="0" presId="urn:microsoft.com/office/officeart/2005/8/layout/list1"/>
    <dgm:cxn modelId="{4D220D7B-D827-4FA6-8215-FA27C567EDE7}" type="presOf" srcId="{2D7603C0-DC51-4408-BA25-47D34342FDD3}" destId="{64626B30-B3D7-4D88-BC68-707525CD712F}" srcOrd="0" destOrd="3" presId="urn:microsoft.com/office/officeart/2005/8/layout/list1"/>
    <dgm:cxn modelId="{257D58D9-D3D2-4B00-A511-893C2ABCF922}" type="presOf" srcId="{C0BAA279-DB92-419D-A84D-44D0C1D47746}" destId="{0D180A6D-DF1E-4CBE-953A-508A56302B6B}" srcOrd="0" destOrd="0" presId="urn:microsoft.com/office/officeart/2005/8/layout/list1"/>
    <dgm:cxn modelId="{8DCA51DD-8E7F-4397-B63C-03E1FE25C3F2}" srcId="{ED41E9BF-5D66-4EC4-91C2-AE4048A88129}" destId="{555B19A6-E6AA-4176-A311-8730662417A1}" srcOrd="1" destOrd="0" parTransId="{31FA9345-AA01-4927-BFCF-54D7A469C475}" sibTransId="{26825D41-0107-4B79-AFAB-7B72E4040129}"/>
    <dgm:cxn modelId="{DEEE2107-2474-4F02-B1B1-3274B8ED4779}" srcId="{ED41E9BF-5D66-4EC4-91C2-AE4048A88129}" destId="{9A65AC5D-D541-494E-9EB6-DFB52E9CADEE}" srcOrd="0" destOrd="0" parTransId="{7104DBAF-5F98-420D-BEF0-01968F2EE53F}" sibTransId="{09837E8E-CD52-4BF2-BF83-594B7F5E8579}"/>
    <dgm:cxn modelId="{DC4C12F9-0A26-4F80-8C80-7887B1CE0C34}" srcId="{808DCEC4-5CF6-4CB5-8B78-DA4EFE773284}" destId="{58EC16D9-DA5B-408F-95B4-CDCEB76D8242}" srcOrd="0" destOrd="0" parTransId="{443566CB-488C-4EE1-88AC-1D68AE7BA1F6}" sibTransId="{355E8620-A76F-4586-ADA6-99003307FA81}"/>
    <dgm:cxn modelId="{9A8CB433-B049-41A6-A5E3-B3140A37D743}" type="presOf" srcId="{07F4048B-FD2D-4F2E-A4E6-216547AA2E9D}" destId="{64626B30-B3D7-4D88-BC68-707525CD712F}" srcOrd="0" destOrd="1" presId="urn:microsoft.com/office/officeart/2005/8/layout/list1"/>
    <dgm:cxn modelId="{C8CA531D-B9B9-4770-A4A1-3EF944DFE50C}" type="presOf" srcId="{9ADD873B-238D-4FB3-8075-439724942CD4}" destId="{D0DB3B9F-5BC7-4B4D-AD90-190447DC9403}" srcOrd="0" destOrd="2" presId="urn:microsoft.com/office/officeart/2005/8/layout/list1"/>
    <dgm:cxn modelId="{5298577F-1DBF-40BB-A1DC-3F11C1B5079D}" type="presOf" srcId="{10929F05-A11D-4D59-9874-958D1FCA6A27}" destId="{C5FF5440-30E2-485E-8F41-333A23CAE47D}" srcOrd="0" destOrd="2" presId="urn:microsoft.com/office/officeart/2005/8/layout/list1"/>
    <dgm:cxn modelId="{10CD4DB6-D27A-4E74-924C-73613DF9D325}" type="presOf" srcId="{5EE1CC38-2A13-4E2A-B019-A9FF2837C425}" destId="{7ECC07C7-0E77-49AA-997E-1104303D39F4}" srcOrd="0" destOrd="0" presId="urn:microsoft.com/office/officeart/2005/8/layout/list1"/>
    <dgm:cxn modelId="{8AC21314-DA15-4F4B-B5B8-C393AB307122}" srcId="{01766A44-0BDB-4AB6-B405-7482C0D8E9FA}" destId="{67846E07-4E4C-41A2-BB0F-567404E8D437}" srcOrd="0" destOrd="0" parTransId="{02215652-C505-4127-A7BC-2933D7198364}" sibTransId="{5159E887-1774-4E7F-AA02-8F4B5385731C}"/>
    <dgm:cxn modelId="{4A3424BF-183D-41B5-A2AA-BA3E2B220FC3}" srcId="{67846E07-4E4C-41A2-BB0F-567404E8D437}" destId="{C01CBB07-FBA2-43AF-9CC1-95A4CE7202E2}" srcOrd="2" destOrd="0" parTransId="{FF7326A2-180A-4034-9E89-FEFE74DFEF72}" sibTransId="{40EF97D3-441A-496D-A1F4-4A3EA8AE4F64}"/>
    <dgm:cxn modelId="{7A512291-6AD4-4DA5-A8A2-B4FD16317994}" type="presOf" srcId="{01766A44-0BDB-4AB6-B405-7482C0D8E9FA}" destId="{656482C8-03E7-4ACB-A277-EA59AD7C8F38}" srcOrd="0" destOrd="0" presId="urn:microsoft.com/office/officeart/2005/8/layout/list1"/>
    <dgm:cxn modelId="{FBBE36D0-4009-4E3A-B28A-01E22EE33254}" srcId="{01766A44-0BDB-4AB6-B405-7482C0D8E9FA}" destId="{ED41E9BF-5D66-4EC4-91C2-AE4048A88129}" srcOrd="3" destOrd="0" parTransId="{0699A780-9FFC-4487-8FE5-58F6B5AF4234}" sibTransId="{61FFE754-5EA0-41EA-AE2D-EEA408E39505}"/>
    <dgm:cxn modelId="{C4162A4C-5D4F-4F86-9B05-DBBF6ADFD9EC}" type="presOf" srcId="{B4F489A8-C3FC-4BE5-8ADA-640D9BB4E778}" destId="{D0DB3B9F-5BC7-4B4D-AD90-190447DC9403}" srcOrd="0" destOrd="1" presId="urn:microsoft.com/office/officeart/2005/8/layout/list1"/>
    <dgm:cxn modelId="{FAA41E8C-95FD-4216-A863-BAE56515D84C}" srcId="{ED41E9BF-5D66-4EC4-91C2-AE4048A88129}" destId="{10929F05-A11D-4D59-9874-958D1FCA6A27}" srcOrd="2" destOrd="0" parTransId="{5084BFFC-E338-4071-AE8B-45C0FACB9426}" sibTransId="{D11D90D3-35CB-406F-BF64-2BEC3B08BC5B}"/>
    <dgm:cxn modelId="{75279B30-6161-4DCD-8700-7F2B7109C131}" type="presOf" srcId="{C0BAA279-DB92-419D-A84D-44D0C1D47746}" destId="{79460E4A-6641-43E8-852F-2D3C1D6330A3}" srcOrd="1" destOrd="0" presId="urn:microsoft.com/office/officeart/2005/8/layout/list1"/>
    <dgm:cxn modelId="{3F394855-FAF7-4C9B-9D91-9B2B38ECB757}" type="presOf" srcId="{F96DE6E9-9650-4E91-83FD-0350F22FD948}" destId="{64626B30-B3D7-4D88-BC68-707525CD712F}" srcOrd="0" destOrd="2" presId="urn:microsoft.com/office/officeart/2005/8/layout/list1"/>
    <dgm:cxn modelId="{7EE8EC96-8708-42FC-ADBC-C1D23F64F7D9}" type="presOf" srcId="{808DCEC4-5CF6-4CB5-8B78-DA4EFE773284}" destId="{0F5ACBAF-C37B-4A8C-B3C2-8F1B00AEC56C}" srcOrd="0" destOrd="0" presId="urn:microsoft.com/office/officeart/2005/8/layout/list1"/>
    <dgm:cxn modelId="{0640F4D0-5984-4992-82C3-08C131612E58}" srcId="{67846E07-4E4C-41A2-BB0F-567404E8D437}" destId="{10C574EE-D1D1-4DD8-90AB-0F234C110786}" srcOrd="1" destOrd="0" parTransId="{1001A6A8-4F02-4F7D-A5BA-828A6ACCEA9B}" sibTransId="{D113BC2C-3E82-4DD3-93AA-4674C61B457A}"/>
    <dgm:cxn modelId="{89B935CA-E9DF-412D-8A88-5DC08E4CEA88}" type="presParOf" srcId="{656482C8-03E7-4ACB-A277-EA59AD7C8F38}" destId="{950E0D57-8532-4133-B375-D361C3E3FA54}" srcOrd="0" destOrd="0" presId="urn:microsoft.com/office/officeart/2005/8/layout/list1"/>
    <dgm:cxn modelId="{142F504C-AABD-43FD-ADD6-5600ECEAD6C7}" type="presParOf" srcId="{950E0D57-8532-4133-B375-D361C3E3FA54}" destId="{AF1CB935-AA57-4BCC-8902-662CDD1CFE3E}" srcOrd="0" destOrd="0" presId="urn:microsoft.com/office/officeart/2005/8/layout/list1"/>
    <dgm:cxn modelId="{F377756E-801B-4FBB-9AC2-E21E376DFF8C}" type="presParOf" srcId="{950E0D57-8532-4133-B375-D361C3E3FA54}" destId="{F8EB3CCE-D980-4558-8F2A-6F973E1D30A3}" srcOrd="1" destOrd="0" presId="urn:microsoft.com/office/officeart/2005/8/layout/list1"/>
    <dgm:cxn modelId="{B938827B-695E-4FD4-9CDF-FEB9B419D4ED}" type="presParOf" srcId="{656482C8-03E7-4ACB-A277-EA59AD7C8F38}" destId="{A3F29DA4-1456-4AAA-917A-74C24BFCBC31}" srcOrd="1" destOrd="0" presId="urn:microsoft.com/office/officeart/2005/8/layout/list1"/>
    <dgm:cxn modelId="{6A51F32D-9F0C-467E-923C-6DCD5013665E}" type="presParOf" srcId="{656482C8-03E7-4ACB-A277-EA59AD7C8F38}" destId="{7ECC07C7-0E77-49AA-997E-1104303D39F4}" srcOrd="2" destOrd="0" presId="urn:microsoft.com/office/officeart/2005/8/layout/list1"/>
    <dgm:cxn modelId="{6AAF016F-8B5A-4852-BB4A-62838F25AD5A}" type="presParOf" srcId="{656482C8-03E7-4ACB-A277-EA59AD7C8F38}" destId="{B3339D78-D1E6-45BD-8C80-90B78D3D15E0}" srcOrd="3" destOrd="0" presId="urn:microsoft.com/office/officeart/2005/8/layout/list1"/>
    <dgm:cxn modelId="{E9B216DB-4A33-4EE5-8DC0-2A751E60A8F6}" type="presParOf" srcId="{656482C8-03E7-4ACB-A277-EA59AD7C8F38}" destId="{F89E1E15-C88A-40E6-9007-886656A27F9D}" srcOrd="4" destOrd="0" presId="urn:microsoft.com/office/officeart/2005/8/layout/list1"/>
    <dgm:cxn modelId="{6F0E8F5E-9917-4FD6-9D60-3F57B52A86A2}" type="presParOf" srcId="{F89E1E15-C88A-40E6-9007-886656A27F9D}" destId="{0D180A6D-DF1E-4CBE-953A-508A56302B6B}" srcOrd="0" destOrd="0" presId="urn:microsoft.com/office/officeart/2005/8/layout/list1"/>
    <dgm:cxn modelId="{2B0C9717-8130-4822-96EC-0F43260818C9}" type="presParOf" srcId="{F89E1E15-C88A-40E6-9007-886656A27F9D}" destId="{79460E4A-6641-43E8-852F-2D3C1D6330A3}" srcOrd="1" destOrd="0" presId="urn:microsoft.com/office/officeart/2005/8/layout/list1"/>
    <dgm:cxn modelId="{2A55D309-7288-49D8-AA53-C24303678FCF}" type="presParOf" srcId="{656482C8-03E7-4ACB-A277-EA59AD7C8F38}" destId="{1EB74648-D41E-4EDC-A018-C70386037A93}" srcOrd="5" destOrd="0" presId="urn:microsoft.com/office/officeart/2005/8/layout/list1"/>
    <dgm:cxn modelId="{45CCA282-5539-49C1-8F62-2D423E3C89BC}" type="presParOf" srcId="{656482C8-03E7-4ACB-A277-EA59AD7C8F38}" destId="{64626B30-B3D7-4D88-BC68-707525CD712F}" srcOrd="6" destOrd="0" presId="urn:microsoft.com/office/officeart/2005/8/layout/list1"/>
    <dgm:cxn modelId="{3809BD61-CC7E-4AF0-ADAC-573F320900B1}" type="presParOf" srcId="{656482C8-03E7-4ACB-A277-EA59AD7C8F38}" destId="{CC0467B6-0B16-467F-B088-E98A74028521}" srcOrd="7" destOrd="0" presId="urn:microsoft.com/office/officeart/2005/8/layout/list1"/>
    <dgm:cxn modelId="{19251FC3-AA8B-4FF9-8530-9FB23624EC6D}" type="presParOf" srcId="{656482C8-03E7-4ACB-A277-EA59AD7C8F38}" destId="{2191EF8B-479E-4927-9917-A2225C9FABEE}" srcOrd="8" destOrd="0" presId="urn:microsoft.com/office/officeart/2005/8/layout/list1"/>
    <dgm:cxn modelId="{E94153BF-B2B4-430A-BBA4-63A8099F030E}" type="presParOf" srcId="{2191EF8B-479E-4927-9917-A2225C9FABEE}" destId="{0F5ACBAF-C37B-4A8C-B3C2-8F1B00AEC56C}" srcOrd="0" destOrd="0" presId="urn:microsoft.com/office/officeart/2005/8/layout/list1"/>
    <dgm:cxn modelId="{F28AC187-8A5B-4E5D-930D-5A59785ABD47}" type="presParOf" srcId="{2191EF8B-479E-4927-9917-A2225C9FABEE}" destId="{19CCE0C2-3BDE-4F74-ACBF-90210709F17C}" srcOrd="1" destOrd="0" presId="urn:microsoft.com/office/officeart/2005/8/layout/list1"/>
    <dgm:cxn modelId="{00A45C27-8B19-431F-A61E-0ED0918C46FF}" type="presParOf" srcId="{656482C8-03E7-4ACB-A277-EA59AD7C8F38}" destId="{E6664FE0-EB3D-47A1-B662-EC1D7877EC26}" srcOrd="9" destOrd="0" presId="urn:microsoft.com/office/officeart/2005/8/layout/list1"/>
    <dgm:cxn modelId="{34076A07-435A-49F9-85BA-ED86A668FF19}" type="presParOf" srcId="{656482C8-03E7-4ACB-A277-EA59AD7C8F38}" destId="{D0DB3B9F-5BC7-4B4D-AD90-190447DC9403}" srcOrd="10" destOrd="0" presId="urn:microsoft.com/office/officeart/2005/8/layout/list1"/>
    <dgm:cxn modelId="{9016147A-FD0A-4398-BE2E-FF5A7E8AA8D1}" type="presParOf" srcId="{656482C8-03E7-4ACB-A277-EA59AD7C8F38}" destId="{60073A9F-AB4E-4D54-B479-BAEE47D11B53}" srcOrd="11" destOrd="0" presId="urn:microsoft.com/office/officeart/2005/8/layout/list1"/>
    <dgm:cxn modelId="{544C70A0-4CC9-4AB5-BA17-26B3E82F9C23}" type="presParOf" srcId="{656482C8-03E7-4ACB-A277-EA59AD7C8F38}" destId="{0CCDBBEA-BC99-4C2D-AD21-E68016C10A07}" srcOrd="12" destOrd="0" presId="urn:microsoft.com/office/officeart/2005/8/layout/list1"/>
    <dgm:cxn modelId="{B8397C15-FC96-407D-8845-D02AA33D8E87}" type="presParOf" srcId="{0CCDBBEA-BC99-4C2D-AD21-E68016C10A07}" destId="{0885D644-340D-4C10-98B1-1156F771B49E}" srcOrd="0" destOrd="0" presId="urn:microsoft.com/office/officeart/2005/8/layout/list1"/>
    <dgm:cxn modelId="{DFFBF4C6-427C-4779-9EC8-B9943D06277C}" type="presParOf" srcId="{0CCDBBEA-BC99-4C2D-AD21-E68016C10A07}" destId="{F785A921-70FE-499A-AE34-7481BE0ABC5A}" srcOrd="1" destOrd="0" presId="urn:microsoft.com/office/officeart/2005/8/layout/list1"/>
    <dgm:cxn modelId="{0C5A1EED-2F67-49AC-98D1-88A2B82C0DDB}" type="presParOf" srcId="{656482C8-03E7-4ACB-A277-EA59AD7C8F38}" destId="{0D1322BA-C2E7-4473-90F9-E936FFC885DF}" srcOrd="13" destOrd="0" presId="urn:microsoft.com/office/officeart/2005/8/layout/list1"/>
    <dgm:cxn modelId="{905EBAF2-76B9-497B-B071-C719B913AD60}" type="presParOf" srcId="{656482C8-03E7-4ACB-A277-EA59AD7C8F38}" destId="{C5FF5440-30E2-485E-8F41-333A23CAE47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9EF01D-7E67-439A-BF22-B2AE0A937D14}" type="doc">
      <dgm:prSet loTypeId="urn:microsoft.com/office/officeart/2005/8/layout/arrow3" loCatId="relationship" qsTypeId="urn:microsoft.com/office/officeart/2005/8/quickstyle/3d3" qsCatId="3D" csTypeId="urn:microsoft.com/office/officeart/2005/8/colors/colorful1" csCatId="colorful"/>
      <dgm:spPr/>
      <dgm:t>
        <a:bodyPr/>
        <a:lstStyle/>
        <a:p>
          <a:endParaRPr lang="es-ES"/>
        </a:p>
      </dgm:t>
    </dgm:pt>
    <dgm:pt modelId="{30610149-AAFD-4AC5-8501-8C9D7E3136FC}">
      <dgm:prSet/>
      <dgm:spPr/>
      <dgm:t>
        <a:bodyPr/>
        <a:lstStyle/>
        <a:p>
          <a:pPr rtl="0"/>
          <a:r>
            <a:rPr lang="es-ES" smtClean="0"/>
            <a:t>Concepto (art. 162 CDFA)</a:t>
          </a:r>
          <a:endParaRPr lang="es-ES"/>
        </a:p>
      </dgm:t>
    </dgm:pt>
    <dgm:pt modelId="{E4B7CF9F-648E-49F1-B491-7EE597997586}" type="parTrans" cxnId="{B530E6A4-1898-4333-B6CA-6BE1E636C1ED}">
      <dgm:prSet/>
      <dgm:spPr/>
      <dgm:t>
        <a:bodyPr/>
        <a:lstStyle/>
        <a:p>
          <a:endParaRPr lang="es-ES"/>
        </a:p>
      </dgm:t>
    </dgm:pt>
    <dgm:pt modelId="{222B3F54-E70B-45A9-9BA1-C911B6110DF7}" type="sibTrans" cxnId="{B530E6A4-1898-4333-B6CA-6BE1E636C1ED}">
      <dgm:prSet/>
      <dgm:spPr/>
      <dgm:t>
        <a:bodyPr/>
        <a:lstStyle/>
        <a:p>
          <a:endParaRPr lang="es-ES"/>
        </a:p>
      </dgm:t>
    </dgm:pt>
    <dgm:pt modelId="{2D6BDC9F-8EDD-49B9-A8A6-D48CB52A8FB6}">
      <dgm:prSet/>
      <dgm:spPr/>
      <dgm:t>
        <a:bodyPr/>
        <a:lstStyle/>
        <a:p>
          <a:pPr rtl="0"/>
          <a:r>
            <a:rPr lang="es-ES" smtClean="0"/>
            <a:t>Modalidades:</a:t>
          </a:r>
          <a:endParaRPr lang="es-ES"/>
        </a:p>
      </dgm:t>
    </dgm:pt>
    <dgm:pt modelId="{3F7A92F1-E72D-438C-AA11-B2B3B7D056DA}" type="parTrans" cxnId="{F63DE188-B6ED-4F88-8C85-445989977D16}">
      <dgm:prSet/>
      <dgm:spPr/>
      <dgm:t>
        <a:bodyPr/>
        <a:lstStyle/>
        <a:p>
          <a:endParaRPr lang="es-ES"/>
        </a:p>
      </dgm:t>
    </dgm:pt>
    <dgm:pt modelId="{DD33559B-03AC-4DDD-BFEE-2A638A5E90B5}" type="sibTrans" cxnId="{F63DE188-B6ED-4F88-8C85-445989977D16}">
      <dgm:prSet/>
      <dgm:spPr/>
      <dgm:t>
        <a:bodyPr/>
        <a:lstStyle/>
        <a:p>
          <a:endParaRPr lang="es-ES"/>
        </a:p>
      </dgm:t>
    </dgm:pt>
    <dgm:pt modelId="{BE10DF7A-49BE-4BEF-B6BD-4466A9193957}">
      <dgm:prSet/>
      <dgm:spPr/>
      <dgm:t>
        <a:bodyPr/>
        <a:lstStyle/>
        <a:p>
          <a:pPr rtl="0"/>
          <a:r>
            <a:rPr lang="es-ES" smtClean="0"/>
            <a:t>Familiar</a:t>
          </a:r>
          <a:endParaRPr lang="es-ES"/>
        </a:p>
      </dgm:t>
    </dgm:pt>
    <dgm:pt modelId="{9828D100-300D-48A4-ABAF-E4656DB946B7}" type="parTrans" cxnId="{77FAB401-0D7D-493A-94D4-78680DCB13D6}">
      <dgm:prSet/>
      <dgm:spPr/>
      <dgm:t>
        <a:bodyPr/>
        <a:lstStyle/>
        <a:p>
          <a:endParaRPr lang="es-ES"/>
        </a:p>
      </dgm:t>
    </dgm:pt>
    <dgm:pt modelId="{B66B606D-0350-480E-A10A-838EA7443EB7}" type="sibTrans" cxnId="{77FAB401-0D7D-493A-94D4-78680DCB13D6}">
      <dgm:prSet/>
      <dgm:spPr/>
      <dgm:t>
        <a:bodyPr/>
        <a:lstStyle/>
        <a:p>
          <a:endParaRPr lang="es-ES"/>
        </a:p>
      </dgm:t>
    </dgm:pt>
    <dgm:pt modelId="{DAE04D19-889E-405C-8EB7-BB90EFC1631E}">
      <dgm:prSet/>
      <dgm:spPr/>
      <dgm:t>
        <a:bodyPr/>
        <a:lstStyle/>
        <a:p>
          <a:pPr rtl="0"/>
          <a:r>
            <a:rPr lang="es-ES" smtClean="0"/>
            <a:t>Residencial</a:t>
          </a:r>
          <a:endParaRPr lang="es-ES"/>
        </a:p>
      </dgm:t>
    </dgm:pt>
    <dgm:pt modelId="{D0FEBAAC-4781-4D4D-AA84-9E61F773E0E8}" type="parTrans" cxnId="{DBE20508-CFF9-4630-BA55-94D3A98B1315}">
      <dgm:prSet/>
      <dgm:spPr/>
      <dgm:t>
        <a:bodyPr/>
        <a:lstStyle/>
        <a:p>
          <a:endParaRPr lang="es-ES"/>
        </a:p>
      </dgm:t>
    </dgm:pt>
    <dgm:pt modelId="{0B55F7D8-DA03-4DAB-A3A2-A186312AA062}" type="sibTrans" cxnId="{DBE20508-CFF9-4630-BA55-94D3A98B1315}">
      <dgm:prSet/>
      <dgm:spPr/>
      <dgm:t>
        <a:bodyPr/>
        <a:lstStyle/>
        <a:p>
          <a:endParaRPr lang="es-ES"/>
        </a:p>
      </dgm:t>
    </dgm:pt>
    <dgm:pt modelId="{77D921CC-1B2D-4043-9343-5167AB1F707F}" type="pres">
      <dgm:prSet presAssocID="{5E9EF01D-7E67-439A-BF22-B2AE0A937D1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42CF2E7-3C87-43F8-A8E6-55532669DB31}" type="pres">
      <dgm:prSet presAssocID="{5E9EF01D-7E67-439A-BF22-B2AE0A937D14}" presName="divider" presStyleLbl="fgShp" presStyleIdx="0" presStyleCnt="1"/>
      <dgm:spPr/>
    </dgm:pt>
    <dgm:pt modelId="{A4768F64-F6DF-423F-BB42-5BCABBDCAF1D}" type="pres">
      <dgm:prSet presAssocID="{30610149-AAFD-4AC5-8501-8C9D7E3136FC}" presName="downArrow" presStyleLbl="node1" presStyleIdx="0" presStyleCnt="2"/>
      <dgm:spPr/>
    </dgm:pt>
    <dgm:pt modelId="{99750A51-E9D2-472E-92F1-0F9973555D6B}" type="pres">
      <dgm:prSet presAssocID="{30610149-AAFD-4AC5-8501-8C9D7E3136FC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A52DFD-C149-479F-BCBA-4B28B46EDE4C}" type="pres">
      <dgm:prSet presAssocID="{2D6BDC9F-8EDD-49B9-A8A6-D48CB52A8FB6}" presName="upArrow" presStyleLbl="node1" presStyleIdx="1" presStyleCnt="2"/>
      <dgm:spPr/>
    </dgm:pt>
    <dgm:pt modelId="{E0B33BE3-41E2-4F77-B353-F7B16A0CB5E2}" type="pres">
      <dgm:prSet presAssocID="{2D6BDC9F-8EDD-49B9-A8A6-D48CB52A8FB6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3DE188-B6ED-4F88-8C85-445989977D16}" srcId="{5E9EF01D-7E67-439A-BF22-B2AE0A937D14}" destId="{2D6BDC9F-8EDD-49B9-A8A6-D48CB52A8FB6}" srcOrd="1" destOrd="0" parTransId="{3F7A92F1-E72D-438C-AA11-B2B3B7D056DA}" sibTransId="{DD33559B-03AC-4DDD-BFEE-2A638A5E90B5}"/>
    <dgm:cxn modelId="{B530E6A4-1898-4333-B6CA-6BE1E636C1ED}" srcId="{5E9EF01D-7E67-439A-BF22-B2AE0A937D14}" destId="{30610149-AAFD-4AC5-8501-8C9D7E3136FC}" srcOrd="0" destOrd="0" parTransId="{E4B7CF9F-648E-49F1-B491-7EE597997586}" sibTransId="{222B3F54-E70B-45A9-9BA1-C911B6110DF7}"/>
    <dgm:cxn modelId="{DBE20508-CFF9-4630-BA55-94D3A98B1315}" srcId="{2D6BDC9F-8EDD-49B9-A8A6-D48CB52A8FB6}" destId="{DAE04D19-889E-405C-8EB7-BB90EFC1631E}" srcOrd="1" destOrd="0" parTransId="{D0FEBAAC-4781-4D4D-AA84-9E61F773E0E8}" sibTransId="{0B55F7D8-DA03-4DAB-A3A2-A186312AA062}"/>
    <dgm:cxn modelId="{46CE20D1-7EA9-4388-B0C4-87A215A83E32}" type="presOf" srcId="{2D6BDC9F-8EDD-49B9-A8A6-D48CB52A8FB6}" destId="{E0B33BE3-41E2-4F77-B353-F7B16A0CB5E2}" srcOrd="0" destOrd="0" presId="urn:microsoft.com/office/officeart/2005/8/layout/arrow3"/>
    <dgm:cxn modelId="{F279996C-DDE7-4785-84C8-55F44C03D448}" type="presOf" srcId="{DAE04D19-889E-405C-8EB7-BB90EFC1631E}" destId="{E0B33BE3-41E2-4F77-B353-F7B16A0CB5E2}" srcOrd="0" destOrd="2" presId="urn:microsoft.com/office/officeart/2005/8/layout/arrow3"/>
    <dgm:cxn modelId="{75855B72-4885-4DCA-9B41-F1D61FB6F897}" type="presOf" srcId="{30610149-AAFD-4AC5-8501-8C9D7E3136FC}" destId="{99750A51-E9D2-472E-92F1-0F9973555D6B}" srcOrd="0" destOrd="0" presId="urn:microsoft.com/office/officeart/2005/8/layout/arrow3"/>
    <dgm:cxn modelId="{77FAB401-0D7D-493A-94D4-78680DCB13D6}" srcId="{2D6BDC9F-8EDD-49B9-A8A6-D48CB52A8FB6}" destId="{BE10DF7A-49BE-4BEF-B6BD-4466A9193957}" srcOrd="0" destOrd="0" parTransId="{9828D100-300D-48A4-ABAF-E4656DB946B7}" sibTransId="{B66B606D-0350-480E-A10A-838EA7443EB7}"/>
    <dgm:cxn modelId="{94502B5B-0CF6-42A5-BE5A-382567F773D3}" type="presOf" srcId="{5E9EF01D-7E67-439A-BF22-B2AE0A937D14}" destId="{77D921CC-1B2D-4043-9343-5167AB1F707F}" srcOrd="0" destOrd="0" presId="urn:microsoft.com/office/officeart/2005/8/layout/arrow3"/>
    <dgm:cxn modelId="{69DC0463-AB40-44A5-BA4D-192004377152}" type="presOf" srcId="{BE10DF7A-49BE-4BEF-B6BD-4466A9193957}" destId="{E0B33BE3-41E2-4F77-B353-F7B16A0CB5E2}" srcOrd="0" destOrd="1" presId="urn:microsoft.com/office/officeart/2005/8/layout/arrow3"/>
    <dgm:cxn modelId="{576319E4-A5F8-451E-8F3F-75ADAEF4F230}" type="presParOf" srcId="{77D921CC-1B2D-4043-9343-5167AB1F707F}" destId="{942CF2E7-3C87-43F8-A8E6-55532669DB31}" srcOrd="0" destOrd="0" presId="urn:microsoft.com/office/officeart/2005/8/layout/arrow3"/>
    <dgm:cxn modelId="{10F05ABE-6390-4357-958D-6281D94A17CF}" type="presParOf" srcId="{77D921CC-1B2D-4043-9343-5167AB1F707F}" destId="{A4768F64-F6DF-423F-BB42-5BCABBDCAF1D}" srcOrd="1" destOrd="0" presId="urn:microsoft.com/office/officeart/2005/8/layout/arrow3"/>
    <dgm:cxn modelId="{ED18651C-499B-445E-B3AC-00802A6756C7}" type="presParOf" srcId="{77D921CC-1B2D-4043-9343-5167AB1F707F}" destId="{99750A51-E9D2-472E-92F1-0F9973555D6B}" srcOrd="2" destOrd="0" presId="urn:microsoft.com/office/officeart/2005/8/layout/arrow3"/>
    <dgm:cxn modelId="{F9958528-1B9D-47E6-8368-B10FCBB47D69}" type="presParOf" srcId="{77D921CC-1B2D-4043-9343-5167AB1F707F}" destId="{27A52DFD-C149-479F-BCBA-4B28B46EDE4C}" srcOrd="3" destOrd="0" presId="urn:microsoft.com/office/officeart/2005/8/layout/arrow3"/>
    <dgm:cxn modelId="{87A0B424-AA0A-4891-BE2D-B3E565FB099A}" type="presParOf" srcId="{77D921CC-1B2D-4043-9343-5167AB1F707F}" destId="{E0B33BE3-41E2-4F77-B353-F7B16A0CB5E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3E93D9-F033-408D-A7A8-3984AF5DFF38}" type="doc">
      <dgm:prSet loTypeId="urn:microsoft.com/office/officeart/2005/8/layout/list1" loCatId="list" qsTypeId="urn:microsoft.com/office/officeart/2009/2/quickstyle/3d8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9D3B021-4F9A-452F-8022-2DA87D63C9F6}">
      <dgm:prSet/>
      <dgm:spPr/>
      <dgm:t>
        <a:bodyPr/>
        <a:lstStyle/>
        <a:p>
          <a:pPr rtl="0"/>
          <a:r>
            <a:rPr lang="es-ES" smtClean="0"/>
            <a:t>Concepto (art. 162.2. CDFA y art. </a:t>
          </a:r>
          <a:r>
            <a:rPr lang="es-ES" smtClean="0">
              <a:hlinkClick xmlns:r="http://schemas.openxmlformats.org/officeDocument/2006/relationships" r:id="rId1"/>
            </a:rPr>
            <a:t>70 LIAA</a:t>
          </a:r>
          <a:r>
            <a:rPr lang="es-ES" smtClean="0"/>
            <a:t>)</a:t>
          </a:r>
          <a:endParaRPr lang="es-ES"/>
        </a:p>
      </dgm:t>
    </dgm:pt>
    <dgm:pt modelId="{F754499D-DDE1-47F4-A0CF-B6A2A23897A4}" type="parTrans" cxnId="{57DC00D2-DE61-461E-8BF5-B3FCB09DA3A5}">
      <dgm:prSet/>
      <dgm:spPr/>
      <dgm:t>
        <a:bodyPr/>
        <a:lstStyle/>
        <a:p>
          <a:endParaRPr lang="es-ES"/>
        </a:p>
      </dgm:t>
    </dgm:pt>
    <dgm:pt modelId="{72AD2FF2-371B-4F2D-B204-5FF0903B4FA1}" type="sibTrans" cxnId="{57DC00D2-DE61-461E-8BF5-B3FCB09DA3A5}">
      <dgm:prSet/>
      <dgm:spPr/>
      <dgm:t>
        <a:bodyPr/>
        <a:lstStyle/>
        <a:p>
          <a:endParaRPr lang="es-ES"/>
        </a:p>
      </dgm:t>
    </dgm:pt>
    <dgm:pt modelId="{6E729859-B414-47CF-93D6-F72A44A26803}">
      <dgm:prSet/>
      <dgm:spPr/>
      <dgm:t>
        <a:bodyPr/>
        <a:lstStyle/>
        <a:p>
          <a:pPr rtl="0"/>
          <a:r>
            <a:rPr lang="es-ES" dirty="0" smtClean="0"/>
            <a:t>Contenido: art. 165. 1 CDFA y art. </a:t>
          </a:r>
          <a:r>
            <a:rPr lang="es-ES" dirty="0" smtClean="0">
              <a:hlinkClick xmlns:r="http://schemas.openxmlformats.org/officeDocument/2006/relationships" r:id="rId1"/>
            </a:rPr>
            <a:t>71 LIAA</a:t>
          </a:r>
          <a:endParaRPr lang="es-ES" dirty="0"/>
        </a:p>
      </dgm:t>
    </dgm:pt>
    <dgm:pt modelId="{0A82D904-92E9-4AD9-9E8F-CFFD7E7B7DF5}" type="parTrans" cxnId="{8AA8B836-6C04-4457-AE17-3637A07A6EB1}">
      <dgm:prSet/>
      <dgm:spPr/>
      <dgm:t>
        <a:bodyPr/>
        <a:lstStyle/>
        <a:p>
          <a:endParaRPr lang="es-ES"/>
        </a:p>
      </dgm:t>
    </dgm:pt>
    <dgm:pt modelId="{92A065C9-7BBA-4B6E-BD3F-04A0D4BECCFC}" type="sibTrans" cxnId="{8AA8B836-6C04-4457-AE17-3637A07A6EB1}">
      <dgm:prSet/>
      <dgm:spPr/>
      <dgm:t>
        <a:bodyPr/>
        <a:lstStyle/>
        <a:p>
          <a:endParaRPr lang="es-ES"/>
        </a:p>
      </dgm:t>
    </dgm:pt>
    <dgm:pt modelId="{E78429E8-698F-4CC4-BA94-EE6B2D8E47C2}">
      <dgm:prSet/>
      <dgm:spPr/>
      <dgm:t>
        <a:bodyPr/>
        <a:lstStyle/>
        <a:p>
          <a:pPr rtl="0"/>
          <a:r>
            <a:rPr lang="es-ES" smtClean="0"/>
            <a:t>Ejercicio: art. 165. 2 CDFA y </a:t>
          </a:r>
          <a:r>
            <a:rPr lang="es-ES" smtClean="0">
              <a:hlinkClick xmlns:r="http://schemas.openxmlformats.org/officeDocument/2006/relationships" r:id="rId2" action="ppaction://hlinkfile"/>
            </a:rPr>
            <a:t>72 R. 2008</a:t>
          </a:r>
          <a:endParaRPr lang="es-ES"/>
        </a:p>
      </dgm:t>
    </dgm:pt>
    <dgm:pt modelId="{39709114-9FF0-4CB2-B333-12EB828E8B4C}" type="parTrans" cxnId="{6E1430E6-3452-4C5C-BC77-653793BCE717}">
      <dgm:prSet/>
      <dgm:spPr/>
      <dgm:t>
        <a:bodyPr/>
        <a:lstStyle/>
        <a:p>
          <a:endParaRPr lang="es-ES"/>
        </a:p>
      </dgm:t>
    </dgm:pt>
    <dgm:pt modelId="{D09F9CA7-AAC6-44B4-AC1D-26B624FB6924}" type="sibTrans" cxnId="{6E1430E6-3452-4C5C-BC77-653793BCE717}">
      <dgm:prSet/>
      <dgm:spPr/>
      <dgm:t>
        <a:bodyPr/>
        <a:lstStyle/>
        <a:p>
          <a:endParaRPr lang="es-ES"/>
        </a:p>
      </dgm:t>
    </dgm:pt>
    <dgm:pt modelId="{B14EA106-50EC-463D-9E73-4CF28F03D091}">
      <dgm:prSet/>
      <dgm:spPr/>
      <dgm:t>
        <a:bodyPr/>
        <a:lstStyle/>
        <a:p>
          <a:pPr rtl="0"/>
          <a:r>
            <a:rPr lang="es-ES" dirty="0" smtClean="0"/>
            <a:t>Crianza, educación, recuperación de la capacidad</a:t>
          </a:r>
          <a:endParaRPr lang="es-ES" dirty="0"/>
        </a:p>
      </dgm:t>
    </dgm:pt>
    <dgm:pt modelId="{3FE9FD9E-CB2B-4FEA-9368-C4EBCD1952B4}" type="parTrans" cxnId="{AA76FE2F-5F70-44C9-A2F6-45368CAECEA1}">
      <dgm:prSet/>
      <dgm:spPr/>
      <dgm:t>
        <a:bodyPr/>
        <a:lstStyle/>
        <a:p>
          <a:endParaRPr lang="es-ES"/>
        </a:p>
      </dgm:t>
    </dgm:pt>
    <dgm:pt modelId="{869B623E-4C13-44BE-8D92-AD46D96C9316}" type="sibTrans" cxnId="{AA76FE2F-5F70-44C9-A2F6-45368CAECEA1}">
      <dgm:prSet/>
      <dgm:spPr/>
      <dgm:t>
        <a:bodyPr/>
        <a:lstStyle/>
        <a:p>
          <a:endParaRPr lang="es-ES"/>
        </a:p>
      </dgm:t>
    </dgm:pt>
    <dgm:pt modelId="{CBB03EBB-FF2C-4830-942C-92D58BB59DE5}">
      <dgm:prSet/>
      <dgm:spPr/>
      <dgm:t>
        <a:bodyPr/>
        <a:lstStyle/>
        <a:p>
          <a:pPr rtl="0"/>
          <a:r>
            <a:rPr lang="es-ES" smtClean="0"/>
            <a:t>Derecho de relación con la familia de origen: </a:t>
          </a:r>
          <a:r>
            <a:rPr lang="es-ES" smtClean="0">
              <a:hlinkClick xmlns:r="http://schemas.openxmlformats.org/officeDocument/2006/relationships" r:id="rId3"/>
            </a:rPr>
            <a:t>art. 92 R. 2008</a:t>
          </a:r>
          <a:r>
            <a:rPr lang="es-ES" smtClean="0"/>
            <a:t> /STJA 14/05/2015, límites.</a:t>
          </a:r>
          <a:endParaRPr lang="es-ES"/>
        </a:p>
      </dgm:t>
    </dgm:pt>
    <dgm:pt modelId="{8EBB2A48-6A7B-417D-A4EC-BE78DF043910}" type="parTrans" cxnId="{4B60E5D9-83E8-4983-AE76-5296DD7ABF23}">
      <dgm:prSet/>
      <dgm:spPr/>
      <dgm:t>
        <a:bodyPr/>
        <a:lstStyle/>
        <a:p>
          <a:endParaRPr lang="es-ES"/>
        </a:p>
      </dgm:t>
    </dgm:pt>
    <dgm:pt modelId="{DB3BA77C-1F8F-4923-936B-E99114C78F55}" type="sibTrans" cxnId="{4B60E5D9-83E8-4983-AE76-5296DD7ABF23}">
      <dgm:prSet/>
      <dgm:spPr/>
      <dgm:t>
        <a:bodyPr/>
        <a:lstStyle/>
        <a:p>
          <a:endParaRPr lang="es-ES"/>
        </a:p>
      </dgm:t>
    </dgm:pt>
    <dgm:pt modelId="{82B15D6A-39D9-4847-8066-DEAAF16F642A}">
      <dgm:prSet/>
      <dgm:spPr/>
      <dgm:t>
        <a:bodyPr/>
        <a:lstStyle/>
        <a:p>
          <a:pPr rtl="0"/>
          <a:r>
            <a:rPr lang="es-ES" smtClean="0"/>
            <a:t>Formalización: art. 166 CDFA.</a:t>
          </a:r>
          <a:endParaRPr lang="es-ES"/>
        </a:p>
      </dgm:t>
    </dgm:pt>
    <dgm:pt modelId="{794E4757-238F-4E94-86E0-1C05309456ED}" type="parTrans" cxnId="{D5207D30-52D1-4883-90BA-1664A255FE52}">
      <dgm:prSet/>
      <dgm:spPr/>
      <dgm:t>
        <a:bodyPr/>
        <a:lstStyle/>
        <a:p>
          <a:endParaRPr lang="es-ES"/>
        </a:p>
      </dgm:t>
    </dgm:pt>
    <dgm:pt modelId="{F1BB6576-6E86-4847-BA8B-F94DA49AFE6E}" type="sibTrans" cxnId="{D5207D30-52D1-4883-90BA-1664A255FE52}">
      <dgm:prSet/>
      <dgm:spPr/>
      <dgm:t>
        <a:bodyPr/>
        <a:lstStyle/>
        <a:p>
          <a:endParaRPr lang="es-ES"/>
        </a:p>
      </dgm:t>
    </dgm:pt>
    <dgm:pt modelId="{DA80B403-6D99-421B-BA73-57C6F58FD272}">
      <dgm:prSet/>
      <dgm:spPr/>
      <dgm:t>
        <a:bodyPr/>
        <a:lstStyle/>
        <a:p>
          <a:pPr rtl="0"/>
          <a:r>
            <a:rPr lang="es-ES" smtClean="0"/>
            <a:t>Tipos: [reforma estatal 2015: urgencia, provisional, fines adoptivos.</a:t>
          </a:r>
          <a:endParaRPr lang="es-ES"/>
        </a:p>
      </dgm:t>
    </dgm:pt>
    <dgm:pt modelId="{9518A6E5-48DA-4D7A-B329-1741D8B01064}" type="parTrans" cxnId="{80CAE673-D4B5-49A4-A566-47656A6F0C1D}">
      <dgm:prSet/>
      <dgm:spPr/>
      <dgm:t>
        <a:bodyPr/>
        <a:lstStyle/>
        <a:p>
          <a:endParaRPr lang="es-ES"/>
        </a:p>
      </dgm:t>
    </dgm:pt>
    <dgm:pt modelId="{DBA70887-C1C1-4F14-A606-F5321B1F7673}" type="sibTrans" cxnId="{80CAE673-D4B5-49A4-A566-47656A6F0C1D}">
      <dgm:prSet/>
      <dgm:spPr/>
      <dgm:t>
        <a:bodyPr/>
        <a:lstStyle/>
        <a:p>
          <a:endParaRPr lang="es-ES"/>
        </a:p>
      </dgm:t>
    </dgm:pt>
    <dgm:pt modelId="{72B0AA42-63A7-44D3-82AE-C05EFF496BE9}">
      <dgm:prSet/>
      <dgm:spPr/>
      <dgm:t>
        <a:bodyPr/>
        <a:lstStyle/>
        <a:p>
          <a:pPr rtl="0"/>
          <a:r>
            <a:rPr lang="es-ES" smtClean="0"/>
            <a:t>Acogimiento familiar simple (equivale al temporal en el Cc.173.bis.2.b)</a:t>
          </a:r>
          <a:endParaRPr lang="es-ES"/>
        </a:p>
      </dgm:t>
    </dgm:pt>
    <dgm:pt modelId="{15A0AFB3-33D3-481E-B648-599EFFFD378D}" type="parTrans" cxnId="{8AFC04E7-5137-4B77-9E53-5B919C19B189}">
      <dgm:prSet/>
      <dgm:spPr/>
      <dgm:t>
        <a:bodyPr/>
        <a:lstStyle/>
        <a:p>
          <a:endParaRPr lang="es-ES"/>
        </a:p>
      </dgm:t>
    </dgm:pt>
    <dgm:pt modelId="{198D39D8-2818-414E-BEEF-F28D1514FDDB}" type="sibTrans" cxnId="{8AFC04E7-5137-4B77-9E53-5B919C19B189}">
      <dgm:prSet/>
      <dgm:spPr/>
      <dgm:t>
        <a:bodyPr/>
        <a:lstStyle/>
        <a:p>
          <a:endParaRPr lang="es-ES"/>
        </a:p>
      </dgm:t>
    </dgm:pt>
    <dgm:pt modelId="{BEC2DFF2-8993-478D-B918-0680D2532F4A}">
      <dgm:prSet/>
      <dgm:spPr/>
      <dgm:t>
        <a:bodyPr/>
        <a:lstStyle/>
        <a:p>
          <a:pPr rtl="0"/>
          <a:r>
            <a:rPr lang="es-ES" smtClean="0"/>
            <a:t>Acogimiento familiar permanente: </a:t>
          </a:r>
          <a:r>
            <a:rPr lang="es-ES" smtClean="0">
              <a:hlinkClick xmlns:r="http://schemas.openxmlformats.org/officeDocument/2006/relationships" r:id="rId1"/>
            </a:rPr>
            <a:t>arts. 62.1.a LIAA </a:t>
          </a:r>
          <a:r>
            <a:rPr lang="es-ES" smtClean="0"/>
            <a:t>y </a:t>
          </a:r>
          <a:r>
            <a:rPr lang="es-ES" smtClean="0">
              <a:hlinkClick xmlns:r="http://schemas.openxmlformats.org/officeDocument/2006/relationships" r:id="rId3"/>
            </a:rPr>
            <a:t>50.1. a R.2008</a:t>
          </a:r>
          <a:endParaRPr lang="es-ES"/>
        </a:p>
      </dgm:t>
    </dgm:pt>
    <dgm:pt modelId="{A8B6374F-A77B-4BE1-B938-F9E51D394546}" type="parTrans" cxnId="{9CC388FA-7A4C-40C4-BAE9-30CC74840BFD}">
      <dgm:prSet/>
      <dgm:spPr/>
      <dgm:t>
        <a:bodyPr/>
        <a:lstStyle/>
        <a:p>
          <a:endParaRPr lang="es-ES"/>
        </a:p>
      </dgm:t>
    </dgm:pt>
    <dgm:pt modelId="{FC84E42B-EDCE-461C-BA00-943FE4D78EE8}" type="sibTrans" cxnId="{9CC388FA-7A4C-40C4-BAE9-30CC74840BFD}">
      <dgm:prSet/>
      <dgm:spPr/>
      <dgm:t>
        <a:bodyPr/>
        <a:lstStyle/>
        <a:p>
          <a:endParaRPr lang="es-ES"/>
        </a:p>
      </dgm:t>
    </dgm:pt>
    <dgm:pt modelId="{60C70EBA-8EC4-43EF-BB9E-A368DE5E533F}">
      <dgm:prSet/>
      <dgm:spPr/>
      <dgm:t>
        <a:bodyPr/>
        <a:lstStyle/>
        <a:p>
          <a:pPr rtl="0"/>
          <a:r>
            <a:rPr lang="es-ES" smtClean="0"/>
            <a:t>Acogimiento familiar preadoptivo</a:t>
          </a:r>
          <a:endParaRPr lang="es-ES"/>
        </a:p>
      </dgm:t>
    </dgm:pt>
    <dgm:pt modelId="{5666EF23-5B78-45F6-99AA-3B7344DFE872}" type="parTrans" cxnId="{7488CE06-9DD9-44A6-AF3E-AA7C45592C56}">
      <dgm:prSet/>
      <dgm:spPr/>
      <dgm:t>
        <a:bodyPr/>
        <a:lstStyle/>
        <a:p>
          <a:endParaRPr lang="es-ES"/>
        </a:p>
      </dgm:t>
    </dgm:pt>
    <dgm:pt modelId="{4272E05C-023C-4891-A6AA-06C2FB7FC32E}" type="sibTrans" cxnId="{7488CE06-9DD9-44A6-AF3E-AA7C45592C56}">
      <dgm:prSet/>
      <dgm:spPr/>
      <dgm:t>
        <a:bodyPr/>
        <a:lstStyle/>
        <a:p>
          <a:endParaRPr lang="es-ES"/>
        </a:p>
      </dgm:t>
    </dgm:pt>
    <dgm:pt modelId="{518C0A43-06B2-4800-B820-C883425EDB1C}">
      <dgm:prSet/>
      <dgm:spPr/>
      <dgm:t>
        <a:bodyPr/>
        <a:lstStyle/>
        <a:p>
          <a:pPr rtl="0"/>
          <a:r>
            <a:rPr lang="es-ES" smtClean="0"/>
            <a:t>Constitución: (simple o permanente)</a:t>
          </a:r>
          <a:endParaRPr lang="es-ES"/>
        </a:p>
      </dgm:t>
    </dgm:pt>
    <dgm:pt modelId="{531A3B25-9E31-403F-BCF5-78F6432B04C6}" type="parTrans" cxnId="{34983C06-C696-40B9-B748-401493FD1855}">
      <dgm:prSet/>
      <dgm:spPr/>
      <dgm:t>
        <a:bodyPr/>
        <a:lstStyle/>
        <a:p>
          <a:endParaRPr lang="es-ES"/>
        </a:p>
      </dgm:t>
    </dgm:pt>
    <dgm:pt modelId="{466DECB6-E19A-450E-BC30-2D04BD3EC98A}" type="sibTrans" cxnId="{34983C06-C696-40B9-B748-401493FD1855}">
      <dgm:prSet/>
      <dgm:spPr/>
      <dgm:t>
        <a:bodyPr/>
        <a:lstStyle/>
        <a:p>
          <a:endParaRPr lang="es-ES"/>
        </a:p>
      </dgm:t>
    </dgm:pt>
    <dgm:pt modelId="{98207951-C2D1-4325-BEC8-F491BEB7D9F2}">
      <dgm:prSet/>
      <dgm:spPr/>
      <dgm:t>
        <a:bodyPr/>
        <a:lstStyle/>
        <a:p>
          <a:pPr rtl="0"/>
          <a:r>
            <a:rPr lang="es-ES" smtClean="0"/>
            <a:t>Familiar extensa</a:t>
          </a:r>
          <a:endParaRPr lang="es-ES"/>
        </a:p>
      </dgm:t>
    </dgm:pt>
    <dgm:pt modelId="{494AB26C-3DA7-42E3-92B1-AA85A370C387}" type="parTrans" cxnId="{39BE0609-3471-40AD-AF13-96EF3938B70F}">
      <dgm:prSet/>
      <dgm:spPr/>
      <dgm:t>
        <a:bodyPr/>
        <a:lstStyle/>
        <a:p>
          <a:endParaRPr lang="es-ES"/>
        </a:p>
      </dgm:t>
    </dgm:pt>
    <dgm:pt modelId="{A0E07B0E-6042-4B0C-92E3-7F1793C8ED83}" type="sibTrans" cxnId="{39BE0609-3471-40AD-AF13-96EF3938B70F}">
      <dgm:prSet/>
      <dgm:spPr/>
      <dgm:t>
        <a:bodyPr/>
        <a:lstStyle/>
        <a:p>
          <a:endParaRPr lang="es-ES"/>
        </a:p>
      </dgm:t>
    </dgm:pt>
    <dgm:pt modelId="{E29F918E-1DF4-49C6-BFC0-56EC0D37A56A}">
      <dgm:prSet/>
      <dgm:spPr/>
      <dgm:t>
        <a:bodyPr/>
        <a:lstStyle/>
        <a:p>
          <a:pPr rtl="0"/>
          <a:r>
            <a:rPr lang="es-ES" smtClean="0"/>
            <a:t>Familia ajena: </a:t>
          </a:r>
          <a:r>
            <a:rPr lang="es-ES" smtClean="0">
              <a:hlinkClick xmlns:r="http://schemas.openxmlformats.org/officeDocument/2006/relationships" r:id="rId3"/>
            </a:rPr>
            <a:t>art. 72. b, 76, 81 R.2008</a:t>
          </a:r>
          <a:endParaRPr lang="es-ES"/>
        </a:p>
      </dgm:t>
    </dgm:pt>
    <dgm:pt modelId="{75C5C56F-230E-4915-A782-071215091861}" type="parTrans" cxnId="{FA91339C-9A32-405D-8FFD-5B19FDA3E3A8}">
      <dgm:prSet/>
      <dgm:spPr/>
      <dgm:t>
        <a:bodyPr/>
        <a:lstStyle/>
        <a:p>
          <a:endParaRPr lang="es-ES"/>
        </a:p>
      </dgm:t>
    </dgm:pt>
    <dgm:pt modelId="{5B9422B9-321D-4C99-A31E-589C376F65E6}" type="sibTrans" cxnId="{FA91339C-9A32-405D-8FFD-5B19FDA3E3A8}">
      <dgm:prSet/>
      <dgm:spPr/>
      <dgm:t>
        <a:bodyPr/>
        <a:lstStyle/>
        <a:p>
          <a:endParaRPr lang="es-ES"/>
        </a:p>
      </dgm:t>
    </dgm:pt>
    <dgm:pt modelId="{92222842-B0D0-4FD0-B5C6-59889044B8BB}">
      <dgm:prSet/>
      <dgm:spPr/>
      <dgm:t>
        <a:bodyPr/>
        <a:lstStyle/>
        <a:p>
          <a:pPr rtl="0"/>
          <a:r>
            <a:rPr lang="es-ES" smtClean="0"/>
            <a:t>Normal o especializado</a:t>
          </a:r>
          <a:endParaRPr lang="es-ES"/>
        </a:p>
      </dgm:t>
    </dgm:pt>
    <dgm:pt modelId="{C4E082A3-6F23-45E6-AFF8-AAA6B55DD2E4}" type="parTrans" cxnId="{9B52B3C5-70BF-404E-8F99-991AACC63FCA}">
      <dgm:prSet/>
      <dgm:spPr/>
      <dgm:t>
        <a:bodyPr/>
        <a:lstStyle/>
        <a:p>
          <a:endParaRPr lang="es-ES"/>
        </a:p>
      </dgm:t>
    </dgm:pt>
    <dgm:pt modelId="{BF264BCB-2376-48CC-A7ED-5A43A49B9338}" type="sibTrans" cxnId="{9B52B3C5-70BF-404E-8F99-991AACC63FCA}">
      <dgm:prSet/>
      <dgm:spPr/>
      <dgm:t>
        <a:bodyPr/>
        <a:lstStyle/>
        <a:p>
          <a:endParaRPr lang="es-ES"/>
        </a:p>
      </dgm:t>
    </dgm:pt>
    <dgm:pt modelId="{5D1C5D06-5957-4731-ADFA-EC6C7830354B}">
      <dgm:prSet/>
      <dgm:spPr/>
      <dgm:t>
        <a:bodyPr/>
        <a:lstStyle/>
        <a:p>
          <a:pPr rtl="0"/>
          <a:r>
            <a:rPr lang="es-ES" smtClean="0"/>
            <a:t>Cese: art. 169 CDFA</a:t>
          </a:r>
          <a:endParaRPr lang="es-ES"/>
        </a:p>
      </dgm:t>
    </dgm:pt>
    <dgm:pt modelId="{E0F43594-B28F-401B-903D-F96CCA3C9F3F}" type="parTrans" cxnId="{B3A10217-3327-4024-85AA-CD2BF07EF880}">
      <dgm:prSet/>
      <dgm:spPr/>
      <dgm:t>
        <a:bodyPr/>
        <a:lstStyle/>
        <a:p>
          <a:endParaRPr lang="es-ES"/>
        </a:p>
      </dgm:t>
    </dgm:pt>
    <dgm:pt modelId="{D6867595-8E26-4DC7-B13F-C95A2B44ED25}" type="sibTrans" cxnId="{B3A10217-3327-4024-85AA-CD2BF07EF880}">
      <dgm:prSet/>
      <dgm:spPr/>
      <dgm:t>
        <a:bodyPr/>
        <a:lstStyle/>
        <a:p>
          <a:endParaRPr lang="es-ES"/>
        </a:p>
      </dgm:t>
    </dgm:pt>
    <dgm:pt modelId="{FF203107-41FB-4F62-837F-3084A9907471}" type="pres">
      <dgm:prSet presAssocID="{103E93D9-F033-408D-A7A8-3984AF5DFF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8392671-4B43-4E0C-94E1-B4067EA8DC9E}" type="pres">
      <dgm:prSet presAssocID="{99D3B021-4F9A-452F-8022-2DA87D63C9F6}" presName="parentLin" presStyleCnt="0"/>
      <dgm:spPr/>
    </dgm:pt>
    <dgm:pt modelId="{16CDFB27-0FCC-45E3-AD9C-67F700FF4B40}" type="pres">
      <dgm:prSet presAssocID="{99D3B021-4F9A-452F-8022-2DA87D63C9F6}" presName="parentLeftMargin" presStyleLbl="node1" presStyleIdx="0" presStyleCnt="7"/>
      <dgm:spPr/>
      <dgm:t>
        <a:bodyPr/>
        <a:lstStyle/>
        <a:p>
          <a:endParaRPr lang="es-ES"/>
        </a:p>
      </dgm:t>
    </dgm:pt>
    <dgm:pt modelId="{4D1D8B67-C50D-48EE-BFB2-E2F32D899F33}" type="pres">
      <dgm:prSet presAssocID="{99D3B021-4F9A-452F-8022-2DA87D63C9F6}" presName="parentText" presStyleLbl="node1" presStyleIdx="0" presStyleCnt="7" custLinFactNeighborY="-3850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BFBB6C-E90A-41B9-B794-25FE9D93BE1B}" type="pres">
      <dgm:prSet presAssocID="{99D3B021-4F9A-452F-8022-2DA87D63C9F6}" presName="negativeSpace" presStyleCnt="0"/>
      <dgm:spPr/>
    </dgm:pt>
    <dgm:pt modelId="{7225AB64-4ADF-4901-B1A3-415FBD38D608}" type="pres">
      <dgm:prSet presAssocID="{99D3B021-4F9A-452F-8022-2DA87D63C9F6}" presName="childText" presStyleLbl="conFgAcc1" presStyleIdx="0" presStyleCnt="7" custLinFactY="-59893" custLinFactNeighborY="-100000">
        <dgm:presLayoutVars>
          <dgm:bulletEnabled val="1"/>
        </dgm:presLayoutVars>
      </dgm:prSet>
      <dgm:spPr/>
    </dgm:pt>
    <dgm:pt modelId="{40D3E587-375E-42F7-A4DE-1F1D44D11916}" type="pres">
      <dgm:prSet presAssocID="{72AD2FF2-371B-4F2D-B204-5FF0903B4FA1}" presName="spaceBetweenRectangles" presStyleCnt="0"/>
      <dgm:spPr/>
    </dgm:pt>
    <dgm:pt modelId="{1EF8E0EC-06F4-4028-80D6-A5D21F955DA3}" type="pres">
      <dgm:prSet presAssocID="{6E729859-B414-47CF-93D6-F72A44A26803}" presName="parentLin" presStyleCnt="0"/>
      <dgm:spPr/>
    </dgm:pt>
    <dgm:pt modelId="{1239AA75-A529-454D-BE7C-DC195DDFB3D7}" type="pres">
      <dgm:prSet presAssocID="{6E729859-B414-47CF-93D6-F72A44A26803}" presName="parentLeftMargin" presStyleLbl="node1" presStyleIdx="0" presStyleCnt="7"/>
      <dgm:spPr/>
      <dgm:t>
        <a:bodyPr/>
        <a:lstStyle/>
        <a:p>
          <a:endParaRPr lang="es-ES"/>
        </a:p>
      </dgm:t>
    </dgm:pt>
    <dgm:pt modelId="{DCCE175E-B2B9-4EDA-BC3F-F7874BEA94F3}" type="pres">
      <dgm:prSet presAssocID="{6E729859-B414-47CF-93D6-F72A44A26803}" presName="parentText" presStyleLbl="node1" presStyleIdx="1" presStyleCnt="7" custLinFactNeighborY="-4580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91AB2F-CE30-41E6-A767-A780A298F0AC}" type="pres">
      <dgm:prSet presAssocID="{6E729859-B414-47CF-93D6-F72A44A26803}" presName="negativeSpace" presStyleCnt="0"/>
      <dgm:spPr/>
    </dgm:pt>
    <dgm:pt modelId="{1B37599C-61E0-4573-8975-D2B64B42D2D6}" type="pres">
      <dgm:prSet presAssocID="{6E729859-B414-47CF-93D6-F72A44A26803}" presName="childText" presStyleLbl="conFgAcc1" presStyleIdx="1" presStyleCnt="7" custLinFactY="-32226" custLinFactNeighborY="-100000">
        <dgm:presLayoutVars>
          <dgm:bulletEnabled val="1"/>
        </dgm:presLayoutVars>
      </dgm:prSet>
      <dgm:spPr/>
    </dgm:pt>
    <dgm:pt modelId="{0DAE7B5F-F3F8-4BFE-8D91-52BB099FDA24}" type="pres">
      <dgm:prSet presAssocID="{92A065C9-7BBA-4B6E-BD3F-04A0D4BECCFC}" presName="spaceBetweenRectangles" presStyleCnt="0"/>
      <dgm:spPr/>
    </dgm:pt>
    <dgm:pt modelId="{D9868F38-C73E-4DAF-9792-44ABF624FEBF}" type="pres">
      <dgm:prSet presAssocID="{E78429E8-698F-4CC4-BA94-EE6B2D8E47C2}" presName="parentLin" presStyleCnt="0"/>
      <dgm:spPr/>
    </dgm:pt>
    <dgm:pt modelId="{699B9351-A524-4311-B508-4CB336E6B505}" type="pres">
      <dgm:prSet presAssocID="{E78429E8-698F-4CC4-BA94-EE6B2D8E47C2}" presName="parentLeftMargin" presStyleLbl="node1" presStyleIdx="1" presStyleCnt="7"/>
      <dgm:spPr/>
      <dgm:t>
        <a:bodyPr/>
        <a:lstStyle/>
        <a:p>
          <a:endParaRPr lang="es-ES"/>
        </a:p>
      </dgm:t>
    </dgm:pt>
    <dgm:pt modelId="{7D5217C1-AB5A-4B5C-A3A7-17C1238B082F}" type="pres">
      <dgm:prSet presAssocID="{E78429E8-698F-4CC4-BA94-EE6B2D8E47C2}" presName="parentText" presStyleLbl="node1" presStyleIdx="2" presStyleCnt="7" custLinFactNeighborY="-5310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E72AA8-0A72-45C8-938F-E04A7E03AB88}" type="pres">
      <dgm:prSet presAssocID="{E78429E8-698F-4CC4-BA94-EE6B2D8E47C2}" presName="negativeSpace" presStyleCnt="0"/>
      <dgm:spPr/>
    </dgm:pt>
    <dgm:pt modelId="{71042A25-E69B-4851-9994-30377F050368}" type="pres">
      <dgm:prSet presAssocID="{E78429E8-698F-4CC4-BA94-EE6B2D8E47C2}" presName="childText" presStyleLbl="conFgAcc1" presStyleIdx="2" presStyleCnt="7" custLinFactY="-1822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63D52F-E5EB-482F-BD79-D1D81F7868FF}" type="pres">
      <dgm:prSet presAssocID="{D09F9CA7-AAC6-44B4-AC1D-26B624FB6924}" presName="spaceBetweenRectangles" presStyleCnt="0"/>
      <dgm:spPr/>
    </dgm:pt>
    <dgm:pt modelId="{31AEB792-A1FD-484C-BC9A-D944B635D56B}" type="pres">
      <dgm:prSet presAssocID="{82B15D6A-39D9-4847-8066-DEAAF16F642A}" presName="parentLin" presStyleCnt="0"/>
      <dgm:spPr/>
    </dgm:pt>
    <dgm:pt modelId="{82C10683-5450-4451-A6F9-93B657F43507}" type="pres">
      <dgm:prSet presAssocID="{82B15D6A-39D9-4847-8066-DEAAF16F642A}" presName="parentLeftMargin" presStyleLbl="node1" presStyleIdx="2" presStyleCnt="7"/>
      <dgm:spPr/>
      <dgm:t>
        <a:bodyPr/>
        <a:lstStyle/>
        <a:p>
          <a:endParaRPr lang="es-ES"/>
        </a:p>
      </dgm:t>
    </dgm:pt>
    <dgm:pt modelId="{94D590A9-DB9C-4146-A71C-21D3B2ABFC05}" type="pres">
      <dgm:prSet presAssocID="{82B15D6A-39D9-4847-8066-DEAAF16F642A}" presName="parentText" presStyleLbl="node1" presStyleIdx="3" presStyleCnt="7" custLinFactNeighborY="-3701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9E2519-EF24-4F7A-AB79-6AD5EB8FDA2F}" type="pres">
      <dgm:prSet presAssocID="{82B15D6A-39D9-4847-8066-DEAAF16F642A}" presName="negativeSpace" presStyleCnt="0"/>
      <dgm:spPr/>
    </dgm:pt>
    <dgm:pt modelId="{94BF9760-2B31-4F51-9122-A9686EE46C19}" type="pres">
      <dgm:prSet presAssocID="{82B15D6A-39D9-4847-8066-DEAAF16F642A}" presName="childText" presStyleLbl="conFgAcc1" presStyleIdx="3" presStyleCnt="7" custLinFactY="-21933" custLinFactNeighborY="-100000">
        <dgm:presLayoutVars>
          <dgm:bulletEnabled val="1"/>
        </dgm:presLayoutVars>
      </dgm:prSet>
      <dgm:spPr/>
    </dgm:pt>
    <dgm:pt modelId="{2C354D11-C64C-4FF6-8DA5-3B600D73C812}" type="pres">
      <dgm:prSet presAssocID="{F1BB6576-6E86-4847-BA8B-F94DA49AFE6E}" presName="spaceBetweenRectangles" presStyleCnt="0"/>
      <dgm:spPr/>
    </dgm:pt>
    <dgm:pt modelId="{C33499BB-0178-479E-9D54-CCFB14029281}" type="pres">
      <dgm:prSet presAssocID="{DA80B403-6D99-421B-BA73-57C6F58FD272}" presName="parentLin" presStyleCnt="0"/>
      <dgm:spPr/>
    </dgm:pt>
    <dgm:pt modelId="{BD980F6F-4598-46A4-A206-E950D70CC597}" type="pres">
      <dgm:prSet presAssocID="{DA80B403-6D99-421B-BA73-57C6F58FD272}" presName="parentLeftMargin" presStyleLbl="node1" presStyleIdx="3" presStyleCnt="7"/>
      <dgm:spPr/>
      <dgm:t>
        <a:bodyPr/>
        <a:lstStyle/>
        <a:p>
          <a:endParaRPr lang="es-ES"/>
        </a:p>
      </dgm:t>
    </dgm:pt>
    <dgm:pt modelId="{F206571E-C196-4101-9EDD-6F0A3B0307D4}" type="pres">
      <dgm:prSet presAssocID="{DA80B403-6D99-421B-BA73-57C6F58FD272}" presName="parentText" presStyleLbl="node1" presStyleIdx="4" presStyleCnt="7" custLinFactNeighborY="-6057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E60F95-36C5-42E0-AAA5-CCDC1605B9D7}" type="pres">
      <dgm:prSet presAssocID="{DA80B403-6D99-421B-BA73-57C6F58FD272}" presName="negativeSpace" presStyleCnt="0"/>
      <dgm:spPr/>
    </dgm:pt>
    <dgm:pt modelId="{7E419A4A-6E38-45E5-BD5C-303AA12F947E}" type="pres">
      <dgm:prSet presAssocID="{DA80B403-6D99-421B-BA73-57C6F58FD272}" presName="childText" presStyleLbl="conFgAcc1" presStyleIdx="4" presStyleCnt="7" custLinFactY="-4472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5CC34F-BF7C-4177-BB08-3ED15EEA98C8}" type="pres">
      <dgm:prSet presAssocID="{DBA70887-C1C1-4F14-A606-F5321B1F7673}" presName="spaceBetweenRectangles" presStyleCnt="0"/>
      <dgm:spPr/>
    </dgm:pt>
    <dgm:pt modelId="{CAE730B0-AFC4-439F-A224-EA7401ED8ECF}" type="pres">
      <dgm:prSet presAssocID="{518C0A43-06B2-4800-B820-C883425EDB1C}" presName="parentLin" presStyleCnt="0"/>
      <dgm:spPr/>
    </dgm:pt>
    <dgm:pt modelId="{613F8A6F-FD74-40B0-893D-BB5536B7CCE2}" type="pres">
      <dgm:prSet presAssocID="{518C0A43-06B2-4800-B820-C883425EDB1C}" presName="parentLeftMargin" presStyleLbl="node1" presStyleIdx="4" presStyleCnt="7"/>
      <dgm:spPr/>
      <dgm:t>
        <a:bodyPr/>
        <a:lstStyle/>
        <a:p>
          <a:endParaRPr lang="es-ES"/>
        </a:p>
      </dgm:t>
    </dgm:pt>
    <dgm:pt modelId="{5301E535-4793-4CBB-AF8F-A1FF0FC97FA2}" type="pres">
      <dgm:prSet presAssocID="{518C0A43-06B2-4800-B820-C883425EDB1C}" presName="parentText" presStyleLbl="node1" presStyleIdx="5" presStyleCnt="7" custLinFactNeighborY="-3279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BE5812-A96A-49B4-A964-78D965BA2DE5}" type="pres">
      <dgm:prSet presAssocID="{518C0A43-06B2-4800-B820-C883425EDB1C}" presName="negativeSpace" presStyleCnt="0"/>
      <dgm:spPr/>
    </dgm:pt>
    <dgm:pt modelId="{5DFCE1DC-A979-49E1-8668-364F23154A68}" type="pres">
      <dgm:prSet presAssocID="{518C0A43-06B2-4800-B820-C883425EDB1C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235E7A-78DD-4A5D-ADE2-16E7A360BE46}" type="pres">
      <dgm:prSet presAssocID="{466DECB6-E19A-450E-BC30-2D04BD3EC98A}" presName="spaceBetweenRectangles" presStyleCnt="0"/>
      <dgm:spPr/>
    </dgm:pt>
    <dgm:pt modelId="{A497A7FD-F833-4523-A1E6-3CFC1588C3AC}" type="pres">
      <dgm:prSet presAssocID="{5D1C5D06-5957-4731-ADFA-EC6C7830354B}" presName="parentLin" presStyleCnt="0"/>
      <dgm:spPr/>
    </dgm:pt>
    <dgm:pt modelId="{A045046C-CFF8-423F-B599-BEFF9EF00127}" type="pres">
      <dgm:prSet presAssocID="{5D1C5D06-5957-4731-ADFA-EC6C7830354B}" presName="parentLeftMargin" presStyleLbl="node1" presStyleIdx="5" presStyleCnt="7"/>
      <dgm:spPr/>
      <dgm:t>
        <a:bodyPr/>
        <a:lstStyle/>
        <a:p>
          <a:endParaRPr lang="es-ES"/>
        </a:p>
      </dgm:t>
    </dgm:pt>
    <dgm:pt modelId="{8833BCE5-C965-4942-BABF-5D74B2E843D0}" type="pres">
      <dgm:prSet presAssocID="{5D1C5D06-5957-4731-ADFA-EC6C7830354B}" presName="parentText" presStyleLbl="node1" presStyleIdx="6" presStyleCnt="7" custLinFactNeighborY="-50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D364D5-2613-47D4-A4AD-F8AEF5411A55}" type="pres">
      <dgm:prSet presAssocID="{5D1C5D06-5957-4731-ADFA-EC6C7830354B}" presName="negativeSpace" presStyleCnt="0"/>
      <dgm:spPr/>
    </dgm:pt>
    <dgm:pt modelId="{74EE4073-AD30-41B5-8512-BE4C3B177994}" type="pres">
      <dgm:prSet presAssocID="{5D1C5D06-5957-4731-ADFA-EC6C7830354B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D9F34CC-976C-4E2B-9569-4013ED908825}" type="presOf" srcId="{E78429E8-698F-4CC4-BA94-EE6B2D8E47C2}" destId="{699B9351-A524-4311-B508-4CB336E6B505}" srcOrd="0" destOrd="0" presId="urn:microsoft.com/office/officeart/2005/8/layout/list1"/>
    <dgm:cxn modelId="{A1F7D22C-772B-4A24-AD38-6C315C597672}" type="presOf" srcId="{DA80B403-6D99-421B-BA73-57C6F58FD272}" destId="{F206571E-C196-4101-9EDD-6F0A3B0307D4}" srcOrd="1" destOrd="0" presId="urn:microsoft.com/office/officeart/2005/8/layout/list1"/>
    <dgm:cxn modelId="{61789601-25F0-4177-9F74-712DD152BD30}" type="presOf" srcId="{82B15D6A-39D9-4847-8066-DEAAF16F642A}" destId="{82C10683-5450-4451-A6F9-93B657F43507}" srcOrd="0" destOrd="0" presId="urn:microsoft.com/office/officeart/2005/8/layout/list1"/>
    <dgm:cxn modelId="{9FC0F4AE-839D-44C4-A2C1-93F8655A27F4}" type="presOf" srcId="{CBB03EBB-FF2C-4830-942C-92D58BB59DE5}" destId="{71042A25-E69B-4851-9994-30377F050368}" srcOrd="0" destOrd="1" presId="urn:microsoft.com/office/officeart/2005/8/layout/list1"/>
    <dgm:cxn modelId="{8AA8B836-6C04-4457-AE17-3637A07A6EB1}" srcId="{103E93D9-F033-408D-A7A8-3984AF5DFF38}" destId="{6E729859-B414-47CF-93D6-F72A44A26803}" srcOrd="1" destOrd="0" parTransId="{0A82D904-92E9-4AD9-9E8F-CFFD7E7B7DF5}" sibTransId="{92A065C9-7BBA-4B6E-BD3F-04A0D4BECCFC}"/>
    <dgm:cxn modelId="{B70DA47E-3D9B-431F-B9E7-C28C75E15625}" type="presOf" srcId="{518C0A43-06B2-4800-B820-C883425EDB1C}" destId="{5301E535-4793-4CBB-AF8F-A1FF0FC97FA2}" srcOrd="1" destOrd="0" presId="urn:microsoft.com/office/officeart/2005/8/layout/list1"/>
    <dgm:cxn modelId="{80CAE673-D4B5-49A4-A566-47656A6F0C1D}" srcId="{103E93D9-F033-408D-A7A8-3984AF5DFF38}" destId="{DA80B403-6D99-421B-BA73-57C6F58FD272}" srcOrd="4" destOrd="0" parTransId="{9518A6E5-48DA-4D7A-B329-1741D8B01064}" sibTransId="{DBA70887-C1C1-4F14-A606-F5321B1F7673}"/>
    <dgm:cxn modelId="{641EA620-1611-469E-8C37-974E7BA1AAF6}" type="presOf" srcId="{5D1C5D06-5957-4731-ADFA-EC6C7830354B}" destId="{8833BCE5-C965-4942-BABF-5D74B2E843D0}" srcOrd="1" destOrd="0" presId="urn:microsoft.com/office/officeart/2005/8/layout/list1"/>
    <dgm:cxn modelId="{81E96015-6E16-4425-8C6B-64FC7380CC9E}" type="presOf" srcId="{98207951-C2D1-4325-BEC8-F491BEB7D9F2}" destId="{5DFCE1DC-A979-49E1-8668-364F23154A68}" srcOrd="0" destOrd="0" presId="urn:microsoft.com/office/officeart/2005/8/layout/list1"/>
    <dgm:cxn modelId="{4817ECBD-40A9-498F-B002-C88A9D165CF8}" type="presOf" srcId="{6E729859-B414-47CF-93D6-F72A44A26803}" destId="{DCCE175E-B2B9-4EDA-BC3F-F7874BEA94F3}" srcOrd="1" destOrd="0" presId="urn:microsoft.com/office/officeart/2005/8/layout/list1"/>
    <dgm:cxn modelId="{245976C3-8054-4CBB-AF34-41967FDA0032}" type="presOf" srcId="{60C70EBA-8EC4-43EF-BB9E-A368DE5E533F}" destId="{7E419A4A-6E38-45E5-BD5C-303AA12F947E}" srcOrd="0" destOrd="2" presId="urn:microsoft.com/office/officeart/2005/8/layout/list1"/>
    <dgm:cxn modelId="{1645CF28-2E10-4CA4-9B7E-BF083A34EFCA}" type="presOf" srcId="{B14EA106-50EC-463D-9E73-4CF28F03D091}" destId="{71042A25-E69B-4851-9994-30377F050368}" srcOrd="0" destOrd="0" presId="urn:microsoft.com/office/officeart/2005/8/layout/list1"/>
    <dgm:cxn modelId="{39BE0609-3471-40AD-AF13-96EF3938B70F}" srcId="{518C0A43-06B2-4800-B820-C883425EDB1C}" destId="{98207951-C2D1-4325-BEC8-F491BEB7D9F2}" srcOrd="0" destOrd="0" parTransId="{494AB26C-3DA7-42E3-92B1-AA85A370C387}" sibTransId="{A0E07B0E-6042-4B0C-92E3-7F1793C8ED83}"/>
    <dgm:cxn modelId="{70CF2BB7-A501-4234-8FCC-D174469FD5AC}" type="presOf" srcId="{82B15D6A-39D9-4847-8066-DEAAF16F642A}" destId="{94D590A9-DB9C-4146-A71C-21D3B2ABFC05}" srcOrd="1" destOrd="0" presId="urn:microsoft.com/office/officeart/2005/8/layout/list1"/>
    <dgm:cxn modelId="{B6181B7F-C376-4AE4-BFD7-F436963BCC0A}" type="presOf" srcId="{E29F918E-1DF4-49C6-BFC0-56EC0D37A56A}" destId="{5DFCE1DC-A979-49E1-8668-364F23154A68}" srcOrd="0" destOrd="1" presId="urn:microsoft.com/office/officeart/2005/8/layout/list1"/>
    <dgm:cxn modelId="{81C2F84C-7CEB-4B56-8CD6-E388F92CFFD8}" type="presOf" srcId="{E78429E8-698F-4CC4-BA94-EE6B2D8E47C2}" destId="{7D5217C1-AB5A-4B5C-A3A7-17C1238B082F}" srcOrd="1" destOrd="0" presId="urn:microsoft.com/office/officeart/2005/8/layout/list1"/>
    <dgm:cxn modelId="{AA76FE2F-5F70-44C9-A2F6-45368CAECEA1}" srcId="{E78429E8-698F-4CC4-BA94-EE6B2D8E47C2}" destId="{B14EA106-50EC-463D-9E73-4CF28F03D091}" srcOrd="0" destOrd="0" parTransId="{3FE9FD9E-CB2B-4FEA-9368-C4EBCD1952B4}" sibTransId="{869B623E-4C13-44BE-8D92-AD46D96C9316}"/>
    <dgm:cxn modelId="{4B60E5D9-83E8-4983-AE76-5296DD7ABF23}" srcId="{E78429E8-698F-4CC4-BA94-EE6B2D8E47C2}" destId="{CBB03EBB-FF2C-4830-942C-92D58BB59DE5}" srcOrd="1" destOrd="0" parTransId="{8EBB2A48-6A7B-417D-A4EC-BE78DF043910}" sibTransId="{DB3BA77C-1F8F-4923-936B-E99114C78F55}"/>
    <dgm:cxn modelId="{493E9CE1-490F-4BDD-B60A-04088F17610E}" type="presOf" srcId="{99D3B021-4F9A-452F-8022-2DA87D63C9F6}" destId="{16CDFB27-0FCC-45E3-AD9C-67F700FF4B40}" srcOrd="0" destOrd="0" presId="urn:microsoft.com/office/officeart/2005/8/layout/list1"/>
    <dgm:cxn modelId="{EC265183-7878-40FB-A4BE-F4F427736B4D}" type="presOf" srcId="{103E93D9-F033-408D-A7A8-3984AF5DFF38}" destId="{FF203107-41FB-4F62-837F-3084A9907471}" srcOrd="0" destOrd="0" presId="urn:microsoft.com/office/officeart/2005/8/layout/list1"/>
    <dgm:cxn modelId="{EDC99E2F-CA6C-4C59-8FF3-B9A1E1D00879}" type="presOf" srcId="{DA80B403-6D99-421B-BA73-57C6F58FD272}" destId="{BD980F6F-4598-46A4-A206-E950D70CC597}" srcOrd="0" destOrd="0" presId="urn:microsoft.com/office/officeart/2005/8/layout/list1"/>
    <dgm:cxn modelId="{9CC388FA-7A4C-40C4-BAE9-30CC74840BFD}" srcId="{DA80B403-6D99-421B-BA73-57C6F58FD272}" destId="{BEC2DFF2-8993-478D-B918-0680D2532F4A}" srcOrd="1" destOrd="0" parTransId="{A8B6374F-A77B-4BE1-B938-F9E51D394546}" sibTransId="{FC84E42B-EDCE-461C-BA00-943FE4D78EE8}"/>
    <dgm:cxn modelId="{57DC00D2-DE61-461E-8BF5-B3FCB09DA3A5}" srcId="{103E93D9-F033-408D-A7A8-3984AF5DFF38}" destId="{99D3B021-4F9A-452F-8022-2DA87D63C9F6}" srcOrd="0" destOrd="0" parTransId="{F754499D-DDE1-47F4-A0CF-B6A2A23897A4}" sibTransId="{72AD2FF2-371B-4F2D-B204-5FF0903B4FA1}"/>
    <dgm:cxn modelId="{D5207D30-52D1-4883-90BA-1664A255FE52}" srcId="{103E93D9-F033-408D-A7A8-3984AF5DFF38}" destId="{82B15D6A-39D9-4847-8066-DEAAF16F642A}" srcOrd="3" destOrd="0" parTransId="{794E4757-238F-4E94-86E0-1C05309456ED}" sibTransId="{F1BB6576-6E86-4847-BA8B-F94DA49AFE6E}"/>
    <dgm:cxn modelId="{9B52B3C5-70BF-404E-8F99-991AACC63FCA}" srcId="{E29F918E-1DF4-49C6-BFC0-56EC0D37A56A}" destId="{92222842-B0D0-4FD0-B5C6-59889044B8BB}" srcOrd="0" destOrd="0" parTransId="{C4E082A3-6F23-45E6-AFF8-AAA6B55DD2E4}" sibTransId="{BF264BCB-2376-48CC-A7ED-5A43A49B9338}"/>
    <dgm:cxn modelId="{D83AEEF2-1CB2-4A4A-B658-0ADED033B903}" type="presOf" srcId="{518C0A43-06B2-4800-B820-C883425EDB1C}" destId="{613F8A6F-FD74-40B0-893D-BB5536B7CCE2}" srcOrd="0" destOrd="0" presId="urn:microsoft.com/office/officeart/2005/8/layout/list1"/>
    <dgm:cxn modelId="{7F6A27B0-07C2-4473-8C27-94B43BE599CA}" type="presOf" srcId="{99D3B021-4F9A-452F-8022-2DA87D63C9F6}" destId="{4D1D8B67-C50D-48EE-BFB2-E2F32D899F33}" srcOrd="1" destOrd="0" presId="urn:microsoft.com/office/officeart/2005/8/layout/list1"/>
    <dgm:cxn modelId="{7488CE06-9DD9-44A6-AF3E-AA7C45592C56}" srcId="{DA80B403-6D99-421B-BA73-57C6F58FD272}" destId="{60C70EBA-8EC4-43EF-BB9E-A368DE5E533F}" srcOrd="2" destOrd="0" parTransId="{5666EF23-5B78-45F6-99AA-3B7344DFE872}" sibTransId="{4272E05C-023C-4891-A6AA-06C2FB7FC32E}"/>
    <dgm:cxn modelId="{FA91339C-9A32-405D-8FFD-5B19FDA3E3A8}" srcId="{518C0A43-06B2-4800-B820-C883425EDB1C}" destId="{E29F918E-1DF4-49C6-BFC0-56EC0D37A56A}" srcOrd="1" destOrd="0" parTransId="{75C5C56F-230E-4915-A782-071215091861}" sibTransId="{5B9422B9-321D-4C99-A31E-589C376F65E6}"/>
    <dgm:cxn modelId="{60060B06-40B1-4B04-BC8A-1E5A99EBB638}" type="presOf" srcId="{92222842-B0D0-4FD0-B5C6-59889044B8BB}" destId="{5DFCE1DC-A979-49E1-8668-364F23154A68}" srcOrd="0" destOrd="2" presId="urn:microsoft.com/office/officeart/2005/8/layout/list1"/>
    <dgm:cxn modelId="{73B5EBF6-87A0-47F4-A7BB-FA8287266365}" type="presOf" srcId="{5D1C5D06-5957-4731-ADFA-EC6C7830354B}" destId="{A045046C-CFF8-423F-B599-BEFF9EF00127}" srcOrd="0" destOrd="0" presId="urn:microsoft.com/office/officeart/2005/8/layout/list1"/>
    <dgm:cxn modelId="{7A54392F-00D7-4368-BD11-0D335C6C723E}" type="presOf" srcId="{6E729859-B414-47CF-93D6-F72A44A26803}" destId="{1239AA75-A529-454D-BE7C-DC195DDFB3D7}" srcOrd="0" destOrd="0" presId="urn:microsoft.com/office/officeart/2005/8/layout/list1"/>
    <dgm:cxn modelId="{B3A10217-3327-4024-85AA-CD2BF07EF880}" srcId="{103E93D9-F033-408D-A7A8-3984AF5DFF38}" destId="{5D1C5D06-5957-4731-ADFA-EC6C7830354B}" srcOrd="6" destOrd="0" parTransId="{E0F43594-B28F-401B-903D-F96CCA3C9F3F}" sibTransId="{D6867595-8E26-4DC7-B13F-C95A2B44ED25}"/>
    <dgm:cxn modelId="{3774C6E5-AB86-41DB-AB5D-3313C1E314D4}" type="presOf" srcId="{BEC2DFF2-8993-478D-B918-0680D2532F4A}" destId="{7E419A4A-6E38-45E5-BD5C-303AA12F947E}" srcOrd="0" destOrd="1" presId="urn:microsoft.com/office/officeart/2005/8/layout/list1"/>
    <dgm:cxn modelId="{34983C06-C696-40B9-B748-401493FD1855}" srcId="{103E93D9-F033-408D-A7A8-3984AF5DFF38}" destId="{518C0A43-06B2-4800-B820-C883425EDB1C}" srcOrd="5" destOrd="0" parTransId="{531A3B25-9E31-403F-BCF5-78F6432B04C6}" sibTransId="{466DECB6-E19A-450E-BC30-2D04BD3EC98A}"/>
    <dgm:cxn modelId="{FA9F6367-B84A-4A70-9E9F-1134BC483724}" type="presOf" srcId="{72B0AA42-63A7-44D3-82AE-C05EFF496BE9}" destId="{7E419A4A-6E38-45E5-BD5C-303AA12F947E}" srcOrd="0" destOrd="0" presId="urn:microsoft.com/office/officeart/2005/8/layout/list1"/>
    <dgm:cxn modelId="{6E1430E6-3452-4C5C-BC77-653793BCE717}" srcId="{103E93D9-F033-408D-A7A8-3984AF5DFF38}" destId="{E78429E8-698F-4CC4-BA94-EE6B2D8E47C2}" srcOrd="2" destOrd="0" parTransId="{39709114-9FF0-4CB2-B333-12EB828E8B4C}" sibTransId="{D09F9CA7-AAC6-44B4-AC1D-26B624FB6924}"/>
    <dgm:cxn modelId="{8AFC04E7-5137-4B77-9E53-5B919C19B189}" srcId="{DA80B403-6D99-421B-BA73-57C6F58FD272}" destId="{72B0AA42-63A7-44D3-82AE-C05EFF496BE9}" srcOrd="0" destOrd="0" parTransId="{15A0AFB3-33D3-481E-B648-599EFFFD378D}" sibTransId="{198D39D8-2818-414E-BEEF-F28D1514FDDB}"/>
    <dgm:cxn modelId="{674ECD4A-D379-43BA-9985-5EA202CA54C0}" type="presParOf" srcId="{FF203107-41FB-4F62-837F-3084A9907471}" destId="{98392671-4B43-4E0C-94E1-B4067EA8DC9E}" srcOrd="0" destOrd="0" presId="urn:microsoft.com/office/officeart/2005/8/layout/list1"/>
    <dgm:cxn modelId="{999F8A06-B9D5-431F-85A3-EEA5D130D1AD}" type="presParOf" srcId="{98392671-4B43-4E0C-94E1-B4067EA8DC9E}" destId="{16CDFB27-0FCC-45E3-AD9C-67F700FF4B40}" srcOrd="0" destOrd="0" presId="urn:microsoft.com/office/officeart/2005/8/layout/list1"/>
    <dgm:cxn modelId="{8212353F-F52A-4A66-9348-E2F84672A8D2}" type="presParOf" srcId="{98392671-4B43-4E0C-94E1-B4067EA8DC9E}" destId="{4D1D8B67-C50D-48EE-BFB2-E2F32D899F33}" srcOrd="1" destOrd="0" presId="urn:microsoft.com/office/officeart/2005/8/layout/list1"/>
    <dgm:cxn modelId="{407FEFD4-3353-42F5-AC24-B07F15F55D7E}" type="presParOf" srcId="{FF203107-41FB-4F62-837F-3084A9907471}" destId="{23BFBB6C-E90A-41B9-B794-25FE9D93BE1B}" srcOrd="1" destOrd="0" presId="urn:microsoft.com/office/officeart/2005/8/layout/list1"/>
    <dgm:cxn modelId="{EF3CCE58-1F43-450F-A437-0E1A6F58A800}" type="presParOf" srcId="{FF203107-41FB-4F62-837F-3084A9907471}" destId="{7225AB64-4ADF-4901-B1A3-415FBD38D608}" srcOrd="2" destOrd="0" presId="urn:microsoft.com/office/officeart/2005/8/layout/list1"/>
    <dgm:cxn modelId="{D8663EF9-18E1-45FB-9490-A74386C9F1CF}" type="presParOf" srcId="{FF203107-41FB-4F62-837F-3084A9907471}" destId="{40D3E587-375E-42F7-A4DE-1F1D44D11916}" srcOrd="3" destOrd="0" presId="urn:microsoft.com/office/officeart/2005/8/layout/list1"/>
    <dgm:cxn modelId="{A8E98896-C82D-4A8B-A470-925F293AF39B}" type="presParOf" srcId="{FF203107-41FB-4F62-837F-3084A9907471}" destId="{1EF8E0EC-06F4-4028-80D6-A5D21F955DA3}" srcOrd="4" destOrd="0" presId="urn:microsoft.com/office/officeart/2005/8/layout/list1"/>
    <dgm:cxn modelId="{60783C88-FD54-4EC6-8172-DFEEBD783094}" type="presParOf" srcId="{1EF8E0EC-06F4-4028-80D6-A5D21F955DA3}" destId="{1239AA75-A529-454D-BE7C-DC195DDFB3D7}" srcOrd="0" destOrd="0" presId="urn:microsoft.com/office/officeart/2005/8/layout/list1"/>
    <dgm:cxn modelId="{18AF17B2-DA2E-45FD-B542-1088270779A2}" type="presParOf" srcId="{1EF8E0EC-06F4-4028-80D6-A5D21F955DA3}" destId="{DCCE175E-B2B9-4EDA-BC3F-F7874BEA94F3}" srcOrd="1" destOrd="0" presId="urn:microsoft.com/office/officeart/2005/8/layout/list1"/>
    <dgm:cxn modelId="{E3D7EBC0-6429-4AD5-877F-07A876F8BD5F}" type="presParOf" srcId="{FF203107-41FB-4F62-837F-3084A9907471}" destId="{A591AB2F-CE30-41E6-A767-A780A298F0AC}" srcOrd="5" destOrd="0" presId="urn:microsoft.com/office/officeart/2005/8/layout/list1"/>
    <dgm:cxn modelId="{46029117-C70A-4402-A092-21CDA7AEB48C}" type="presParOf" srcId="{FF203107-41FB-4F62-837F-3084A9907471}" destId="{1B37599C-61E0-4573-8975-D2B64B42D2D6}" srcOrd="6" destOrd="0" presId="urn:microsoft.com/office/officeart/2005/8/layout/list1"/>
    <dgm:cxn modelId="{136D6674-15AA-418B-977A-0E37D33C52A6}" type="presParOf" srcId="{FF203107-41FB-4F62-837F-3084A9907471}" destId="{0DAE7B5F-F3F8-4BFE-8D91-52BB099FDA24}" srcOrd="7" destOrd="0" presId="urn:microsoft.com/office/officeart/2005/8/layout/list1"/>
    <dgm:cxn modelId="{BDC14670-4501-49E4-B1C7-1FCB0CA97513}" type="presParOf" srcId="{FF203107-41FB-4F62-837F-3084A9907471}" destId="{D9868F38-C73E-4DAF-9792-44ABF624FEBF}" srcOrd="8" destOrd="0" presId="urn:microsoft.com/office/officeart/2005/8/layout/list1"/>
    <dgm:cxn modelId="{7A1B7E1E-7882-4FDE-BF24-1BFA8B2092C0}" type="presParOf" srcId="{D9868F38-C73E-4DAF-9792-44ABF624FEBF}" destId="{699B9351-A524-4311-B508-4CB336E6B505}" srcOrd="0" destOrd="0" presId="urn:microsoft.com/office/officeart/2005/8/layout/list1"/>
    <dgm:cxn modelId="{E665191C-5DC2-4383-A99D-C43563B46B25}" type="presParOf" srcId="{D9868F38-C73E-4DAF-9792-44ABF624FEBF}" destId="{7D5217C1-AB5A-4B5C-A3A7-17C1238B082F}" srcOrd="1" destOrd="0" presId="urn:microsoft.com/office/officeart/2005/8/layout/list1"/>
    <dgm:cxn modelId="{D2D01548-19A0-41B4-A834-8C100E32A0B6}" type="presParOf" srcId="{FF203107-41FB-4F62-837F-3084A9907471}" destId="{E6E72AA8-0A72-45C8-938F-E04A7E03AB88}" srcOrd="9" destOrd="0" presId="urn:microsoft.com/office/officeart/2005/8/layout/list1"/>
    <dgm:cxn modelId="{320D9C2C-4EA5-49C7-8549-F514BE7C1015}" type="presParOf" srcId="{FF203107-41FB-4F62-837F-3084A9907471}" destId="{71042A25-E69B-4851-9994-30377F050368}" srcOrd="10" destOrd="0" presId="urn:microsoft.com/office/officeart/2005/8/layout/list1"/>
    <dgm:cxn modelId="{07D1ED1A-736D-4824-BCB0-0F8BCF8135AB}" type="presParOf" srcId="{FF203107-41FB-4F62-837F-3084A9907471}" destId="{9063D52F-E5EB-482F-BD79-D1D81F7868FF}" srcOrd="11" destOrd="0" presId="urn:microsoft.com/office/officeart/2005/8/layout/list1"/>
    <dgm:cxn modelId="{E7BAD11C-D713-4644-9CC1-C0CAE00AD8E3}" type="presParOf" srcId="{FF203107-41FB-4F62-837F-3084A9907471}" destId="{31AEB792-A1FD-484C-BC9A-D944B635D56B}" srcOrd="12" destOrd="0" presId="urn:microsoft.com/office/officeart/2005/8/layout/list1"/>
    <dgm:cxn modelId="{806BDBB1-E835-43F6-9242-E366A03522C9}" type="presParOf" srcId="{31AEB792-A1FD-484C-BC9A-D944B635D56B}" destId="{82C10683-5450-4451-A6F9-93B657F43507}" srcOrd="0" destOrd="0" presId="urn:microsoft.com/office/officeart/2005/8/layout/list1"/>
    <dgm:cxn modelId="{AC6C3F49-6B94-4666-AA96-F8230526B50C}" type="presParOf" srcId="{31AEB792-A1FD-484C-BC9A-D944B635D56B}" destId="{94D590A9-DB9C-4146-A71C-21D3B2ABFC05}" srcOrd="1" destOrd="0" presId="urn:microsoft.com/office/officeart/2005/8/layout/list1"/>
    <dgm:cxn modelId="{03FEFD96-78B8-48BB-943B-615B8F11569D}" type="presParOf" srcId="{FF203107-41FB-4F62-837F-3084A9907471}" destId="{EB9E2519-EF24-4F7A-AB79-6AD5EB8FDA2F}" srcOrd="13" destOrd="0" presId="urn:microsoft.com/office/officeart/2005/8/layout/list1"/>
    <dgm:cxn modelId="{DB29D4EA-6D9A-4A0A-BDF8-C60E157F3F44}" type="presParOf" srcId="{FF203107-41FB-4F62-837F-3084A9907471}" destId="{94BF9760-2B31-4F51-9122-A9686EE46C19}" srcOrd="14" destOrd="0" presId="urn:microsoft.com/office/officeart/2005/8/layout/list1"/>
    <dgm:cxn modelId="{CD778278-F301-46C6-89E4-71BFD3249282}" type="presParOf" srcId="{FF203107-41FB-4F62-837F-3084A9907471}" destId="{2C354D11-C64C-4FF6-8DA5-3B600D73C812}" srcOrd="15" destOrd="0" presId="urn:microsoft.com/office/officeart/2005/8/layout/list1"/>
    <dgm:cxn modelId="{EC0D503C-0674-48D3-BE29-D878E4752B71}" type="presParOf" srcId="{FF203107-41FB-4F62-837F-3084A9907471}" destId="{C33499BB-0178-479E-9D54-CCFB14029281}" srcOrd="16" destOrd="0" presId="urn:microsoft.com/office/officeart/2005/8/layout/list1"/>
    <dgm:cxn modelId="{4DEB8053-556F-42DB-8286-7826DBF0C5D6}" type="presParOf" srcId="{C33499BB-0178-479E-9D54-CCFB14029281}" destId="{BD980F6F-4598-46A4-A206-E950D70CC597}" srcOrd="0" destOrd="0" presId="urn:microsoft.com/office/officeart/2005/8/layout/list1"/>
    <dgm:cxn modelId="{CE667241-50CD-4373-B199-EE2F76C61653}" type="presParOf" srcId="{C33499BB-0178-479E-9D54-CCFB14029281}" destId="{F206571E-C196-4101-9EDD-6F0A3B0307D4}" srcOrd="1" destOrd="0" presId="urn:microsoft.com/office/officeart/2005/8/layout/list1"/>
    <dgm:cxn modelId="{B3666204-47FF-4A3C-A8DC-BF8F40017D2F}" type="presParOf" srcId="{FF203107-41FB-4F62-837F-3084A9907471}" destId="{4DE60F95-36C5-42E0-AAA5-CCDC1605B9D7}" srcOrd="17" destOrd="0" presId="urn:microsoft.com/office/officeart/2005/8/layout/list1"/>
    <dgm:cxn modelId="{56152904-35C1-40AF-BEBD-FEFBE717F509}" type="presParOf" srcId="{FF203107-41FB-4F62-837F-3084A9907471}" destId="{7E419A4A-6E38-45E5-BD5C-303AA12F947E}" srcOrd="18" destOrd="0" presId="urn:microsoft.com/office/officeart/2005/8/layout/list1"/>
    <dgm:cxn modelId="{AA7DD2FE-03C8-448A-B63C-238FA1B14648}" type="presParOf" srcId="{FF203107-41FB-4F62-837F-3084A9907471}" destId="{4D5CC34F-BF7C-4177-BB08-3ED15EEA98C8}" srcOrd="19" destOrd="0" presId="urn:microsoft.com/office/officeart/2005/8/layout/list1"/>
    <dgm:cxn modelId="{5856A2C8-A6EC-4486-8F4A-F7FDDE65B5D8}" type="presParOf" srcId="{FF203107-41FB-4F62-837F-3084A9907471}" destId="{CAE730B0-AFC4-439F-A224-EA7401ED8ECF}" srcOrd="20" destOrd="0" presId="urn:microsoft.com/office/officeart/2005/8/layout/list1"/>
    <dgm:cxn modelId="{B4168FA0-1408-453D-8864-1BC0F3E297EE}" type="presParOf" srcId="{CAE730B0-AFC4-439F-A224-EA7401ED8ECF}" destId="{613F8A6F-FD74-40B0-893D-BB5536B7CCE2}" srcOrd="0" destOrd="0" presId="urn:microsoft.com/office/officeart/2005/8/layout/list1"/>
    <dgm:cxn modelId="{0BC4443D-ED10-4848-BC45-C40A32870406}" type="presParOf" srcId="{CAE730B0-AFC4-439F-A224-EA7401ED8ECF}" destId="{5301E535-4793-4CBB-AF8F-A1FF0FC97FA2}" srcOrd="1" destOrd="0" presId="urn:microsoft.com/office/officeart/2005/8/layout/list1"/>
    <dgm:cxn modelId="{A97F2C03-BB36-4217-849A-324FFC2E17B1}" type="presParOf" srcId="{FF203107-41FB-4F62-837F-3084A9907471}" destId="{3ABE5812-A96A-49B4-A964-78D965BA2DE5}" srcOrd="21" destOrd="0" presId="urn:microsoft.com/office/officeart/2005/8/layout/list1"/>
    <dgm:cxn modelId="{9E442A3F-FD2B-4CCD-8379-3BFAE3504A8F}" type="presParOf" srcId="{FF203107-41FB-4F62-837F-3084A9907471}" destId="{5DFCE1DC-A979-49E1-8668-364F23154A68}" srcOrd="22" destOrd="0" presId="urn:microsoft.com/office/officeart/2005/8/layout/list1"/>
    <dgm:cxn modelId="{37D31FE1-BB4A-4A59-A500-6EAC6FC555D3}" type="presParOf" srcId="{FF203107-41FB-4F62-837F-3084A9907471}" destId="{99235E7A-78DD-4A5D-ADE2-16E7A360BE46}" srcOrd="23" destOrd="0" presId="urn:microsoft.com/office/officeart/2005/8/layout/list1"/>
    <dgm:cxn modelId="{512B8F7F-555F-47C5-B59C-E8884CC63CE0}" type="presParOf" srcId="{FF203107-41FB-4F62-837F-3084A9907471}" destId="{A497A7FD-F833-4523-A1E6-3CFC1588C3AC}" srcOrd="24" destOrd="0" presId="urn:microsoft.com/office/officeart/2005/8/layout/list1"/>
    <dgm:cxn modelId="{3FF9DFBC-6976-4FED-AC43-6B9AFC2FA31C}" type="presParOf" srcId="{A497A7FD-F833-4523-A1E6-3CFC1588C3AC}" destId="{A045046C-CFF8-423F-B599-BEFF9EF00127}" srcOrd="0" destOrd="0" presId="urn:microsoft.com/office/officeart/2005/8/layout/list1"/>
    <dgm:cxn modelId="{4E94B74D-3932-401E-80E4-7B73D0C13ECF}" type="presParOf" srcId="{A497A7FD-F833-4523-A1E6-3CFC1588C3AC}" destId="{8833BCE5-C965-4942-BABF-5D74B2E843D0}" srcOrd="1" destOrd="0" presId="urn:microsoft.com/office/officeart/2005/8/layout/list1"/>
    <dgm:cxn modelId="{442386DE-2CE0-4E4E-9146-1B4D4D3B87D3}" type="presParOf" srcId="{FF203107-41FB-4F62-837F-3084A9907471}" destId="{8AD364D5-2613-47D4-A4AD-F8AEF5411A55}" srcOrd="25" destOrd="0" presId="urn:microsoft.com/office/officeart/2005/8/layout/list1"/>
    <dgm:cxn modelId="{747A01BF-856A-4C4D-9B7F-6989EA7B8C56}" type="presParOf" srcId="{FF203107-41FB-4F62-837F-3084A9907471}" destId="{74EE4073-AD30-41B5-8512-BE4C3B17799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5C2AC4-019E-4881-9C76-CCCFE6206310}" type="doc">
      <dgm:prSet loTypeId="urn:microsoft.com/office/officeart/2008/layout/VerticalCurvedList" loCatId="list" qsTypeId="urn:microsoft.com/office/officeart/2005/8/quickstyle/3d5" qsCatId="3D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18596AD3-A67D-4646-8A3A-3226F9FC4AE1}">
      <dgm:prSet custT="1"/>
      <dgm:spPr/>
      <dgm:t>
        <a:bodyPr/>
        <a:lstStyle/>
        <a:p>
          <a:pPr rtl="0"/>
          <a:r>
            <a:rPr lang="es-ES" sz="1800" dirty="0" smtClean="0"/>
            <a:t>Concepto</a:t>
          </a:r>
          <a:endParaRPr lang="es-ES" sz="1800" dirty="0"/>
        </a:p>
      </dgm:t>
    </dgm:pt>
    <dgm:pt modelId="{889682CD-FA07-447E-BBBB-D9DAD9EBDBB3}" type="parTrans" cxnId="{D5C2AF45-52F5-405C-B76E-749D54BDC0A1}">
      <dgm:prSet/>
      <dgm:spPr/>
      <dgm:t>
        <a:bodyPr/>
        <a:lstStyle/>
        <a:p>
          <a:endParaRPr lang="es-ES"/>
        </a:p>
      </dgm:t>
    </dgm:pt>
    <dgm:pt modelId="{4C84BDDF-2AD7-430D-BB89-577EECC10EA7}" type="sibTrans" cxnId="{D5C2AF45-52F5-405C-B76E-749D54BDC0A1}">
      <dgm:prSet/>
      <dgm:spPr/>
      <dgm:t>
        <a:bodyPr/>
        <a:lstStyle/>
        <a:p>
          <a:endParaRPr lang="es-ES"/>
        </a:p>
      </dgm:t>
    </dgm:pt>
    <dgm:pt modelId="{8B6EA28A-095F-4851-95D3-400322C5E215}">
      <dgm:prSet custT="1"/>
      <dgm:spPr/>
      <dgm:t>
        <a:bodyPr/>
        <a:lstStyle/>
        <a:p>
          <a:pPr rtl="0"/>
          <a:r>
            <a:rPr lang="es-ES" sz="1800" dirty="0" smtClean="0"/>
            <a:t>Art. 162.2.3ª CDFA y </a:t>
          </a:r>
          <a:r>
            <a:rPr lang="es-ES" sz="1800" dirty="0" smtClean="0">
              <a:hlinkClick xmlns:r="http://schemas.openxmlformats.org/officeDocument/2006/relationships" r:id="rId1"/>
            </a:rPr>
            <a:t>64.2 R.2008</a:t>
          </a:r>
          <a:endParaRPr lang="es-ES" sz="1800" dirty="0"/>
        </a:p>
      </dgm:t>
    </dgm:pt>
    <dgm:pt modelId="{A24FF1E4-CE44-4A95-96CD-7AA7D0BBECC6}" type="parTrans" cxnId="{DDADA809-E3E5-4347-9FFD-2C64E0C6D693}">
      <dgm:prSet/>
      <dgm:spPr/>
      <dgm:t>
        <a:bodyPr/>
        <a:lstStyle/>
        <a:p>
          <a:endParaRPr lang="es-ES"/>
        </a:p>
      </dgm:t>
    </dgm:pt>
    <dgm:pt modelId="{A646C480-8868-4C22-96C9-01179062FC40}" type="sibTrans" cxnId="{DDADA809-E3E5-4347-9FFD-2C64E0C6D693}">
      <dgm:prSet/>
      <dgm:spPr/>
      <dgm:t>
        <a:bodyPr/>
        <a:lstStyle/>
        <a:p>
          <a:endParaRPr lang="es-ES"/>
        </a:p>
      </dgm:t>
    </dgm:pt>
    <dgm:pt modelId="{4CA073FE-00CE-4EB0-BFEA-C9E0E65A32E4}">
      <dgm:prSet custT="1"/>
      <dgm:spPr/>
      <dgm:t>
        <a:bodyPr/>
        <a:lstStyle/>
        <a:p>
          <a:pPr rtl="0"/>
          <a:r>
            <a:rPr lang="es-ES" sz="1600" dirty="0" smtClean="0"/>
            <a:t>Cuándo procede: [162.2.2ª.1 CDFA y </a:t>
          </a:r>
          <a:r>
            <a:rPr lang="es-ES" sz="1600" dirty="0" smtClean="0">
              <a:hlinkClick xmlns:r="http://schemas.openxmlformats.org/officeDocument/2006/relationships" r:id="rId2"/>
            </a:rPr>
            <a:t>62.2 y 66 LIAA</a:t>
          </a:r>
          <a:r>
            <a:rPr lang="es-ES" sz="1600" dirty="0" smtClean="0"/>
            <a:t>]</a:t>
          </a:r>
          <a:endParaRPr lang="es-ES" sz="1600" dirty="0"/>
        </a:p>
      </dgm:t>
    </dgm:pt>
    <dgm:pt modelId="{9F2CA6A5-86DD-461B-9DAB-97BE99B55DBB}" type="parTrans" cxnId="{FC6E60AD-12C5-4456-AE08-C18D5129DE74}">
      <dgm:prSet/>
      <dgm:spPr/>
      <dgm:t>
        <a:bodyPr/>
        <a:lstStyle/>
        <a:p>
          <a:endParaRPr lang="es-ES"/>
        </a:p>
      </dgm:t>
    </dgm:pt>
    <dgm:pt modelId="{7353E804-0951-4F88-8FE5-AE6982B36D9C}" type="sibTrans" cxnId="{FC6E60AD-12C5-4456-AE08-C18D5129DE74}">
      <dgm:prSet/>
      <dgm:spPr/>
      <dgm:t>
        <a:bodyPr/>
        <a:lstStyle/>
        <a:p>
          <a:endParaRPr lang="es-ES"/>
        </a:p>
      </dgm:t>
    </dgm:pt>
    <dgm:pt modelId="{B2A596B5-01C5-46C1-8ABD-8D0542305BB5}">
      <dgm:prSet custT="1"/>
      <dgm:spPr/>
      <dgm:t>
        <a:bodyPr/>
        <a:lstStyle/>
        <a:p>
          <a:pPr rtl="0"/>
          <a:r>
            <a:rPr lang="es-ES" sz="1600" dirty="0" smtClean="0"/>
            <a:t>Subsidiario: no es posible el familiar</a:t>
          </a:r>
          <a:endParaRPr lang="es-ES" sz="1600" dirty="0"/>
        </a:p>
      </dgm:t>
    </dgm:pt>
    <dgm:pt modelId="{5AE6BCA5-756B-4DE1-8540-9CA060638923}" type="parTrans" cxnId="{665C4304-8287-441C-B685-F1DDFDEBEC9F}">
      <dgm:prSet/>
      <dgm:spPr/>
      <dgm:t>
        <a:bodyPr/>
        <a:lstStyle/>
        <a:p>
          <a:endParaRPr lang="es-ES"/>
        </a:p>
      </dgm:t>
    </dgm:pt>
    <dgm:pt modelId="{9B5D7D21-BEE5-44C3-A1D3-4A84EDEFC0C9}" type="sibTrans" cxnId="{665C4304-8287-441C-B685-F1DDFDEBEC9F}">
      <dgm:prSet/>
      <dgm:spPr/>
      <dgm:t>
        <a:bodyPr/>
        <a:lstStyle/>
        <a:p>
          <a:endParaRPr lang="es-ES"/>
        </a:p>
      </dgm:t>
    </dgm:pt>
    <dgm:pt modelId="{DE213DCD-E297-497B-91C1-5E6DB248DCC8}">
      <dgm:prSet custT="1"/>
      <dgm:spPr/>
      <dgm:t>
        <a:bodyPr/>
        <a:lstStyle/>
        <a:p>
          <a:pPr rtl="0"/>
          <a:r>
            <a:rPr lang="es-ES" sz="1600" dirty="0" smtClean="0"/>
            <a:t>No para menores de 3 años: </a:t>
          </a:r>
          <a:r>
            <a:rPr lang="es-ES" sz="1600" dirty="0" smtClean="0">
              <a:hlinkClick xmlns:r="http://schemas.openxmlformats.org/officeDocument/2006/relationships" r:id="rId3"/>
            </a:rPr>
            <a:t>art. 21. 3 LOPJM</a:t>
          </a:r>
          <a:endParaRPr lang="es-ES" sz="1600" dirty="0"/>
        </a:p>
      </dgm:t>
    </dgm:pt>
    <dgm:pt modelId="{0238FC59-24F4-41A4-B1E1-76E4CD80D4A3}" type="parTrans" cxnId="{9576A209-AC7A-483B-955F-72E57A25E698}">
      <dgm:prSet/>
      <dgm:spPr/>
      <dgm:t>
        <a:bodyPr/>
        <a:lstStyle/>
        <a:p>
          <a:endParaRPr lang="es-ES"/>
        </a:p>
      </dgm:t>
    </dgm:pt>
    <dgm:pt modelId="{47EBFABC-9B8C-4916-8825-F2F6EE96FBA2}" type="sibTrans" cxnId="{9576A209-AC7A-483B-955F-72E57A25E698}">
      <dgm:prSet/>
      <dgm:spPr/>
      <dgm:t>
        <a:bodyPr/>
        <a:lstStyle/>
        <a:p>
          <a:endParaRPr lang="es-ES"/>
        </a:p>
      </dgm:t>
    </dgm:pt>
    <dgm:pt modelId="{CB2DB8B3-0D87-4260-A197-8F556701970C}">
      <dgm:prSet custT="1"/>
      <dgm:spPr/>
      <dgm:t>
        <a:bodyPr/>
        <a:lstStyle/>
        <a:p>
          <a:pPr rtl="0"/>
          <a:r>
            <a:rPr lang="es-ES" sz="1600" dirty="0" smtClean="0"/>
            <a:t>Centro de acogida: </a:t>
          </a:r>
          <a:endParaRPr lang="es-ES" sz="1600" dirty="0"/>
        </a:p>
      </dgm:t>
    </dgm:pt>
    <dgm:pt modelId="{2F5912C3-98E0-46AB-B29C-C306F7A9F383}" type="parTrans" cxnId="{08EF05E8-D55D-4FDD-92BB-37471DB82CFA}">
      <dgm:prSet/>
      <dgm:spPr/>
      <dgm:t>
        <a:bodyPr/>
        <a:lstStyle/>
        <a:p>
          <a:endParaRPr lang="es-ES"/>
        </a:p>
      </dgm:t>
    </dgm:pt>
    <dgm:pt modelId="{CAF14A42-B4A7-4C71-A22A-DA55859CCF68}" type="sibTrans" cxnId="{08EF05E8-D55D-4FDD-92BB-37471DB82CFA}">
      <dgm:prSet/>
      <dgm:spPr/>
      <dgm:t>
        <a:bodyPr/>
        <a:lstStyle/>
        <a:p>
          <a:endParaRPr lang="es-ES"/>
        </a:p>
      </dgm:t>
    </dgm:pt>
    <dgm:pt modelId="{328D7169-66C5-4AF4-95C7-3B0424B5B888}">
      <dgm:prSet custT="1"/>
      <dgm:spPr/>
      <dgm:t>
        <a:bodyPr/>
        <a:lstStyle/>
        <a:p>
          <a:pPr rtl="0"/>
          <a:r>
            <a:rPr lang="es-ES" sz="1600" dirty="0" smtClean="0"/>
            <a:t>Obligaciones [arts</a:t>
          </a:r>
          <a:r>
            <a:rPr lang="es-ES" sz="1600" dirty="0" smtClean="0">
              <a:hlinkClick xmlns:r="http://schemas.openxmlformats.org/officeDocument/2006/relationships" r:id="rId2"/>
            </a:rPr>
            <a:t>. 66 y ss. LIAAA</a:t>
          </a:r>
          <a:r>
            <a:rPr lang="es-ES" sz="1600" dirty="0" smtClean="0"/>
            <a:t>]</a:t>
          </a:r>
          <a:endParaRPr lang="es-ES" sz="1600" dirty="0"/>
        </a:p>
      </dgm:t>
    </dgm:pt>
    <dgm:pt modelId="{2F86F7B7-CF5A-480D-A20A-FC60BE8FDE70}" type="parTrans" cxnId="{D3EF7A3D-A54F-4CA8-B217-BC1E1AB32695}">
      <dgm:prSet/>
      <dgm:spPr/>
      <dgm:t>
        <a:bodyPr/>
        <a:lstStyle/>
        <a:p>
          <a:endParaRPr lang="es-ES"/>
        </a:p>
      </dgm:t>
    </dgm:pt>
    <dgm:pt modelId="{A21A1A5B-964D-4B5E-90F8-D235E7046920}" type="sibTrans" cxnId="{D3EF7A3D-A54F-4CA8-B217-BC1E1AB32695}">
      <dgm:prSet/>
      <dgm:spPr/>
      <dgm:t>
        <a:bodyPr/>
        <a:lstStyle/>
        <a:p>
          <a:endParaRPr lang="es-ES"/>
        </a:p>
      </dgm:t>
    </dgm:pt>
    <dgm:pt modelId="{1440FEB4-3B80-4D34-9C4E-BBEDEFF6707A}">
      <dgm:prSet custT="1"/>
      <dgm:spPr/>
      <dgm:t>
        <a:bodyPr/>
        <a:lstStyle/>
        <a:p>
          <a:pPr rtl="0"/>
          <a:r>
            <a:rPr lang="es-ES" sz="1600" dirty="0" smtClean="0"/>
            <a:t>Proyecto educativo</a:t>
          </a:r>
          <a:endParaRPr lang="es-ES" sz="1600" dirty="0"/>
        </a:p>
      </dgm:t>
    </dgm:pt>
    <dgm:pt modelId="{DC749673-60B8-475B-A6C5-CA18726FFAD3}" type="parTrans" cxnId="{EF74C5E1-B2C9-4A9B-9823-635DE6BBBDBC}">
      <dgm:prSet/>
      <dgm:spPr/>
      <dgm:t>
        <a:bodyPr/>
        <a:lstStyle/>
        <a:p>
          <a:endParaRPr lang="es-ES"/>
        </a:p>
      </dgm:t>
    </dgm:pt>
    <dgm:pt modelId="{12961E2F-2E4B-428A-B2DB-795E25D0FF8E}" type="sibTrans" cxnId="{EF74C5E1-B2C9-4A9B-9823-635DE6BBBDBC}">
      <dgm:prSet/>
      <dgm:spPr/>
      <dgm:t>
        <a:bodyPr/>
        <a:lstStyle/>
        <a:p>
          <a:endParaRPr lang="es-ES"/>
        </a:p>
      </dgm:t>
    </dgm:pt>
    <dgm:pt modelId="{48CA0366-CFC5-4832-9FB3-2ECF8286A2E1}">
      <dgm:prSet custT="1"/>
      <dgm:spPr/>
      <dgm:t>
        <a:bodyPr/>
        <a:lstStyle/>
        <a:p>
          <a:pPr rtl="0"/>
          <a:r>
            <a:rPr lang="es-ES" sz="1600" dirty="0" smtClean="0"/>
            <a:t>Proyecto socioeducativo individual</a:t>
          </a:r>
          <a:endParaRPr lang="es-ES" sz="1600" dirty="0"/>
        </a:p>
      </dgm:t>
    </dgm:pt>
    <dgm:pt modelId="{4A46553E-EE00-4841-82B6-3EA07E825E38}" type="parTrans" cxnId="{41EF0A4F-58F7-4AC5-BB12-66F327081DF3}">
      <dgm:prSet/>
      <dgm:spPr/>
      <dgm:t>
        <a:bodyPr/>
        <a:lstStyle/>
        <a:p>
          <a:endParaRPr lang="es-ES"/>
        </a:p>
      </dgm:t>
    </dgm:pt>
    <dgm:pt modelId="{63395BE0-B485-4164-96CE-1620899178DB}" type="sibTrans" cxnId="{41EF0A4F-58F7-4AC5-BB12-66F327081DF3}">
      <dgm:prSet/>
      <dgm:spPr/>
      <dgm:t>
        <a:bodyPr/>
        <a:lstStyle/>
        <a:p>
          <a:endParaRPr lang="es-ES"/>
        </a:p>
      </dgm:t>
    </dgm:pt>
    <dgm:pt modelId="{32F2ED87-561B-4AB3-B086-7BD7A7BDF263}">
      <dgm:prSet custT="1"/>
      <dgm:spPr/>
      <dgm:t>
        <a:bodyPr/>
        <a:lstStyle/>
        <a:p>
          <a:pPr rtl="0"/>
          <a:r>
            <a:rPr lang="es-ES" sz="1600" dirty="0" smtClean="0"/>
            <a:t>Seguimiento técnico</a:t>
          </a:r>
          <a:endParaRPr lang="es-ES" sz="1600" dirty="0"/>
        </a:p>
      </dgm:t>
    </dgm:pt>
    <dgm:pt modelId="{89484B43-8BB7-420F-9883-2EF4E158B6C1}" type="parTrans" cxnId="{C7935494-CB7D-47D4-89C0-739878AD0645}">
      <dgm:prSet/>
      <dgm:spPr/>
      <dgm:t>
        <a:bodyPr/>
        <a:lstStyle/>
        <a:p>
          <a:endParaRPr lang="es-ES"/>
        </a:p>
      </dgm:t>
    </dgm:pt>
    <dgm:pt modelId="{C6C5619C-10D8-4194-B3CA-D602F5DBCC27}" type="sibTrans" cxnId="{C7935494-CB7D-47D4-89C0-739878AD0645}">
      <dgm:prSet/>
      <dgm:spPr/>
      <dgm:t>
        <a:bodyPr/>
        <a:lstStyle/>
        <a:p>
          <a:endParaRPr lang="es-ES"/>
        </a:p>
      </dgm:t>
    </dgm:pt>
    <dgm:pt modelId="{7DC47D4C-E0A4-40F3-8D64-7B72B597185C}">
      <dgm:prSet custT="1"/>
      <dgm:spPr/>
      <dgm:t>
        <a:bodyPr/>
        <a:lstStyle/>
        <a:p>
          <a:pPr rtl="0"/>
          <a:r>
            <a:rPr lang="es-ES" sz="1600" dirty="0" smtClean="0"/>
            <a:t>Control administrativo</a:t>
          </a:r>
          <a:endParaRPr lang="es-ES" sz="1600" dirty="0"/>
        </a:p>
      </dgm:t>
    </dgm:pt>
    <dgm:pt modelId="{8CFA6F7B-F6E8-406E-A949-44CC39F21A49}" type="parTrans" cxnId="{423F2C56-411C-4E98-937B-F3682CA18610}">
      <dgm:prSet/>
      <dgm:spPr/>
      <dgm:t>
        <a:bodyPr/>
        <a:lstStyle/>
        <a:p>
          <a:endParaRPr lang="es-ES"/>
        </a:p>
      </dgm:t>
    </dgm:pt>
    <dgm:pt modelId="{E079A371-5136-4F71-ADFF-31FE0CB55F28}" type="sibTrans" cxnId="{423F2C56-411C-4E98-937B-F3682CA18610}">
      <dgm:prSet/>
      <dgm:spPr/>
      <dgm:t>
        <a:bodyPr/>
        <a:lstStyle/>
        <a:p>
          <a:endParaRPr lang="es-ES"/>
        </a:p>
      </dgm:t>
    </dgm:pt>
    <dgm:pt modelId="{773FEEE7-B4F7-4A90-8282-C8AA5C1ABDC1}">
      <dgm:prSet custT="1"/>
      <dgm:spPr/>
      <dgm:t>
        <a:bodyPr/>
        <a:lstStyle/>
        <a:p>
          <a:pPr rtl="0"/>
          <a:r>
            <a:rPr lang="es-ES" sz="1600" dirty="0" smtClean="0"/>
            <a:t>Derecho de menores acogidos: </a:t>
          </a:r>
          <a:r>
            <a:rPr lang="es-ES" sz="1600" dirty="0" smtClean="0">
              <a:hlinkClick xmlns:r="http://schemas.openxmlformats.org/officeDocument/2006/relationships" r:id="rId4"/>
            </a:rPr>
            <a:t>art. 48 LIAA</a:t>
          </a:r>
          <a:endParaRPr lang="es-ES" sz="1600" dirty="0"/>
        </a:p>
      </dgm:t>
    </dgm:pt>
    <dgm:pt modelId="{3F3490D1-3456-41B8-A10D-9C380F4018E8}" type="parTrans" cxnId="{CC5CDFD5-A28D-4016-8F3F-F0382EC0229B}">
      <dgm:prSet/>
      <dgm:spPr/>
      <dgm:t>
        <a:bodyPr/>
        <a:lstStyle/>
        <a:p>
          <a:endParaRPr lang="es-ES"/>
        </a:p>
      </dgm:t>
    </dgm:pt>
    <dgm:pt modelId="{C9EEBFFE-D08F-4EDF-81D2-FCC640641626}" type="sibTrans" cxnId="{CC5CDFD5-A28D-4016-8F3F-F0382EC0229B}">
      <dgm:prSet/>
      <dgm:spPr/>
      <dgm:t>
        <a:bodyPr/>
        <a:lstStyle/>
        <a:p>
          <a:endParaRPr lang="es-ES"/>
        </a:p>
      </dgm:t>
    </dgm:pt>
    <dgm:pt modelId="{6E0D2D38-FF73-4D40-8E2E-0F2225DA57BF}">
      <dgm:prSet custT="1"/>
      <dgm:spPr/>
      <dgm:t>
        <a:bodyPr/>
        <a:lstStyle/>
        <a:p>
          <a:pPr rtl="0"/>
          <a:r>
            <a:rPr lang="es-ES" sz="1600" dirty="0" smtClean="0"/>
            <a:t>Tipos:</a:t>
          </a:r>
          <a:endParaRPr lang="es-ES" sz="1600" dirty="0"/>
        </a:p>
      </dgm:t>
    </dgm:pt>
    <dgm:pt modelId="{49C15DE6-9B59-42F1-8713-B7EBA6C3AF95}" type="parTrans" cxnId="{9139CB9B-474F-4C83-A1E3-F97B3FA5E68C}">
      <dgm:prSet/>
      <dgm:spPr/>
      <dgm:t>
        <a:bodyPr/>
        <a:lstStyle/>
        <a:p>
          <a:endParaRPr lang="es-ES"/>
        </a:p>
      </dgm:t>
    </dgm:pt>
    <dgm:pt modelId="{905E1ECA-57AC-49C7-A493-BF70A893DC3B}" type="sibTrans" cxnId="{9139CB9B-474F-4C83-A1E3-F97B3FA5E68C}">
      <dgm:prSet/>
      <dgm:spPr/>
      <dgm:t>
        <a:bodyPr/>
        <a:lstStyle/>
        <a:p>
          <a:endParaRPr lang="es-ES"/>
        </a:p>
      </dgm:t>
    </dgm:pt>
    <dgm:pt modelId="{EB955445-F009-47A7-8FBB-CE41D3C89FBF}">
      <dgm:prSet custT="1"/>
      <dgm:spPr/>
      <dgm:t>
        <a:bodyPr/>
        <a:lstStyle/>
        <a:p>
          <a:pPr rtl="0"/>
          <a:r>
            <a:rPr lang="es-ES" sz="1600" dirty="0" smtClean="0"/>
            <a:t>Acogimiento residencial de menores con problemas de conducta:</a:t>
          </a:r>
          <a:endParaRPr lang="es-ES" sz="1600" dirty="0"/>
        </a:p>
      </dgm:t>
    </dgm:pt>
    <dgm:pt modelId="{24D9C9C5-2C63-4431-B1E1-1D9F566AA2E0}" type="parTrans" cxnId="{65F54E03-C7E2-43F0-8672-34EDA6FA7A25}">
      <dgm:prSet/>
      <dgm:spPr/>
      <dgm:t>
        <a:bodyPr/>
        <a:lstStyle/>
        <a:p>
          <a:endParaRPr lang="es-ES"/>
        </a:p>
      </dgm:t>
    </dgm:pt>
    <dgm:pt modelId="{22CE4B1B-506E-4EF8-8B4D-59A7D47AB7CD}" type="sibTrans" cxnId="{65F54E03-C7E2-43F0-8672-34EDA6FA7A25}">
      <dgm:prSet/>
      <dgm:spPr/>
      <dgm:t>
        <a:bodyPr/>
        <a:lstStyle/>
        <a:p>
          <a:endParaRPr lang="es-ES"/>
        </a:p>
      </dgm:t>
    </dgm:pt>
    <dgm:pt modelId="{22C3BDE1-AD98-4CDF-AB22-ADD86DF12072}">
      <dgm:prSet custT="1"/>
      <dgm:spPr/>
      <dgm:t>
        <a:bodyPr/>
        <a:lstStyle/>
        <a:p>
          <a:pPr rtl="0"/>
          <a:r>
            <a:rPr lang="es-ES" sz="1600" dirty="0" smtClean="0"/>
            <a:t>Art. </a:t>
          </a:r>
          <a:r>
            <a:rPr lang="es-ES" sz="1600" dirty="0" smtClean="0">
              <a:hlinkClick xmlns:r="http://schemas.openxmlformats.org/officeDocument/2006/relationships" r:id="rId1"/>
            </a:rPr>
            <a:t>69 R.2008</a:t>
          </a:r>
          <a:r>
            <a:rPr lang="es-ES" sz="1600" dirty="0" smtClean="0"/>
            <a:t>, </a:t>
          </a:r>
          <a:r>
            <a:rPr lang="es-ES" sz="1600" dirty="0" smtClean="0">
              <a:hlinkClick xmlns:r="http://schemas.openxmlformats.org/officeDocument/2006/relationships" r:id="rId5"/>
            </a:rPr>
            <a:t>25.1 y 26 LOPJM</a:t>
          </a:r>
          <a:endParaRPr lang="es-ES" sz="1600" dirty="0"/>
        </a:p>
      </dgm:t>
    </dgm:pt>
    <dgm:pt modelId="{3FD25E41-26DD-4439-AC1B-5CE357BD82A7}" type="parTrans" cxnId="{0C317BBB-C534-44E0-93B3-C1E0B4F69A21}">
      <dgm:prSet/>
      <dgm:spPr/>
      <dgm:t>
        <a:bodyPr/>
        <a:lstStyle/>
        <a:p>
          <a:endParaRPr lang="es-ES"/>
        </a:p>
      </dgm:t>
    </dgm:pt>
    <dgm:pt modelId="{A4F58AE2-6877-4D26-84C8-68185DF75631}" type="sibTrans" cxnId="{0C317BBB-C534-44E0-93B3-C1E0B4F69A21}">
      <dgm:prSet/>
      <dgm:spPr/>
      <dgm:t>
        <a:bodyPr/>
        <a:lstStyle/>
        <a:p>
          <a:endParaRPr lang="es-ES"/>
        </a:p>
      </dgm:t>
    </dgm:pt>
    <dgm:pt modelId="{848AB9E7-F7D6-4B36-8364-2333EBC141BF}">
      <dgm:prSet custT="1"/>
      <dgm:spPr/>
      <dgm:t>
        <a:bodyPr/>
        <a:lstStyle/>
        <a:p>
          <a:pPr rtl="0"/>
          <a:r>
            <a:rPr lang="es-ES" sz="1600" dirty="0" smtClean="0">
              <a:hlinkClick xmlns:r="http://schemas.openxmlformats.org/officeDocument/2006/relationships" r:id="rId6"/>
            </a:rPr>
            <a:t>Art. 763 </a:t>
          </a:r>
          <a:r>
            <a:rPr lang="es-ES" sz="1600" dirty="0" err="1" smtClean="0">
              <a:hlinkClick xmlns:r="http://schemas.openxmlformats.org/officeDocument/2006/relationships" r:id="rId6"/>
            </a:rPr>
            <a:t>Lec</a:t>
          </a:r>
          <a:r>
            <a:rPr lang="es-ES" sz="1600" dirty="0" smtClean="0"/>
            <a:t>. y </a:t>
          </a:r>
          <a:r>
            <a:rPr lang="es-ES" sz="1600" dirty="0" smtClean="0">
              <a:hlinkClick xmlns:r="http://schemas.openxmlformats.org/officeDocument/2006/relationships" r:id="rId7"/>
            </a:rPr>
            <a:t>7 LO 5/2000</a:t>
          </a:r>
          <a:r>
            <a:rPr lang="es-ES" sz="1600" dirty="0" smtClean="0"/>
            <a:t> responsabilidad penal</a:t>
          </a:r>
          <a:endParaRPr lang="es-ES" sz="1600" dirty="0"/>
        </a:p>
      </dgm:t>
    </dgm:pt>
    <dgm:pt modelId="{3240E7FA-1397-46A1-AD89-472A4DAFC986}" type="parTrans" cxnId="{613C4035-7755-4A31-9173-0DE6CD7571BD}">
      <dgm:prSet/>
      <dgm:spPr/>
      <dgm:t>
        <a:bodyPr/>
        <a:lstStyle/>
        <a:p>
          <a:endParaRPr lang="es-ES"/>
        </a:p>
      </dgm:t>
    </dgm:pt>
    <dgm:pt modelId="{629D2762-864A-47BD-940F-9830A83212E5}" type="sibTrans" cxnId="{613C4035-7755-4A31-9173-0DE6CD7571BD}">
      <dgm:prSet/>
      <dgm:spPr/>
      <dgm:t>
        <a:bodyPr/>
        <a:lstStyle/>
        <a:p>
          <a:endParaRPr lang="es-ES"/>
        </a:p>
      </dgm:t>
    </dgm:pt>
    <dgm:pt modelId="{9286F2A7-4A06-4C0A-9C93-F596024345DE}">
      <dgm:prSet custT="1"/>
      <dgm:spPr/>
      <dgm:t>
        <a:bodyPr/>
        <a:lstStyle/>
        <a:p>
          <a:pPr rtl="0"/>
          <a:r>
            <a:rPr lang="es-ES" sz="1600" dirty="0" smtClean="0"/>
            <a:t>Acogimiento en hogar funcional.</a:t>
          </a:r>
          <a:endParaRPr lang="es-ES" sz="1600" dirty="0"/>
        </a:p>
      </dgm:t>
    </dgm:pt>
    <dgm:pt modelId="{ABAE47FA-602D-42B2-9AA6-23FF11E173A3}" type="parTrans" cxnId="{9D76B6AB-2CC6-490E-B391-8CBC055074DF}">
      <dgm:prSet/>
      <dgm:spPr/>
      <dgm:t>
        <a:bodyPr/>
        <a:lstStyle/>
        <a:p>
          <a:endParaRPr lang="es-ES"/>
        </a:p>
      </dgm:t>
    </dgm:pt>
    <dgm:pt modelId="{BAF45D8B-0432-4D53-B4FB-EFC713507A86}" type="sibTrans" cxnId="{9D76B6AB-2CC6-490E-B391-8CBC055074DF}">
      <dgm:prSet/>
      <dgm:spPr/>
      <dgm:t>
        <a:bodyPr/>
        <a:lstStyle/>
        <a:p>
          <a:endParaRPr lang="es-ES"/>
        </a:p>
      </dgm:t>
    </dgm:pt>
    <dgm:pt modelId="{E5040CD1-0D67-47C6-9403-1340BD196C3E}">
      <dgm:prSet custT="1"/>
      <dgm:spPr/>
      <dgm:t>
        <a:bodyPr/>
        <a:lstStyle/>
        <a:p>
          <a:pPr rtl="0"/>
          <a:r>
            <a:rPr lang="es-ES" sz="1600" dirty="0" smtClean="0"/>
            <a:t>Art. 162.2. CDFA</a:t>
          </a:r>
          <a:endParaRPr lang="es-ES" sz="1600" dirty="0"/>
        </a:p>
      </dgm:t>
    </dgm:pt>
    <dgm:pt modelId="{F611C081-8314-4ACA-AFE6-EE598BF9E897}" type="parTrans" cxnId="{2E81C15F-1F1D-414F-B8CD-D068711F18F1}">
      <dgm:prSet/>
      <dgm:spPr/>
      <dgm:t>
        <a:bodyPr/>
        <a:lstStyle/>
        <a:p>
          <a:endParaRPr lang="es-ES"/>
        </a:p>
      </dgm:t>
    </dgm:pt>
    <dgm:pt modelId="{581370F4-79EF-4B51-86F2-C588C6295FC8}" type="sibTrans" cxnId="{2E81C15F-1F1D-414F-B8CD-D068711F18F1}">
      <dgm:prSet/>
      <dgm:spPr/>
      <dgm:t>
        <a:bodyPr/>
        <a:lstStyle/>
        <a:p>
          <a:endParaRPr lang="es-ES"/>
        </a:p>
      </dgm:t>
    </dgm:pt>
    <dgm:pt modelId="{9F547313-8BA5-4416-B364-49C7462AE6CC}" type="pres">
      <dgm:prSet presAssocID="{575C2AC4-019E-4881-9C76-CCCFE620631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5540D286-390F-49F7-BE58-1AF73AF18E83}" type="pres">
      <dgm:prSet presAssocID="{575C2AC4-019E-4881-9C76-CCCFE6206310}" presName="Name1" presStyleCnt="0"/>
      <dgm:spPr/>
    </dgm:pt>
    <dgm:pt modelId="{62F5C7EA-0C41-476F-8E8E-8B9661C92019}" type="pres">
      <dgm:prSet presAssocID="{575C2AC4-019E-4881-9C76-CCCFE6206310}" presName="cycle" presStyleCnt="0"/>
      <dgm:spPr/>
    </dgm:pt>
    <dgm:pt modelId="{72C73EDF-76D4-4165-80CC-E9CB8837BEFD}" type="pres">
      <dgm:prSet presAssocID="{575C2AC4-019E-4881-9C76-CCCFE6206310}" presName="srcNode" presStyleLbl="node1" presStyleIdx="0" presStyleCnt="4"/>
      <dgm:spPr/>
    </dgm:pt>
    <dgm:pt modelId="{31A7038E-BCB7-4340-99BF-6429E100CC6B}" type="pres">
      <dgm:prSet presAssocID="{575C2AC4-019E-4881-9C76-CCCFE6206310}" presName="conn" presStyleLbl="parChTrans1D2" presStyleIdx="0" presStyleCnt="1"/>
      <dgm:spPr/>
      <dgm:t>
        <a:bodyPr/>
        <a:lstStyle/>
        <a:p>
          <a:endParaRPr lang="es-ES"/>
        </a:p>
      </dgm:t>
    </dgm:pt>
    <dgm:pt modelId="{70047CDD-97BE-4AFC-AEA6-248D150717EB}" type="pres">
      <dgm:prSet presAssocID="{575C2AC4-019E-4881-9C76-CCCFE6206310}" presName="extraNode" presStyleLbl="node1" presStyleIdx="0" presStyleCnt="4"/>
      <dgm:spPr/>
    </dgm:pt>
    <dgm:pt modelId="{709CC94F-F166-4D6C-A28C-F21A390FBF22}" type="pres">
      <dgm:prSet presAssocID="{575C2AC4-019E-4881-9C76-CCCFE6206310}" presName="dstNode" presStyleLbl="node1" presStyleIdx="0" presStyleCnt="4"/>
      <dgm:spPr/>
    </dgm:pt>
    <dgm:pt modelId="{51F2E963-23E8-4CE3-9280-95CF876669C9}" type="pres">
      <dgm:prSet presAssocID="{18596AD3-A67D-4646-8A3A-3226F9FC4AE1}" presName="text_1" presStyleLbl="node1" presStyleIdx="0" presStyleCnt="4" custScaleY="88587" custLinFactNeighborY="-282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272D1F-7308-4C00-B7B1-E909A9A89045}" type="pres">
      <dgm:prSet presAssocID="{18596AD3-A67D-4646-8A3A-3226F9FC4AE1}" presName="accent_1" presStyleCnt="0"/>
      <dgm:spPr/>
    </dgm:pt>
    <dgm:pt modelId="{520E75F1-F0D4-4ED3-87E4-80FA32AB683F}" type="pres">
      <dgm:prSet presAssocID="{18596AD3-A67D-4646-8A3A-3226F9FC4AE1}" presName="accentRepeatNode" presStyleLbl="solidFgAcc1" presStyleIdx="0" presStyleCnt="4" custScaleY="81861" custLinFactNeighborY="-22561"/>
      <dgm:spPr/>
    </dgm:pt>
    <dgm:pt modelId="{F0030DCA-FCDB-4961-B728-E22B061CBE71}" type="pres">
      <dgm:prSet presAssocID="{4CA073FE-00CE-4EB0-BFEA-C9E0E65A32E4}" presName="text_2" presStyleLbl="node1" presStyleIdx="1" presStyleCnt="4" custScaleY="101543" custLinFactNeighborY="-397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F44DF5-BBD7-41DB-9AF4-6B5617033A10}" type="pres">
      <dgm:prSet presAssocID="{4CA073FE-00CE-4EB0-BFEA-C9E0E65A32E4}" presName="accent_2" presStyleCnt="0"/>
      <dgm:spPr/>
    </dgm:pt>
    <dgm:pt modelId="{DF9BE4FA-2DD9-4C2C-997E-65A3836C2334}" type="pres">
      <dgm:prSet presAssocID="{4CA073FE-00CE-4EB0-BFEA-C9E0E65A32E4}" presName="accentRepeatNode" presStyleLbl="solidFgAcc1" presStyleIdx="1" presStyleCnt="4" custScaleY="94632" custLinFactNeighborY="-31774"/>
      <dgm:spPr/>
    </dgm:pt>
    <dgm:pt modelId="{01F3393A-FA6D-4CE0-AF3C-0BC78D67D2F2}" type="pres">
      <dgm:prSet presAssocID="{CB2DB8B3-0D87-4260-A197-8F556701970C}" presName="text_3" presStyleLbl="node1" presStyleIdx="2" presStyleCnt="4" custScaleY="168022" custLinFactNeighborX="1771" custLinFactNeighborY="-206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1AAD9D-C98B-4944-A7CD-0B85F78B90B5}" type="pres">
      <dgm:prSet presAssocID="{CB2DB8B3-0D87-4260-A197-8F556701970C}" presName="accent_3" presStyleCnt="0"/>
      <dgm:spPr/>
    </dgm:pt>
    <dgm:pt modelId="{C96C351C-8BEE-4837-8A75-F9821BD52198}" type="pres">
      <dgm:prSet presAssocID="{CB2DB8B3-0D87-4260-A197-8F556701970C}" presName="accentRepeatNode" presStyleLbl="solidFgAcc1" presStyleIdx="2" presStyleCnt="4" custScaleY="108905" custLinFactNeighborY="-16488"/>
      <dgm:spPr/>
    </dgm:pt>
    <dgm:pt modelId="{2D3911B9-325D-4E4E-903D-F1BE3D812113}" type="pres">
      <dgm:prSet presAssocID="{6E0D2D38-FF73-4D40-8E2E-0F2225DA57BF}" presName="text_4" presStyleLbl="node1" presStyleIdx="3" presStyleCnt="4" custScaleX="96874" custScaleY="149949" custLinFactNeighborX="2334" custLinFactNeighborY="137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1A7A4A-76FA-4D0F-80AF-2FD1893124BD}" type="pres">
      <dgm:prSet presAssocID="{6E0D2D38-FF73-4D40-8E2E-0F2225DA57BF}" presName="accent_4" presStyleCnt="0"/>
      <dgm:spPr/>
    </dgm:pt>
    <dgm:pt modelId="{71A2A343-D3A2-46EE-9E8F-FC984065B78F}" type="pres">
      <dgm:prSet presAssocID="{6E0D2D38-FF73-4D40-8E2E-0F2225DA57BF}" presName="accentRepeatNode" presStyleLbl="solidFgAcc1" presStyleIdx="3" presStyleCnt="4" custLinFactNeighborY="10992"/>
      <dgm:spPr/>
    </dgm:pt>
  </dgm:ptLst>
  <dgm:cxnLst>
    <dgm:cxn modelId="{0C317BBB-C534-44E0-93B3-C1E0B4F69A21}" srcId="{EB955445-F009-47A7-8FBB-CE41D3C89FBF}" destId="{22C3BDE1-AD98-4CDF-AB22-ADD86DF12072}" srcOrd="0" destOrd="0" parTransId="{3FD25E41-26DD-4439-AC1B-5CE357BD82A7}" sibTransId="{A4F58AE2-6877-4D26-84C8-68185DF75631}"/>
    <dgm:cxn modelId="{979D054A-E1A5-482F-B62D-AE7076E31305}" type="presOf" srcId="{8B6EA28A-095F-4851-95D3-400322C5E215}" destId="{51F2E963-23E8-4CE3-9280-95CF876669C9}" srcOrd="0" destOrd="1" presId="urn:microsoft.com/office/officeart/2008/layout/VerticalCurvedList"/>
    <dgm:cxn modelId="{FC6E60AD-12C5-4456-AE08-C18D5129DE74}" srcId="{575C2AC4-019E-4881-9C76-CCCFE6206310}" destId="{4CA073FE-00CE-4EB0-BFEA-C9E0E65A32E4}" srcOrd="1" destOrd="0" parTransId="{9F2CA6A5-86DD-461B-9DAB-97BE99B55DBB}" sibTransId="{7353E804-0951-4F88-8FE5-AE6982B36D9C}"/>
    <dgm:cxn modelId="{CFEBEFEC-4771-4E0E-A657-8D4BE950AF2E}" type="presOf" srcId="{A646C480-8868-4C22-96C9-01179062FC40}" destId="{31A7038E-BCB7-4340-99BF-6429E100CC6B}" srcOrd="0" destOrd="0" presId="urn:microsoft.com/office/officeart/2008/layout/VerticalCurvedList"/>
    <dgm:cxn modelId="{65F54E03-C7E2-43F0-8672-34EDA6FA7A25}" srcId="{6E0D2D38-FF73-4D40-8E2E-0F2225DA57BF}" destId="{EB955445-F009-47A7-8FBB-CE41D3C89FBF}" srcOrd="0" destOrd="0" parTransId="{24D9C9C5-2C63-4431-B1E1-1D9F566AA2E0}" sibTransId="{22CE4B1B-506E-4EF8-8B4D-59A7D47AB7CD}"/>
    <dgm:cxn modelId="{D5C2AF45-52F5-405C-B76E-749D54BDC0A1}" srcId="{575C2AC4-019E-4881-9C76-CCCFE6206310}" destId="{18596AD3-A67D-4646-8A3A-3226F9FC4AE1}" srcOrd="0" destOrd="0" parTransId="{889682CD-FA07-447E-BBBB-D9DAD9EBDBB3}" sibTransId="{4C84BDDF-2AD7-430D-BB89-577EECC10EA7}"/>
    <dgm:cxn modelId="{D8002ECC-2B22-4124-9A68-E38CF154D082}" type="presOf" srcId="{CB2DB8B3-0D87-4260-A197-8F556701970C}" destId="{01F3393A-FA6D-4CE0-AF3C-0BC78D67D2F2}" srcOrd="0" destOrd="0" presId="urn:microsoft.com/office/officeart/2008/layout/VerticalCurvedList"/>
    <dgm:cxn modelId="{D3EF7A3D-A54F-4CA8-B217-BC1E1AB32695}" srcId="{CB2DB8B3-0D87-4260-A197-8F556701970C}" destId="{328D7169-66C5-4AF4-95C7-3B0424B5B888}" srcOrd="0" destOrd="0" parTransId="{2F86F7B7-CF5A-480D-A20A-FC60BE8FDE70}" sibTransId="{A21A1A5B-964D-4B5E-90F8-D235E7046920}"/>
    <dgm:cxn modelId="{9396F7E6-8274-402E-B5DB-030417A75148}" type="presOf" srcId="{848AB9E7-F7D6-4B36-8364-2333EBC141BF}" destId="{2D3911B9-325D-4E4E-903D-F1BE3D812113}" srcOrd="0" destOrd="3" presId="urn:microsoft.com/office/officeart/2008/layout/VerticalCurvedList"/>
    <dgm:cxn modelId="{2E81C15F-1F1D-414F-B8CD-D068711F18F1}" srcId="{9286F2A7-4A06-4C0A-9C93-F596024345DE}" destId="{E5040CD1-0D67-47C6-9403-1340BD196C3E}" srcOrd="0" destOrd="0" parTransId="{F611C081-8314-4ACA-AFE6-EE598BF9E897}" sibTransId="{581370F4-79EF-4B51-86F2-C588C6295FC8}"/>
    <dgm:cxn modelId="{5A2A058A-1AE4-4F1F-841D-C80D31547AB3}" type="presOf" srcId="{E5040CD1-0D67-47C6-9403-1340BD196C3E}" destId="{2D3911B9-325D-4E4E-903D-F1BE3D812113}" srcOrd="0" destOrd="5" presId="urn:microsoft.com/office/officeart/2008/layout/VerticalCurvedList"/>
    <dgm:cxn modelId="{613C4035-7755-4A31-9173-0DE6CD7571BD}" srcId="{EB955445-F009-47A7-8FBB-CE41D3C89FBF}" destId="{848AB9E7-F7D6-4B36-8364-2333EBC141BF}" srcOrd="1" destOrd="0" parTransId="{3240E7FA-1397-46A1-AD89-472A4DAFC986}" sibTransId="{629D2762-864A-47BD-940F-9830A83212E5}"/>
    <dgm:cxn modelId="{5768B249-6D1B-4275-98E2-F7A324D5A50D}" type="presOf" srcId="{9286F2A7-4A06-4C0A-9C93-F596024345DE}" destId="{2D3911B9-325D-4E4E-903D-F1BE3D812113}" srcOrd="0" destOrd="4" presId="urn:microsoft.com/office/officeart/2008/layout/VerticalCurvedList"/>
    <dgm:cxn modelId="{5C491A1B-D84F-403A-A9DA-3F1EFDD1F9B4}" type="presOf" srcId="{B2A596B5-01C5-46C1-8ABD-8D0542305BB5}" destId="{F0030DCA-FCDB-4961-B728-E22B061CBE71}" srcOrd="0" destOrd="1" presId="urn:microsoft.com/office/officeart/2008/layout/VerticalCurvedList"/>
    <dgm:cxn modelId="{41EF0A4F-58F7-4AC5-BB12-66F327081DF3}" srcId="{328D7169-66C5-4AF4-95C7-3B0424B5B888}" destId="{48CA0366-CFC5-4832-9FB3-2ECF8286A2E1}" srcOrd="1" destOrd="0" parTransId="{4A46553E-EE00-4841-82B6-3EA07E825E38}" sibTransId="{63395BE0-B485-4164-96CE-1620899178DB}"/>
    <dgm:cxn modelId="{FDD74848-74A2-4F51-BEDB-BAD134CCD2C5}" type="presOf" srcId="{6E0D2D38-FF73-4D40-8E2E-0F2225DA57BF}" destId="{2D3911B9-325D-4E4E-903D-F1BE3D812113}" srcOrd="0" destOrd="0" presId="urn:microsoft.com/office/officeart/2008/layout/VerticalCurvedList"/>
    <dgm:cxn modelId="{423F2C56-411C-4E98-937B-F3682CA18610}" srcId="{CB2DB8B3-0D87-4260-A197-8F556701970C}" destId="{7DC47D4C-E0A4-40F3-8D64-7B72B597185C}" srcOrd="1" destOrd="0" parTransId="{8CFA6F7B-F6E8-406E-A949-44CC39F21A49}" sibTransId="{E079A371-5136-4F71-ADFF-31FE0CB55F28}"/>
    <dgm:cxn modelId="{6D31487B-5863-4448-9F26-6C48808900EB}" type="presOf" srcId="{773FEEE7-B4F7-4A90-8282-C8AA5C1ABDC1}" destId="{01F3393A-FA6D-4CE0-AF3C-0BC78D67D2F2}" srcOrd="0" destOrd="6" presId="urn:microsoft.com/office/officeart/2008/layout/VerticalCurvedList"/>
    <dgm:cxn modelId="{20B9D2A5-FCC9-4EFF-92F0-A6842FAD78E6}" type="presOf" srcId="{32F2ED87-561B-4AB3-B086-7BD7A7BDF263}" destId="{01F3393A-FA6D-4CE0-AF3C-0BC78D67D2F2}" srcOrd="0" destOrd="4" presId="urn:microsoft.com/office/officeart/2008/layout/VerticalCurvedList"/>
    <dgm:cxn modelId="{F0A77335-A0A8-4D64-B328-BC3B32B1365D}" type="presOf" srcId="{328D7169-66C5-4AF4-95C7-3B0424B5B888}" destId="{01F3393A-FA6D-4CE0-AF3C-0BC78D67D2F2}" srcOrd="0" destOrd="1" presId="urn:microsoft.com/office/officeart/2008/layout/VerticalCurvedList"/>
    <dgm:cxn modelId="{67E2F524-5588-4E21-8CC0-612B6AF53E18}" type="presOf" srcId="{4CA073FE-00CE-4EB0-BFEA-C9E0E65A32E4}" destId="{F0030DCA-FCDB-4961-B728-E22B061CBE71}" srcOrd="0" destOrd="0" presId="urn:microsoft.com/office/officeart/2008/layout/VerticalCurvedList"/>
    <dgm:cxn modelId="{CC5CDFD5-A28D-4016-8F3F-F0382EC0229B}" srcId="{7DC47D4C-E0A4-40F3-8D64-7B72B597185C}" destId="{773FEEE7-B4F7-4A90-8282-C8AA5C1ABDC1}" srcOrd="0" destOrd="0" parTransId="{3F3490D1-3456-41B8-A10D-9C380F4018E8}" sibTransId="{C9EEBFFE-D08F-4EDF-81D2-FCC640641626}"/>
    <dgm:cxn modelId="{EF74C5E1-B2C9-4A9B-9823-635DE6BBBDBC}" srcId="{328D7169-66C5-4AF4-95C7-3B0424B5B888}" destId="{1440FEB4-3B80-4D34-9C4E-BBEDEFF6707A}" srcOrd="0" destOrd="0" parTransId="{DC749673-60B8-475B-A6C5-CA18726FFAD3}" sibTransId="{12961E2F-2E4B-428A-B2DB-795E25D0FF8E}"/>
    <dgm:cxn modelId="{910D356E-7EC2-4973-8FB6-968C5B16C1A3}" type="presOf" srcId="{1440FEB4-3B80-4D34-9C4E-BBEDEFF6707A}" destId="{01F3393A-FA6D-4CE0-AF3C-0BC78D67D2F2}" srcOrd="0" destOrd="2" presId="urn:microsoft.com/office/officeart/2008/layout/VerticalCurvedList"/>
    <dgm:cxn modelId="{622CF1C6-E398-48A1-8D37-AD2E62154B10}" type="presOf" srcId="{22C3BDE1-AD98-4CDF-AB22-ADD86DF12072}" destId="{2D3911B9-325D-4E4E-903D-F1BE3D812113}" srcOrd="0" destOrd="2" presId="urn:microsoft.com/office/officeart/2008/layout/VerticalCurvedList"/>
    <dgm:cxn modelId="{DDADA809-E3E5-4347-9FFD-2C64E0C6D693}" srcId="{18596AD3-A67D-4646-8A3A-3226F9FC4AE1}" destId="{8B6EA28A-095F-4851-95D3-400322C5E215}" srcOrd="0" destOrd="0" parTransId="{A24FF1E4-CE44-4A95-96CD-7AA7D0BBECC6}" sibTransId="{A646C480-8868-4C22-96C9-01179062FC40}"/>
    <dgm:cxn modelId="{C7935494-CB7D-47D4-89C0-739878AD0645}" srcId="{328D7169-66C5-4AF4-95C7-3B0424B5B888}" destId="{32F2ED87-561B-4AB3-B086-7BD7A7BDF263}" srcOrd="2" destOrd="0" parTransId="{89484B43-8BB7-420F-9883-2EF4E158B6C1}" sibTransId="{C6C5619C-10D8-4194-B3CA-D602F5DBCC27}"/>
    <dgm:cxn modelId="{E2BB9354-CE50-4BC7-A173-5E7540BE445D}" type="presOf" srcId="{7DC47D4C-E0A4-40F3-8D64-7B72B597185C}" destId="{01F3393A-FA6D-4CE0-AF3C-0BC78D67D2F2}" srcOrd="0" destOrd="5" presId="urn:microsoft.com/office/officeart/2008/layout/VerticalCurvedList"/>
    <dgm:cxn modelId="{FC56E145-BF6F-461C-8F6A-D4B5320C5DB0}" type="presOf" srcId="{EB955445-F009-47A7-8FBB-CE41D3C89FBF}" destId="{2D3911B9-325D-4E4E-903D-F1BE3D812113}" srcOrd="0" destOrd="1" presId="urn:microsoft.com/office/officeart/2008/layout/VerticalCurvedList"/>
    <dgm:cxn modelId="{3CD4DF7A-83D1-41ED-838A-E83F1AE0D7B2}" type="presOf" srcId="{18596AD3-A67D-4646-8A3A-3226F9FC4AE1}" destId="{51F2E963-23E8-4CE3-9280-95CF876669C9}" srcOrd="0" destOrd="0" presId="urn:microsoft.com/office/officeart/2008/layout/VerticalCurvedList"/>
    <dgm:cxn modelId="{C43E28C8-AD23-4A64-B89D-EE3F7FB5F7BD}" type="presOf" srcId="{48CA0366-CFC5-4832-9FB3-2ECF8286A2E1}" destId="{01F3393A-FA6D-4CE0-AF3C-0BC78D67D2F2}" srcOrd="0" destOrd="3" presId="urn:microsoft.com/office/officeart/2008/layout/VerticalCurvedList"/>
    <dgm:cxn modelId="{3DB8238C-76CE-4D9F-80D3-0A46C19CC971}" type="presOf" srcId="{575C2AC4-019E-4881-9C76-CCCFE6206310}" destId="{9F547313-8BA5-4416-B364-49C7462AE6CC}" srcOrd="0" destOrd="0" presId="urn:microsoft.com/office/officeart/2008/layout/VerticalCurvedList"/>
    <dgm:cxn modelId="{665C4304-8287-441C-B685-F1DDFDEBEC9F}" srcId="{4CA073FE-00CE-4EB0-BFEA-C9E0E65A32E4}" destId="{B2A596B5-01C5-46C1-8ABD-8D0542305BB5}" srcOrd="0" destOrd="0" parTransId="{5AE6BCA5-756B-4DE1-8540-9CA060638923}" sibTransId="{9B5D7D21-BEE5-44C3-A1D3-4A84EDEFC0C9}"/>
    <dgm:cxn modelId="{9D76B6AB-2CC6-490E-B391-8CBC055074DF}" srcId="{6E0D2D38-FF73-4D40-8E2E-0F2225DA57BF}" destId="{9286F2A7-4A06-4C0A-9C93-F596024345DE}" srcOrd="1" destOrd="0" parTransId="{ABAE47FA-602D-42B2-9AA6-23FF11E173A3}" sibTransId="{BAF45D8B-0432-4D53-B4FB-EFC713507A86}"/>
    <dgm:cxn modelId="{871C5119-6AF2-4112-B502-030775586323}" type="presOf" srcId="{DE213DCD-E297-497B-91C1-5E6DB248DCC8}" destId="{F0030DCA-FCDB-4961-B728-E22B061CBE71}" srcOrd="0" destOrd="2" presId="urn:microsoft.com/office/officeart/2008/layout/VerticalCurvedList"/>
    <dgm:cxn modelId="{08EF05E8-D55D-4FDD-92BB-37471DB82CFA}" srcId="{575C2AC4-019E-4881-9C76-CCCFE6206310}" destId="{CB2DB8B3-0D87-4260-A197-8F556701970C}" srcOrd="2" destOrd="0" parTransId="{2F5912C3-98E0-46AB-B29C-C306F7A9F383}" sibTransId="{CAF14A42-B4A7-4C71-A22A-DA55859CCF68}"/>
    <dgm:cxn modelId="{9576A209-AC7A-483B-955F-72E57A25E698}" srcId="{4CA073FE-00CE-4EB0-BFEA-C9E0E65A32E4}" destId="{DE213DCD-E297-497B-91C1-5E6DB248DCC8}" srcOrd="1" destOrd="0" parTransId="{0238FC59-24F4-41A4-B1E1-76E4CD80D4A3}" sibTransId="{47EBFABC-9B8C-4916-8825-F2F6EE96FBA2}"/>
    <dgm:cxn modelId="{9139CB9B-474F-4C83-A1E3-F97B3FA5E68C}" srcId="{575C2AC4-019E-4881-9C76-CCCFE6206310}" destId="{6E0D2D38-FF73-4D40-8E2E-0F2225DA57BF}" srcOrd="3" destOrd="0" parTransId="{49C15DE6-9B59-42F1-8713-B7EBA6C3AF95}" sibTransId="{905E1ECA-57AC-49C7-A493-BF70A893DC3B}"/>
    <dgm:cxn modelId="{E1F3AC3F-7FDB-4139-A73D-1A9CFA577661}" type="presParOf" srcId="{9F547313-8BA5-4416-B364-49C7462AE6CC}" destId="{5540D286-390F-49F7-BE58-1AF73AF18E83}" srcOrd="0" destOrd="0" presId="urn:microsoft.com/office/officeart/2008/layout/VerticalCurvedList"/>
    <dgm:cxn modelId="{C7F93CAF-739A-4A5F-85B2-AA422455F772}" type="presParOf" srcId="{5540D286-390F-49F7-BE58-1AF73AF18E83}" destId="{62F5C7EA-0C41-476F-8E8E-8B9661C92019}" srcOrd="0" destOrd="0" presId="urn:microsoft.com/office/officeart/2008/layout/VerticalCurvedList"/>
    <dgm:cxn modelId="{8AAA4F37-A54A-4C78-870A-3BE55DC18DB3}" type="presParOf" srcId="{62F5C7EA-0C41-476F-8E8E-8B9661C92019}" destId="{72C73EDF-76D4-4165-80CC-E9CB8837BEFD}" srcOrd="0" destOrd="0" presId="urn:microsoft.com/office/officeart/2008/layout/VerticalCurvedList"/>
    <dgm:cxn modelId="{5EA5DD7A-481B-4211-9E44-96165B605D6B}" type="presParOf" srcId="{62F5C7EA-0C41-476F-8E8E-8B9661C92019}" destId="{31A7038E-BCB7-4340-99BF-6429E100CC6B}" srcOrd="1" destOrd="0" presId="urn:microsoft.com/office/officeart/2008/layout/VerticalCurvedList"/>
    <dgm:cxn modelId="{3794D735-C22E-4165-B621-ED6F4824ADCC}" type="presParOf" srcId="{62F5C7EA-0C41-476F-8E8E-8B9661C92019}" destId="{70047CDD-97BE-4AFC-AEA6-248D150717EB}" srcOrd="2" destOrd="0" presId="urn:microsoft.com/office/officeart/2008/layout/VerticalCurvedList"/>
    <dgm:cxn modelId="{9373717B-0D59-42CB-997F-3A272C31D6F4}" type="presParOf" srcId="{62F5C7EA-0C41-476F-8E8E-8B9661C92019}" destId="{709CC94F-F166-4D6C-A28C-F21A390FBF22}" srcOrd="3" destOrd="0" presId="urn:microsoft.com/office/officeart/2008/layout/VerticalCurvedList"/>
    <dgm:cxn modelId="{70289FB6-F88B-46F8-841A-F5704C67D66B}" type="presParOf" srcId="{5540D286-390F-49F7-BE58-1AF73AF18E83}" destId="{51F2E963-23E8-4CE3-9280-95CF876669C9}" srcOrd="1" destOrd="0" presId="urn:microsoft.com/office/officeart/2008/layout/VerticalCurvedList"/>
    <dgm:cxn modelId="{B6934AF0-3545-4846-8286-F76A3B82D6BD}" type="presParOf" srcId="{5540D286-390F-49F7-BE58-1AF73AF18E83}" destId="{F5272D1F-7308-4C00-B7B1-E909A9A89045}" srcOrd="2" destOrd="0" presId="urn:microsoft.com/office/officeart/2008/layout/VerticalCurvedList"/>
    <dgm:cxn modelId="{BFE58FFB-63B8-4FEC-AFA4-95E50D6BD769}" type="presParOf" srcId="{F5272D1F-7308-4C00-B7B1-E909A9A89045}" destId="{520E75F1-F0D4-4ED3-87E4-80FA32AB683F}" srcOrd="0" destOrd="0" presId="urn:microsoft.com/office/officeart/2008/layout/VerticalCurvedList"/>
    <dgm:cxn modelId="{1FA63604-0FF7-45A0-AA27-A7C0E5D31370}" type="presParOf" srcId="{5540D286-390F-49F7-BE58-1AF73AF18E83}" destId="{F0030DCA-FCDB-4961-B728-E22B061CBE71}" srcOrd="3" destOrd="0" presId="urn:microsoft.com/office/officeart/2008/layout/VerticalCurvedList"/>
    <dgm:cxn modelId="{F2B9E838-265F-4194-AB34-4B06A1C31A9B}" type="presParOf" srcId="{5540D286-390F-49F7-BE58-1AF73AF18E83}" destId="{88F44DF5-BBD7-41DB-9AF4-6B5617033A10}" srcOrd="4" destOrd="0" presId="urn:microsoft.com/office/officeart/2008/layout/VerticalCurvedList"/>
    <dgm:cxn modelId="{B099B465-90FC-4F76-9400-D7C8AC74C4F7}" type="presParOf" srcId="{88F44DF5-BBD7-41DB-9AF4-6B5617033A10}" destId="{DF9BE4FA-2DD9-4C2C-997E-65A3836C2334}" srcOrd="0" destOrd="0" presId="urn:microsoft.com/office/officeart/2008/layout/VerticalCurvedList"/>
    <dgm:cxn modelId="{C9FD7E2E-4A35-407F-B501-C59C1338EE91}" type="presParOf" srcId="{5540D286-390F-49F7-BE58-1AF73AF18E83}" destId="{01F3393A-FA6D-4CE0-AF3C-0BC78D67D2F2}" srcOrd="5" destOrd="0" presId="urn:microsoft.com/office/officeart/2008/layout/VerticalCurvedList"/>
    <dgm:cxn modelId="{7754AECB-E095-4DCA-AA31-5D089955F321}" type="presParOf" srcId="{5540D286-390F-49F7-BE58-1AF73AF18E83}" destId="{521AAD9D-C98B-4944-A7CD-0B85F78B90B5}" srcOrd="6" destOrd="0" presId="urn:microsoft.com/office/officeart/2008/layout/VerticalCurvedList"/>
    <dgm:cxn modelId="{47AF999F-32FA-4B81-9531-F228F19AEE78}" type="presParOf" srcId="{521AAD9D-C98B-4944-A7CD-0B85F78B90B5}" destId="{C96C351C-8BEE-4837-8A75-F9821BD52198}" srcOrd="0" destOrd="0" presId="urn:microsoft.com/office/officeart/2008/layout/VerticalCurvedList"/>
    <dgm:cxn modelId="{CF06B404-37AF-479E-8D97-92FFBEE7DC68}" type="presParOf" srcId="{5540D286-390F-49F7-BE58-1AF73AF18E83}" destId="{2D3911B9-325D-4E4E-903D-F1BE3D812113}" srcOrd="7" destOrd="0" presId="urn:microsoft.com/office/officeart/2008/layout/VerticalCurvedList"/>
    <dgm:cxn modelId="{BFE0D4B6-4806-4E8C-8C6A-BA96C932180E}" type="presParOf" srcId="{5540D286-390F-49F7-BE58-1AF73AF18E83}" destId="{D21A7A4A-76FA-4D0F-80AF-2FD1893124BD}" srcOrd="8" destOrd="0" presId="urn:microsoft.com/office/officeart/2008/layout/VerticalCurvedList"/>
    <dgm:cxn modelId="{A4FD1829-2B1A-4041-93FD-E1AA971556E3}" type="presParOf" srcId="{D21A7A4A-76FA-4D0F-80AF-2FD1893124BD}" destId="{71A2A343-D3A2-46EE-9E8F-FC984065B7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10ABD2-CBDA-4210-B44B-F071D664B67E}" type="doc">
      <dgm:prSet loTypeId="urn:microsoft.com/office/officeart/2008/layout/LinedList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2CA8E5-A415-443B-93BF-FD8F44AB5059}">
      <dgm:prSet custT="1"/>
      <dgm:spPr/>
      <dgm:t>
        <a:bodyPr/>
        <a:lstStyle/>
        <a:p>
          <a:pPr rtl="0"/>
          <a:r>
            <a:rPr lang="es-ES" sz="1800" dirty="0" smtClean="0"/>
            <a:t>Antecedentes</a:t>
          </a:r>
          <a:endParaRPr lang="es-ES" sz="1800" dirty="0"/>
        </a:p>
      </dgm:t>
    </dgm:pt>
    <dgm:pt modelId="{BC1E630D-DE38-4EC1-81BF-03F174945D6C}" type="parTrans" cxnId="{DDAFB858-68CD-4DCC-8877-DE231606DAEE}">
      <dgm:prSet/>
      <dgm:spPr/>
      <dgm:t>
        <a:bodyPr/>
        <a:lstStyle/>
        <a:p>
          <a:endParaRPr lang="es-ES"/>
        </a:p>
      </dgm:t>
    </dgm:pt>
    <dgm:pt modelId="{6AC2AB89-2BCC-44B8-9453-C130151DB2FB}" type="sibTrans" cxnId="{DDAFB858-68CD-4DCC-8877-DE231606DAEE}">
      <dgm:prSet/>
      <dgm:spPr/>
      <dgm:t>
        <a:bodyPr/>
        <a:lstStyle/>
        <a:p>
          <a:endParaRPr lang="es-ES"/>
        </a:p>
      </dgm:t>
    </dgm:pt>
    <dgm:pt modelId="{BB0E4A0B-A05B-4064-86D3-1FF047209612}">
      <dgm:prSet/>
      <dgm:spPr/>
      <dgm:t>
        <a:bodyPr/>
        <a:lstStyle/>
        <a:p>
          <a:pPr rtl="0"/>
          <a:r>
            <a:rPr lang="es-ES" dirty="0" smtClean="0"/>
            <a:t>Fueros y observancias</a:t>
          </a:r>
          <a:endParaRPr lang="es-ES" dirty="0"/>
        </a:p>
      </dgm:t>
    </dgm:pt>
    <dgm:pt modelId="{39BA721F-F64E-4221-9592-E78DE126E48F}" type="parTrans" cxnId="{F63B5B87-6836-4B7E-9C77-4BC79BDB47DF}">
      <dgm:prSet/>
      <dgm:spPr/>
      <dgm:t>
        <a:bodyPr/>
        <a:lstStyle/>
        <a:p>
          <a:endParaRPr lang="es-ES"/>
        </a:p>
      </dgm:t>
    </dgm:pt>
    <dgm:pt modelId="{CD1A3197-6DCE-4B4B-81C9-7960D7F1871C}" type="sibTrans" cxnId="{F63B5B87-6836-4B7E-9C77-4BC79BDB47DF}">
      <dgm:prSet/>
      <dgm:spPr/>
      <dgm:t>
        <a:bodyPr/>
        <a:lstStyle/>
        <a:p>
          <a:endParaRPr lang="es-ES"/>
        </a:p>
      </dgm:t>
    </dgm:pt>
    <dgm:pt modelId="{BF91BA4A-1368-43A0-A85D-89FBDC315FF3}">
      <dgm:prSet/>
      <dgm:spPr/>
      <dgm:t>
        <a:bodyPr/>
        <a:lstStyle/>
        <a:p>
          <a:pPr rtl="0"/>
          <a:r>
            <a:rPr lang="es-ES" dirty="0" smtClean="0"/>
            <a:t>Congreso de 1880 y Apéndice de 1925</a:t>
          </a:r>
          <a:endParaRPr lang="es-ES" dirty="0"/>
        </a:p>
      </dgm:t>
    </dgm:pt>
    <dgm:pt modelId="{B8BC0E69-0DCB-4404-A2EE-8DF20B9B3DCB}" type="parTrans" cxnId="{6DDFED99-8D49-4E51-AFAF-70CE97195FF7}">
      <dgm:prSet/>
      <dgm:spPr/>
      <dgm:t>
        <a:bodyPr/>
        <a:lstStyle/>
        <a:p>
          <a:endParaRPr lang="es-ES"/>
        </a:p>
      </dgm:t>
    </dgm:pt>
    <dgm:pt modelId="{294A73B5-25D8-43B7-A046-3DC1BBF8EED1}" type="sibTrans" cxnId="{6DDFED99-8D49-4E51-AFAF-70CE97195FF7}">
      <dgm:prSet/>
      <dgm:spPr/>
      <dgm:t>
        <a:bodyPr/>
        <a:lstStyle/>
        <a:p>
          <a:endParaRPr lang="es-ES"/>
        </a:p>
      </dgm:t>
    </dgm:pt>
    <dgm:pt modelId="{280CB51D-B541-4E6A-A9F8-9E3808C14A5D}">
      <dgm:prSet/>
      <dgm:spPr/>
      <dgm:t>
        <a:bodyPr/>
        <a:lstStyle/>
        <a:p>
          <a:pPr rtl="0"/>
          <a:r>
            <a:rPr lang="es-ES" smtClean="0"/>
            <a:t>Compilación de 1967</a:t>
          </a:r>
          <a:endParaRPr lang="es-ES"/>
        </a:p>
      </dgm:t>
    </dgm:pt>
    <dgm:pt modelId="{DE8918A3-A06A-4D59-AD9B-027F74A06D44}" type="parTrans" cxnId="{F8FA106C-8D2E-46C2-8B29-6369A9F72351}">
      <dgm:prSet/>
      <dgm:spPr/>
      <dgm:t>
        <a:bodyPr/>
        <a:lstStyle/>
        <a:p>
          <a:endParaRPr lang="es-ES"/>
        </a:p>
      </dgm:t>
    </dgm:pt>
    <dgm:pt modelId="{2A19B6C8-6B24-45B2-AFE2-4C1B15E48DA6}" type="sibTrans" cxnId="{F8FA106C-8D2E-46C2-8B29-6369A9F72351}">
      <dgm:prSet/>
      <dgm:spPr/>
      <dgm:t>
        <a:bodyPr/>
        <a:lstStyle/>
        <a:p>
          <a:endParaRPr lang="es-ES"/>
        </a:p>
      </dgm:t>
    </dgm:pt>
    <dgm:pt modelId="{AA0D47E1-6F27-4386-B966-B0258012C073}">
      <dgm:prSet/>
      <dgm:spPr/>
      <dgm:t>
        <a:bodyPr/>
        <a:lstStyle/>
        <a:p>
          <a:pPr rtl="0"/>
          <a:r>
            <a:rPr lang="es-ES" dirty="0" smtClean="0"/>
            <a:t>Regulación actual:</a:t>
          </a:r>
          <a:endParaRPr lang="es-ES" dirty="0"/>
        </a:p>
      </dgm:t>
    </dgm:pt>
    <dgm:pt modelId="{002245F7-5006-4CA5-A10A-4E80EABA1CD3}" type="parTrans" cxnId="{083B7274-E477-4807-AED2-6211FCF03D5D}">
      <dgm:prSet/>
      <dgm:spPr/>
      <dgm:t>
        <a:bodyPr/>
        <a:lstStyle/>
        <a:p>
          <a:endParaRPr lang="es-ES"/>
        </a:p>
      </dgm:t>
    </dgm:pt>
    <dgm:pt modelId="{9C0F0AF8-B032-455E-B024-358F575A5368}" type="sibTrans" cxnId="{083B7274-E477-4807-AED2-6211FCF03D5D}">
      <dgm:prSet/>
      <dgm:spPr/>
      <dgm:t>
        <a:bodyPr/>
        <a:lstStyle/>
        <a:p>
          <a:endParaRPr lang="es-ES"/>
        </a:p>
      </dgm:t>
    </dgm:pt>
    <dgm:pt modelId="{BA87BDD6-EB2F-44AA-9329-A4D616D99CC1}">
      <dgm:prSet/>
      <dgm:spPr/>
      <dgm:t>
        <a:bodyPr/>
        <a:lstStyle/>
        <a:p>
          <a:pPr rtl="0"/>
          <a:r>
            <a:rPr lang="es-ES" dirty="0" smtClean="0"/>
            <a:t>CDFA: </a:t>
          </a:r>
          <a:r>
            <a:rPr lang="es-ES" dirty="0" err="1" smtClean="0"/>
            <a:t>Tit</a:t>
          </a:r>
          <a:r>
            <a:rPr lang="es-ES" dirty="0" smtClean="0"/>
            <a:t>. V, Lib. I arts. 170 a 182</a:t>
          </a:r>
          <a:endParaRPr lang="es-ES" dirty="0"/>
        </a:p>
      </dgm:t>
    </dgm:pt>
    <dgm:pt modelId="{027A34ED-66D7-438B-B1AA-2EA77BE952BB}" type="parTrans" cxnId="{B48DBC9C-48E7-4AC6-A25B-68E6C3B68B30}">
      <dgm:prSet/>
      <dgm:spPr/>
      <dgm:t>
        <a:bodyPr/>
        <a:lstStyle/>
        <a:p>
          <a:endParaRPr lang="es-ES"/>
        </a:p>
      </dgm:t>
    </dgm:pt>
    <dgm:pt modelId="{D7C8EA1A-DA16-4326-A188-746D0E4B3661}" type="sibTrans" cxnId="{B48DBC9C-48E7-4AC6-A25B-68E6C3B68B30}">
      <dgm:prSet/>
      <dgm:spPr/>
      <dgm:t>
        <a:bodyPr/>
        <a:lstStyle/>
        <a:p>
          <a:endParaRPr lang="es-ES"/>
        </a:p>
      </dgm:t>
    </dgm:pt>
    <dgm:pt modelId="{17E94DF6-1349-4C95-900D-AE3659CC0EF0}">
      <dgm:prSet/>
      <dgm:spPr/>
      <dgm:t>
        <a:bodyPr/>
        <a:lstStyle/>
        <a:p>
          <a:pPr rtl="0"/>
          <a:r>
            <a:rPr lang="es-ES" dirty="0" smtClean="0"/>
            <a:t>Llamamiento: art. 170  y 182 CDFA</a:t>
          </a:r>
          <a:endParaRPr lang="es-ES" dirty="0"/>
        </a:p>
      </dgm:t>
    </dgm:pt>
    <dgm:pt modelId="{1E13D1BE-FA4D-4686-AC00-2593429B4C05}" type="parTrans" cxnId="{8505E6F0-76F6-405D-8E67-02C7226D1694}">
      <dgm:prSet/>
      <dgm:spPr/>
      <dgm:t>
        <a:bodyPr/>
        <a:lstStyle/>
        <a:p>
          <a:endParaRPr lang="es-ES"/>
        </a:p>
      </dgm:t>
    </dgm:pt>
    <dgm:pt modelId="{5048B08A-1388-4744-A500-7D0069BE6B9F}" type="sibTrans" cxnId="{8505E6F0-76F6-405D-8E67-02C7226D1694}">
      <dgm:prSet/>
      <dgm:spPr/>
      <dgm:t>
        <a:bodyPr/>
        <a:lstStyle/>
        <a:p>
          <a:endParaRPr lang="es-ES"/>
        </a:p>
      </dgm:t>
    </dgm:pt>
    <dgm:pt modelId="{E4F0DC98-3F2A-47DD-9E45-04B0D69A90ED}">
      <dgm:prSet/>
      <dgm:spPr/>
      <dgm:t>
        <a:bodyPr/>
        <a:lstStyle/>
        <a:p>
          <a:pPr rtl="0"/>
          <a:r>
            <a:rPr lang="es-ES" dirty="0" smtClean="0"/>
            <a:t>Aplicabilidad: art. 171 CDFA</a:t>
          </a:r>
          <a:endParaRPr lang="es-ES" dirty="0"/>
        </a:p>
      </dgm:t>
    </dgm:pt>
    <dgm:pt modelId="{FCE8C5BB-9EC2-45E5-9B81-D3C9371AA567}" type="parTrans" cxnId="{63604FC1-A1ED-4ED9-9347-CBD2ABAAE7AA}">
      <dgm:prSet/>
      <dgm:spPr/>
      <dgm:t>
        <a:bodyPr/>
        <a:lstStyle/>
        <a:p>
          <a:endParaRPr lang="es-ES"/>
        </a:p>
      </dgm:t>
    </dgm:pt>
    <dgm:pt modelId="{CCE4463E-E6B2-485A-8066-B5C69EE2EB22}" type="sibTrans" cxnId="{63604FC1-A1ED-4ED9-9347-CBD2ABAAE7AA}">
      <dgm:prSet/>
      <dgm:spPr/>
      <dgm:t>
        <a:bodyPr/>
        <a:lstStyle/>
        <a:p>
          <a:endParaRPr lang="es-ES"/>
        </a:p>
      </dgm:t>
    </dgm:pt>
    <dgm:pt modelId="{3D87B5D4-6739-49EB-94DA-69F46BA88E99}">
      <dgm:prSet/>
      <dgm:spPr/>
      <dgm:t>
        <a:bodyPr/>
        <a:lstStyle/>
        <a:p>
          <a:pPr rtl="0"/>
          <a:r>
            <a:rPr lang="es-ES" smtClean="0"/>
            <a:t>Composición: art. 172 CDFA.</a:t>
          </a:r>
          <a:endParaRPr lang="es-ES"/>
        </a:p>
      </dgm:t>
    </dgm:pt>
    <dgm:pt modelId="{B4769B55-C25C-4F37-9B4C-05FBCDD3819B}" type="parTrans" cxnId="{9E3AEB19-02D0-48CA-B920-5E77AB99CA37}">
      <dgm:prSet/>
      <dgm:spPr/>
      <dgm:t>
        <a:bodyPr/>
        <a:lstStyle/>
        <a:p>
          <a:endParaRPr lang="es-ES"/>
        </a:p>
      </dgm:t>
    </dgm:pt>
    <dgm:pt modelId="{D80FAD51-9E3A-43DD-BDF7-A22A63C42772}" type="sibTrans" cxnId="{9E3AEB19-02D0-48CA-B920-5E77AB99CA37}">
      <dgm:prSet/>
      <dgm:spPr/>
      <dgm:t>
        <a:bodyPr/>
        <a:lstStyle/>
        <a:p>
          <a:endParaRPr lang="es-ES"/>
        </a:p>
      </dgm:t>
    </dgm:pt>
    <dgm:pt modelId="{E0B53BD9-C963-48D8-B2DC-61FA74C01A09}">
      <dgm:prSet/>
      <dgm:spPr/>
      <dgm:t>
        <a:bodyPr/>
        <a:lstStyle/>
        <a:p>
          <a:pPr rtl="0"/>
          <a:r>
            <a:rPr lang="es-ES" dirty="0" smtClean="0"/>
            <a:t>Idoneidad: art. 173 CDFA</a:t>
          </a:r>
          <a:endParaRPr lang="es-ES" dirty="0"/>
        </a:p>
      </dgm:t>
    </dgm:pt>
    <dgm:pt modelId="{E058104C-DA46-4958-AD97-9A95AB563F61}" type="parTrans" cxnId="{853A18CF-52C7-440B-8C76-79C432CF6EB6}">
      <dgm:prSet/>
      <dgm:spPr/>
      <dgm:t>
        <a:bodyPr/>
        <a:lstStyle/>
        <a:p>
          <a:endParaRPr lang="es-ES"/>
        </a:p>
      </dgm:t>
    </dgm:pt>
    <dgm:pt modelId="{69A8B3BB-7FB2-415A-8553-61A362EB0C5A}" type="sibTrans" cxnId="{853A18CF-52C7-440B-8C76-79C432CF6EB6}">
      <dgm:prSet/>
      <dgm:spPr/>
      <dgm:t>
        <a:bodyPr/>
        <a:lstStyle/>
        <a:p>
          <a:endParaRPr lang="es-ES"/>
        </a:p>
      </dgm:t>
    </dgm:pt>
    <dgm:pt modelId="{FDF3A996-1FB6-4E99-9CB1-E328078901B6}">
      <dgm:prSet/>
      <dgm:spPr/>
      <dgm:t>
        <a:bodyPr/>
        <a:lstStyle/>
        <a:p>
          <a:pPr rtl="0"/>
          <a:r>
            <a:rPr lang="es-ES" smtClean="0"/>
            <a:t>Clases de Junta y formación:</a:t>
          </a:r>
          <a:endParaRPr lang="es-ES"/>
        </a:p>
      </dgm:t>
    </dgm:pt>
    <dgm:pt modelId="{E71FCEE9-CF9A-49DD-B4BE-BCD9B5B86372}" type="parTrans" cxnId="{C0744A8D-0A5F-4B95-9073-173556672569}">
      <dgm:prSet/>
      <dgm:spPr/>
      <dgm:t>
        <a:bodyPr/>
        <a:lstStyle/>
        <a:p>
          <a:endParaRPr lang="es-ES"/>
        </a:p>
      </dgm:t>
    </dgm:pt>
    <dgm:pt modelId="{3814B319-B4FD-4E72-88D4-B9C79B70840C}" type="sibTrans" cxnId="{C0744A8D-0A5F-4B95-9073-173556672569}">
      <dgm:prSet/>
      <dgm:spPr/>
      <dgm:t>
        <a:bodyPr/>
        <a:lstStyle/>
        <a:p>
          <a:endParaRPr lang="es-ES"/>
        </a:p>
      </dgm:t>
    </dgm:pt>
    <dgm:pt modelId="{DBF634CD-7FE5-49EB-896F-DAB4E5225141}">
      <dgm:prSet/>
      <dgm:spPr/>
      <dgm:t>
        <a:bodyPr/>
        <a:lstStyle/>
        <a:p>
          <a:pPr rtl="0"/>
          <a:r>
            <a:rPr lang="es-ES" dirty="0" smtClean="0"/>
            <a:t>Bajo fe notarial: art. 174 CDFA</a:t>
          </a:r>
          <a:endParaRPr lang="es-ES" dirty="0"/>
        </a:p>
      </dgm:t>
    </dgm:pt>
    <dgm:pt modelId="{B5FC36C0-5C6B-4BDB-A1A7-C576F644698C}" type="parTrans" cxnId="{2971FB1A-77CF-4401-AFF6-09FA6A420B18}">
      <dgm:prSet/>
      <dgm:spPr/>
      <dgm:t>
        <a:bodyPr/>
        <a:lstStyle/>
        <a:p>
          <a:endParaRPr lang="es-ES"/>
        </a:p>
      </dgm:t>
    </dgm:pt>
    <dgm:pt modelId="{30154643-DA9D-4F33-982C-89FDC287DE3B}" type="sibTrans" cxnId="{2971FB1A-77CF-4401-AFF6-09FA6A420B18}">
      <dgm:prSet/>
      <dgm:spPr/>
      <dgm:t>
        <a:bodyPr/>
        <a:lstStyle/>
        <a:p>
          <a:endParaRPr lang="es-ES"/>
        </a:p>
      </dgm:t>
    </dgm:pt>
    <dgm:pt modelId="{2C378B8D-9647-40D4-906E-5F2061B43BBC}">
      <dgm:prSet/>
      <dgm:spPr/>
      <dgm:t>
        <a:bodyPr/>
        <a:lstStyle/>
        <a:p>
          <a:pPr rtl="0"/>
          <a:r>
            <a:rPr lang="es-ES" dirty="0" smtClean="0"/>
            <a:t>Judicial: art. 175 CDFA</a:t>
          </a:r>
          <a:endParaRPr lang="es-ES" dirty="0"/>
        </a:p>
      </dgm:t>
    </dgm:pt>
    <dgm:pt modelId="{E32D4741-26A7-479E-8819-1AA4D6CB9D6E}" type="parTrans" cxnId="{BF48315B-F7CE-44D6-9DC4-25F1FE5F000D}">
      <dgm:prSet/>
      <dgm:spPr/>
      <dgm:t>
        <a:bodyPr/>
        <a:lstStyle/>
        <a:p>
          <a:endParaRPr lang="es-ES"/>
        </a:p>
      </dgm:t>
    </dgm:pt>
    <dgm:pt modelId="{B1DBD449-808D-48F0-8206-A2BF58E4530F}" type="sibTrans" cxnId="{BF48315B-F7CE-44D6-9DC4-25F1FE5F000D}">
      <dgm:prSet/>
      <dgm:spPr/>
      <dgm:t>
        <a:bodyPr/>
        <a:lstStyle/>
        <a:p>
          <a:endParaRPr lang="es-ES"/>
        </a:p>
      </dgm:t>
    </dgm:pt>
    <dgm:pt modelId="{64BE4F80-3AF5-49DD-8750-39F2410835CC}">
      <dgm:prSet/>
      <dgm:spPr/>
      <dgm:t>
        <a:bodyPr/>
        <a:lstStyle/>
        <a:p>
          <a:pPr rtl="0"/>
          <a:r>
            <a:rPr lang="es-ES" smtClean="0"/>
            <a:t>Constitución.</a:t>
          </a:r>
          <a:endParaRPr lang="es-ES"/>
        </a:p>
      </dgm:t>
    </dgm:pt>
    <dgm:pt modelId="{F412E1A9-F084-472D-9B02-ECD4D8BB6E01}" type="parTrans" cxnId="{A4CA14C2-B826-4ADB-A9C1-5DEF9DFCFA7E}">
      <dgm:prSet/>
      <dgm:spPr/>
      <dgm:t>
        <a:bodyPr/>
        <a:lstStyle/>
        <a:p>
          <a:endParaRPr lang="es-ES"/>
        </a:p>
      </dgm:t>
    </dgm:pt>
    <dgm:pt modelId="{1F139F3A-E2E1-4F7C-997B-766A4827DDA3}" type="sibTrans" cxnId="{A4CA14C2-B826-4ADB-A9C1-5DEF9DFCFA7E}">
      <dgm:prSet/>
      <dgm:spPr/>
      <dgm:t>
        <a:bodyPr/>
        <a:lstStyle/>
        <a:p>
          <a:endParaRPr lang="es-ES"/>
        </a:p>
      </dgm:t>
    </dgm:pt>
    <dgm:pt modelId="{8F59D645-59E0-4829-964D-7F092AD05BCF}">
      <dgm:prSet/>
      <dgm:spPr/>
      <dgm:t>
        <a:bodyPr/>
        <a:lstStyle/>
        <a:p>
          <a:pPr rtl="0"/>
          <a:r>
            <a:rPr lang="es-ES" dirty="0" smtClean="0"/>
            <a:t>Junta notarial: 174 CDFA</a:t>
          </a:r>
          <a:endParaRPr lang="es-ES" dirty="0"/>
        </a:p>
      </dgm:t>
    </dgm:pt>
    <dgm:pt modelId="{2340ADAE-2609-4810-AAB0-BFE10BCAF2B5}" type="parTrans" cxnId="{300EFAB8-63AA-4157-A223-420E70BE5986}">
      <dgm:prSet/>
      <dgm:spPr/>
      <dgm:t>
        <a:bodyPr/>
        <a:lstStyle/>
        <a:p>
          <a:endParaRPr lang="es-ES"/>
        </a:p>
      </dgm:t>
    </dgm:pt>
    <dgm:pt modelId="{409B722C-C338-4B47-AB48-E19BA54A5CB6}" type="sibTrans" cxnId="{300EFAB8-63AA-4157-A223-420E70BE5986}">
      <dgm:prSet/>
      <dgm:spPr/>
      <dgm:t>
        <a:bodyPr/>
        <a:lstStyle/>
        <a:p>
          <a:endParaRPr lang="es-ES"/>
        </a:p>
      </dgm:t>
    </dgm:pt>
    <dgm:pt modelId="{82265A94-E91A-441E-89BC-02E9A78D1928}">
      <dgm:prSet/>
      <dgm:spPr/>
      <dgm:t>
        <a:bodyPr/>
        <a:lstStyle/>
        <a:p>
          <a:pPr rtl="0"/>
          <a:r>
            <a:rPr lang="es-ES" dirty="0" smtClean="0"/>
            <a:t>Junta Judicial: 175.1 CDFA/ </a:t>
          </a:r>
          <a:r>
            <a:rPr lang="es-ES" dirty="0" smtClean="0">
              <a:hlinkClick xmlns:r="http://schemas.openxmlformats.org/officeDocument/2006/relationships" r:id="rId1"/>
            </a:rPr>
            <a:t>art. 45 LJV</a:t>
          </a:r>
          <a:endParaRPr lang="es-ES" dirty="0"/>
        </a:p>
      </dgm:t>
    </dgm:pt>
    <dgm:pt modelId="{22BEB98D-1466-4018-9736-8C02A29EED72}" type="parTrans" cxnId="{8DB3177C-FA73-49F0-B075-3101A832FDA6}">
      <dgm:prSet/>
      <dgm:spPr/>
      <dgm:t>
        <a:bodyPr/>
        <a:lstStyle/>
        <a:p>
          <a:endParaRPr lang="es-ES"/>
        </a:p>
      </dgm:t>
    </dgm:pt>
    <dgm:pt modelId="{031335C6-496C-40C5-BEFE-8BF7CF00C449}" type="sibTrans" cxnId="{8DB3177C-FA73-49F0-B075-3101A832FDA6}">
      <dgm:prSet/>
      <dgm:spPr/>
      <dgm:t>
        <a:bodyPr/>
        <a:lstStyle/>
        <a:p>
          <a:endParaRPr lang="es-ES"/>
        </a:p>
      </dgm:t>
    </dgm:pt>
    <dgm:pt modelId="{FD831E34-D032-4506-A0FE-8DC8037786C4}">
      <dgm:prSet/>
      <dgm:spPr/>
      <dgm:t>
        <a:bodyPr/>
        <a:lstStyle/>
        <a:p>
          <a:pPr rtl="0"/>
          <a:r>
            <a:rPr lang="es-ES" smtClean="0"/>
            <a:t>Reunión y toma de acuerdos:</a:t>
          </a:r>
          <a:endParaRPr lang="es-ES"/>
        </a:p>
      </dgm:t>
    </dgm:pt>
    <dgm:pt modelId="{ADB1A351-3452-4793-943F-375CAC2A881D}" type="parTrans" cxnId="{D33B83B7-19F8-4015-9772-FFA0BDEC4060}">
      <dgm:prSet/>
      <dgm:spPr/>
      <dgm:t>
        <a:bodyPr/>
        <a:lstStyle/>
        <a:p>
          <a:endParaRPr lang="es-ES"/>
        </a:p>
      </dgm:t>
    </dgm:pt>
    <dgm:pt modelId="{3701F487-0F8F-42D7-9713-239F9127FE24}" type="sibTrans" cxnId="{D33B83B7-19F8-4015-9772-FFA0BDEC4060}">
      <dgm:prSet/>
      <dgm:spPr/>
      <dgm:t>
        <a:bodyPr/>
        <a:lstStyle/>
        <a:p>
          <a:endParaRPr lang="es-ES"/>
        </a:p>
      </dgm:t>
    </dgm:pt>
    <dgm:pt modelId="{409C95D5-CA4C-430C-B184-ABD81EF661B6}">
      <dgm:prSet/>
      <dgm:spPr/>
      <dgm:t>
        <a:bodyPr/>
        <a:lstStyle/>
        <a:p>
          <a:pPr rtl="0"/>
          <a:r>
            <a:rPr lang="es-ES" dirty="0" smtClean="0"/>
            <a:t>Asistencia: art. 176 CDFA</a:t>
          </a:r>
          <a:endParaRPr lang="es-ES" dirty="0"/>
        </a:p>
      </dgm:t>
    </dgm:pt>
    <dgm:pt modelId="{D5FF58A7-739E-4E62-BC0A-4C8240B9F38A}" type="parTrans" cxnId="{905DA300-DFAD-452A-A621-203656DB6857}">
      <dgm:prSet/>
      <dgm:spPr/>
      <dgm:t>
        <a:bodyPr/>
        <a:lstStyle/>
        <a:p>
          <a:endParaRPr lang="es-ES"/>
        </a:p>
      </dgm:t>
    </dgm:pt>
    <dgm:pt modelId="{F2D1D6EB-D789-4E1E-ABA1-7CB9FBC20700}" type="sibTrans" cxnId="{905DA300-DFAD-452A-A621-203656DB6857}">
      <dgm:prSet/>
      <dgm:spPr/>
      <dgm:t>
        <a:bodyPr/>
        <a:lstStyle/>
        <a:p>
          <a:endParaRPr lang="es-ES"/>
        </a:p>
      </dgm:t>
    </dgm:pt>
    <dgm:pt modelId="{46130823-AEEC-43E7-AD60-B0CCC45A272B}">
      <dgm:prSet/>
      <dgm:spPr/>
      <dgm:t>
        <a:bodyPr/>
        <a:lstStyle/>
        <a:p>
          <a:pPr rtl="0"/>
          <a:r>
            <a:rPr lang="es-ES" dirty="0" smtClean="0"/>
            <a:t>Decisiones: art. 177 CDFA</a:t>
          </a:r>
          <a:endParaRPr lang="es-ES" dirty="0"/>
        </a:p>
      </dgm:t>
    </dgm:pt>
    <dgm:pt modelId="{3A1209F6-9BF0-49A2-8778-47E98F85CEB3}" type="parTrans" cxnId="{159C496A-DF5F-4618-BC40-28ABB2AB07E9}">
      <dgm:prSet/>
      <dgm:spPr/>
      <dgm:t>
        <a:bodyPr/>
        <a:lstStyle/>
        <a:p>
          <a:endParaRPr lang="es-ES"/>
        </a:p>
      </dgm:t>
    </dgm:pt>
    <dgm:pt modelId="{F4E62AF0-30D7-4F1E-950C-626356877835}" type="sibTrans" cxnId="{159C496A-DF5F-4618-BC40-28ABB2AB07E9}">
      <dgm:prSet/>
      <dgm:spPr/>
      <dgm:t>
        <a:bodyPr/>
        <a:lstStyle/>
        <a:p>
          <a:endParaRPr lang="es-ES"/>
        </a:p>
      </dgm:t>
    </dgm:pt>
    <dgm:pt modelId="{5AB8745B-E7BF-43E0-BD51-2B2312704A45}">
      <dgm:prSet/>
      <dgm:spPr/>
      <dgm:t>
        <a:bodyPr/>
        <a:lstStyle/>
        <a:p>
          <a:pPr rtl="0"/>
          <a:r>
            <a:rPr lang="es-ES" smtClean="0"/>
            <a:t>Eficacia y validez de acuerdos: arts. 178 y 179 CDFA</a:t>
          </a:r>
          <a:endParaRPr lang="es-ES"/>
        </a:p>
      </dgm:t>
    </dgm:pt>
    <dgm:pt modelId="{82EEFDA9-4F3E-45B7-8670-41C57FCDDB00}" type="parTrans" cxnId="{629D58EA-C795-483E-A831-E5B756B2189C}">
      <dgm:prSet/>
      <dgm:spPr/>
      <dgm:t>
        <a:bodyPr/>
        <a:lstStyle/>
        <a:p>
          <a:endParaRPr lang="es-ES"/>
        </a:p>
      </dgm:t>
    </dgm:pt>
    <dgm:pt modelId="{1F06BD73-005D-4E55-957D-4C04B726E09F}" type="sibTrans" cxnId="{629D58EA-C795-483E-A831-E5B756B2189C}">
      <dgm:prSet/>
      <dgm:spPr/>
      <dgm:t>
        <a:bodyPr/>
        <a:lstStyle/>
        <a:p>
          <a:endParaRPr lang="es-ES"/>
        </a:p>
      </dgm:t>
    </dgm:pt>
    <dgm:pt modelId="{00193725-7CE7-46FE-963B-B0A002665E2D}">
      <dgm:prSet/>
      <dgm:spPr/>
      <dgm:t>
        <a:bodyPr/>
        <a:lstStyle/>
        <a:p>
          <a:pPr rtl="0"/>
          <a:r>
            <a:rPr lang="es-ES" dirty="0" smtClean="0"/>
            <a:t>Procedimiento: art. 180 CDFA</a:t>
          </a:r>
          <a:endParaRPr lang="es-ES" dirty="0"/>
        </a:p>
      </dgm:t>
    </dgm:pt>
    <dgm:pt modelId="{A3FF10BC-42CE-4A68-8572-F625CDDAD180}" type="parTrans" cxnId="{AE7BFD45-93F9-40EB-B9CB-F0F67F497F41}">
      <dgm:prSet/>
      <dgm:spPr/>
      <dgm:t>
        <a:bodyPr/>
        <a:lstStyle/>
        <a:p>
          <a:endParaRPr lang="es-ES"/>
        </a:p>
      </dgm:t>
    </dgm:pt>
    <dgm:pt modelId="{5D0634B8-54F7-42DD-825D-43C9F6F6510E}" type="sibTrans" cxnId="{AE7BFD45-93F9-40EB-B9CB-F0F67F497F41}">
      <dgm:prSet/>
      <dgm:spPr/>
      <dgm:t>
        <a:bodyPr/>
        <a:lstStyle/>
        <a:p>
          <a:endParaRPr lang="es-ES"/>
        </a:p>
      </dgm:t>
    </dgm:pt>
    <dgm:pt modelId="{A7A85774-C12B-4F4D-BB58-A2BECF214A68}">
      <dgm:prSet/>
      <dgm:spPr/>
      <dgm:t>
        <a:bodyPr/>
        <a:lstStyle/>
        <a:p>
          <a:pPr rtl="0"/>
          <a:r>
            <a:rPr lang="es-ES" dirty="0" smtClean="0"/>
            <a:t>Falta de acuerdo: art. 181 CDFA.</a:t>
          </a:r>
          <a:endParaRPr lang="es-ES" dirty="0"/>
        </a:p>
      </dgm:t>
    </dgm:pt>
    <dgm:pt modelId="{7DCCB2F9-AF4C-4868-BE9B-C606B8DE7F1B}" type="parTrans" cxnId="{1E289A94-3368-4241-98A6-AFBFC201E619}">
      <dgm:prSet/>
      <dgm:spPr/>
      <dgm:t>
        <a:bodyPr/>
        <a:lstStyle/>
        <a:p>
          <a:endParaRPr lang="es-ES"/>
        </a:p>
      </dgm:t>
    </dgm:pt>
    <dgm:pt modelId="{1DBFBE1F-B4F2-4886-9F7F-095207B6015C}" type="sibTrans" cxnId="{1E289A94-3368-4241-98A6-AFBFC201E619}">
      <dgm:prSet/>
      <dgm:spPr/>
      <dgm:t>
        <a:bodyPr/>
        <a:lstStyle/>
        <a:p>
          <a:endParaRPr lang="es-ES"/>
        </a:p>
      </dgm:t>
    </dgm:pt>
    <dgm:pt modelId="{560EEDC6-C4C9-4A01-9191-05395E7602FA}" type="pres">
      <dgm:prSet presAssocID="{5A10ABD2-CBDA-4210-B44B-F071D664B67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7DDDEE8-B70B-44C7-A2FA-A2DE490E4FEE}" type="pres">
      <dgm:prSet presAssocID="{DF2CA8E5-A415-443B-93BF-FD8F44AB5059}" presName="thickLine" presStyleLbl="alignNode1" presStyleIdx="0" presStyleCnt="7" custLinFactNeighborY="4471"/>
      <dgm:spPr/>
    </dgm:pt>
    <dgm:pt modelId="{32244227-98D1-4629-A86B-9BAB13222150}" type="pres">
      <dgm:prSet presAssocID="{DF2CA8E5-A415-443B-93BF-FD8F44AB5059}" presName="horz1" presStyleCnt="0"/>
      <dgm:spPr/>
    </dgm:pt>
    <dgm:pt modelId="{4CAB603E-3B91-4F8B-A5BE-16F0CEDAE20B}" type="pres">
      <dgm:prSet presAssocID="{DF2CA8E5-A415-443B-93BF-FD8F44AB5059}" presName="tx1" presStyleLbl="revTx" presStyleIdx="0" presStyleCnt="22"/>
      <dgm:spPr/>
      <dgm:t>
        <a:bodyPr/>
        <a:lstStyle/>
        <a:p>
          <a:endParaRPr lang="es-ES"/>
        </a:p>
      </dgm:t>
    </dgm:pt>
    <dgm:pt modelId="{31B12805-CDA2-49B1-A2B4-9B184AF5186E}" type="pres">
      <dgm:prSet presAssocID="{DF2CA8E5-A415-443B-93BF-FD8F44AB5059}" presName="vert1" presStyleCnt="0"/>
      <dgm:spPr/>
    </dgm:pt>
    <dgm:pt modelId="{EA02F947-9ED0-44A5-B859-3DB3A4857F72}" type="pres">
      <dgm:prSet presAssocID="{BB0E4A0B-A05B-4064-86D3-1FF047209612}" presName="vertSpace2a" presStyleCnt="0"/>
      <dgm:spPr/>
    </dgm:pt>
    <dgm:pt modelId="{CD36F78C-E8FF-471D-BC94-F5F7F19DA390}" type="pres">
      <dgm:prSet presAssocID="{BB0E4A0B-A05B-4064-86D3-1FF047209612}" presName="horz2" presStyleCnt="0"/>
      <dgm:spPr/>
    </dgm:pt>
    <dgm:pt modelId="{F3655A9B-2232-475F-8E9A-39FEA0E15D29}" type="pres">
      <dgm:prSet presAssocID="{BB0E4A0B-A05B-4064-86D3-1FF047209612}" presName="horzSpace2" presStyleCnt="0"/>
      <dgm:spPr/>
    </dgm:pt>
    <dgm:pt modelId="{FCB33151-61FE-41AD-AD94-025EEA649E90}" type="pres">
      <dgm:prSet presAssocID="{BB0E4A0B-A05B-4064-86D3-1FF047209612}" presName="tx2" presStyleLbl="revTx" presStyleIdx="1" presStyleCnt="22"/>
      <dgm:spPr/>
      <dgm:t>
        <a:bodyPr/>
        <a:lstStyle/>
        <a:p>
          <a:endParaRPr lang="es-ES"/>
        </a:p>
      </dgm:t>
    </dgm:pt>
    <dgm:pt modelId="{2D066716-2088-4202-AEFC-5795E721A6B9}" type="pres">
      <dgm:prSet presAssocID="{BB0E4A0B-A05B-4064-86D3-1FF047209612}" presName="vert2" presStyleCnt="0"/>
      <dgm:spPr/>
    </dgm:pt>
    <dgm:pt modelId="{63AB50CC-030A-43A7-B4AD-60533B47DE02}" type="pres">
      <dgm:prSet presAssocID="{BB0E4A0B-A05B-4064-86D3-1FF047209612}" presName="thinLine2b" presStyleLbl="callout" presStyleIdx="0" presStyleCnt="15"/>
      <dgm:spPr/>
    </dgm:pt>
    <dgm:pt modelId="{9F06A4B0-AF81-4202-98BF-30E387FD2887}" type="pres">
      <dgm:prSet presAssocID="{BB0E4A0B-A05B-4064-86D3-1FF047209612}" presName="vertSpace2b" presStyleCnt="0"/>
      <dgm:spPr/>
    </dgm:pt>
    <dgm:pt modelId="{58331558-B271-4BC9-B9B9-10C1A3B0E83F}" type="pres">
      <dgm:prSet presAssocID="{BF91BA4A-1368-43A0-A85D-89FBDC315FF3}" presName="horz2" presStyleCnt="0"/>
      <dgm:spPr/>
    </dgm:pt>
    <dgm:pt modelId="{008EFD33-0993-40C4-ABEA-8727E55FB33F}" type="pres">
      <dgm:prSet presAssocID="{BF91BA4A-1368-43A0-A85D-89FBDC315FF3}" presName="horzSpace2" presStyleCnt="0"/>
      <dgm:spPr/>
    </dgm:pt>
    <dgm:pt modelId="{9B5DD159-6C48-4FC4-9725-E4A9DCA67314}" type="pres">
      <dgm:prSet presAssocID="{BF91BA4A-1368-43A0-A85D-89FBDC315FF3}" presName="tx2" presStyleLbl="revTx" presStyleIdx="2" presStyleCnt="22"/>
      <dgm:spPr/>
      <dgm:t>
        <a:bodyPr/>
        <a:lstStyle/>
        <a:p>
          <a:endParaRPr lang="es-ES"/>
        </a:p>
      </dgm:t>
    </dgm:pt>
    <dgm:pt modelId="{0D4AC108-D798-489C-A081-325928058681}" type="pres">
      <dgm:prSet presAssocID="{BF91BA4A-1368-43A0-A85D-89FBDC315FF3}" presName="vert2" presStyleCnt="0"/>
      <dgm:spPr/>
    </dgm:pt>
    <dgm:pt modelId="{C8E9A0E9-6B91-458E-BD5F-A3F927C4E8E2}" type="pres">
      <dgm:prSet presAssocID="{BF91BA4A-1368-43A0-A85D-89FBDC315FF3}" presName="thinLine2b" presStyleLbl="callout" presStyleIdx="1" presStyleCnt="15"/>
      <dgm:spPr/>
    </dgm:pt>
    <dgm:pt modelId="{314FAA4C-255F-4A0B-8A78-24DBB1E21460}" type="pres">
      <dgm:prSet presAssocID="{BF91BA4A-1368-43A0-A85D-89FBDC315FF3}" presName="vertSpace2b" presStyleCnt="0"/>
      <dgm:spPr/>
    </dgm:pt>
    <dgm:pt modelId="{7A8D1557-5599-4D3C-93B8-8B6A5809D922}" type="pres">
      <dgm:prSet presAssocID="{280CB51D-B541-4E6A-A9F8-9E3808C14A5D}" presName="horz2" presStyleCnt="0"/>
      <dgm:spPr/>
    </dgm:pt>
    <dgm:pt modelId="{C7E7B54F-6628-4E35-A1CA-F1A6B48F74A7}" type="pres">
      <dgm:prSet presAssocID="{280CB51D-B541-4E6A-A9F8-9E3808C14A5D}" presName="horzSpace2" presStyleCnt="0"/>
      <dgm:spPr/>
    </dgm:pt>
    <dgm:pt modelId="{3E832956-90E1-454D-ADA0-DDA837A6BC23}" type="pres">
      <dgm:prSet presAssocID="{280CB51D-B541-4E6A-A9F8-9E3808C14A5D}" presName="tx2" presStyleLbl="revTx" presStyleIdx="3" presStyleCnt="22"/>
      <dgm:spPr/>
      <dgm:t>
        <a:bodyPr/>
        <a:lstStyle/>
        <a:p>
          <a:endParaRPr lang="es-ES"/>
        </a:p>
      </dgm:t>
    </dgm:pt>
    <dgm:pt modelId="{F9A19363-6DFA-4EF9-92BD-DCAE24A1B2B6}" type="pres">
      <dgm:prSet presAssocID="{280CB51D-B541-4E6A-A9F8-9E3808C14A5D}" presName="vert2" presStyleCnt="0"/>
      <dgm:spPr/>
    </dgm:pt>
    <dgm:pt modelId="{9106DF23-3BA7-445A-A2E0-15A9B3906EE0}" type="pres">
      <dgm:prSet presAssocID="{280CB51D-B541-4E6A-A9F8-9E3808C14A5D}" presName="thinLine2b" presStyleLbl="callout" presStyleIdx="2" presStyleCnt="15"/>
      <dgm:spPr/>
    </dgm:pt>
    <dgm:pt modelId="{3048246C-ED66-44E2-B074-50DE9773380D}" type="pres">
      <dgm:prSet presAssocID="{280CB51D-B541-4E6A-A9F8-9E3808C14A5D}" presName="vertSpace2b" presStyleCnt="0"/>
      <dgm:spPr/>
    </dgm:pt>
    <dgm:pt modelId="{BBA830AA-B73E-4AD5-95D0-0618E440B063}" type="pres">
      <dgm:prSet presAssocID="{AA0D47E1-6F27-4386-B966-B0258012C073}" presName="thickLine" presStyleLbl="alignNode1" presStyleIdx="1" presStyleCnt="7"/>
      <dgm:spPr/>
    </dgm:pt>
    <dgm:pt modelId="{CD50070B-8DCB-4F13-951B-0169B0321FF8}" type="pres">
      <dgm:prSet presAssocID="{AA0D47E1-6F27-4386-B966-B0258012C073}" presName="horz1" presStyleCnt="0"/>
      <dgm:spPr/>
    </dgm:pt>
    <dgm:pt modelId="{7F372B09-4CFB-40C2-9B4A-2D882109DD95}" type="pres">
      <dgm:prSet presAssocID="{AA0D47E1-6F27-4386-B966-B0258012C073}" presName="tx1" presStyleLbl="revTx" presStyleIdx="4" presStyleCnt="22"/>
      <dgm:spPr/>
      <dgm:t>
        <a:bodyPr/>
        <a:lstStyle/>
        <a:p>
          <a:endParaRPr lang="es-ES"/>
        </a:p>
      </dgm:t>
    </dgm:pt>
    <dgm:pt modelId="{56182856-B64F-4D67-8B15-9D914D66240B}" type="pres">
      <dgm:prSet presAssocID="{AA0D47E1-6F27-4386-B966-B0258012C073}" presName="vert1" presStyleCnt="0"/>
      <dgm:spPr/>
    </dgm:pt>
    <dgm:pt modelId="{6BF5F475-FF3F-465E-BC30-A76731B75640}" type="pres">
      <dgm:prSet presAssocID="{BA87BDD6-EB2F-44AA-9329-A4D616D99CC1}" presName="vertSpace2a" presStyleCnt="0"/>
      <dgm:spPr/>
    </dgm:pt>
    <dgm:pt modelId="{0AC6E739-C24F-424B-B2A0-DD54E6424E10}" type="pres">
      <dgm:prSet presAssocID="{BA87BDD6-EB2F-44AA-9329-A4D616D99CC1}" presName="horz2" presStyleCnt="0"/>
      <dgm:spPr/>
    </dgm:pt>
    <dgm:pt modelId="{570ABA52-AC27-4E02-88A6-440DB6F69C37}" type="pres">
      <dgm:prSet presAssocID="{BA87BDD6-EB2F-44AA-9329-A4D616D99CC1}" presName="horzSpace2" presStyleCnt="0"/>
      <dgm:spPr/>
    </dgm:pt>
    <dgm:pt modelId="{5047F1C6-C00B-460B-9406-77AF09158754}" type="pres">
      <dgm:prSet presAssocID="{BA87BDD6-EB2F-44AA-9329-A4D616D99CC1}" presName="tx2" presStyleLbl="revTx" presStyleIdx="5" presStyleCnt="22"/>
      <dgm:spPr/>
      <dgm:t>
        <a:bodyPr/>
        <a:lstStyle/>
        <a:p>
          <a:endParaRPr lang="es-ES"/>
        </a:p>
      </dgm:t>
    </dgm:pt>
    <dgm:pt modelId="{FE623CD9-267E-4C13-9953-2451BA179252}" type="pres">
      <dgm:prSet presAssocID="{BA87BDD6-EB2F-44AA-9329-A4D616D99CC1}" presName="vert2" presStyleCnt="0"/>
      <dgm:spPr/>
    </dgm:pt>
    <dgm:pt modelId="{70DE9F83-2BD8-4E17-808D-561511757BCE}" type="pres">
      <dgm:prSet presAssocID="{BA87BDD6-EB2F-44AA-9329-A4D616D99CC1}" presName="thinLine2b" presStyleLbl="callout" presStyleIdx="3" presStyleCnt="15"/>
      <dgm:spPr/>
    </dgm:pt>
    <dgm:pt modelId="{40CFB433-5233-4C1D-8376-C6AAC08392B3}" type="pres">
      <dgm:prSet presAssocID="{BA87BDD6-EB2F-44AA-9329-A4D616D99CC1}" presName="vertSpace2b" presStyleCnt="0"/>
      <dgm:spPr/>
    </dgm:pt>
    <dgm:pt modelId="{FB6B6D56-33A2-424F-ABFD-EE0FF9907C94}" type="pres">
      <dgm:prSet presAssocID="{17E94DF6-1349-4C95-900D-AE3659CC0EF0}" presName="horz2" presStyleCnt="0"/>
      <dgm:spPr/>
    </dgm:pt>
    <dgm:pt modelId="{2D4A8325-DA72-413E-8F69-12BC8857743C}" type="pres">
      <dgm:prSet presAssocID="{17E94DF6-1349-4C95-900D-AE3659CC0EF0}" presName="horzSpace2" presStyleCnt="0"/>
      <dgm:spPr/>
    </dgm:pt>
    <dgm:pt modelId="{E943F03E-4572-4CD9-8E84-A460258FFF77}" type="pres">
      <dgm:prSet presAssocID="{17E94DF6-1349-4C95-900D-AE3659CC0EF0}" presName="tx2" presStyleLbl="revTx" presStyleIdx="6" presStyleCnt="22"/>
      <dgm:spPr/>
      <dgm:t>
        <a:bodyPr/>
        <a:lstStyle/>
        <a:p>
          <a:endParaRPr lang="es-ES"/>
        </a:p>
      </dgm:t>
    </dgm:pt>
    <dgm:pt modelId="{907A2545-D4D3-4421-A394-3D78B101D3E5}" type="pres">
      <dgm:prSet presAssocID="{17E94DF6-1349-4C95-900D-AE3659CC0EF0}" presName="vert2" presStyleCnt="0"/>
      <dgm:spPr/>
    </dgm:pt>
    <dgm:pt modelId="{E2237326-B204-4439-A90B-25B21F5A111F}" type="pres">
      <dgm:prSet presAssocID="{17E94DF6-1349-4C95-900D-AE3659CC0EF0}" presName="thinLine2b" presStyleLbl="callout" presStyleIdx="4" presStyleCnt="15"/>
      <dgm:spPr/>
    </dgm:pt>
    <dgm:pt modelId="{320ACA25-B439-46EF-B751-A7711CF149C1}" type="pres">
      <dgm:prSet presAssocID="{17E94DF6-1349-4C95-900D-AE3659CC0EF0}" presName="vertSpace2b" presStyleCnt="0"/>
      <dgm:spPr/>
    </dgm:pt>
    <dgm:pt modelId="{71DD9892-87D2-4FD0-AECB-49E2AA38DCAC}" type="pres">
      <dgm:prSet presAssocID="{E4F0DC98-3F2A-47DD-9E45-04B0D69A90ED}" presName="horz2" presStyleCnt="0"/>
      <dgm:spPr/>
    </dgm:pt>
    <dgm:pt modelId="{B025F369-F81E-4B0D-B93D-BE29C4954713}" type="pres">
      <dgm:prSet presAssocID="{E4F0DC98-3F2A-47DD-9E45-04B0D69A90ED}" presName="horzSpace2" presStyleCnt="0"/>
      <dgm:spPr/>
    </dgm:pt>
    <dgm:pt modelId="{251B4C56-7E81-44CD-9665-B8A12B3ED090}" type="pres">
      <dgm:prSet presAssocID="{E4F0DC98-3F2A-47DD-9E45-04B0D69A90ED}" presName="tx2" presStyleLbl="revTx" presStyleIdx="7" presStyleCnt="22"/>
      <dgm:spPr/>
      <dgm:t>
        <a:bodyPr/>
        <a:lstStyle/>
        <a:p>
          <a:endParaRPr lang="es-ES"/>
        </a:p>
      </dgm:t>
    </dgm:pt>
    <dgm:pt modelId="{4F6538E2-D2CD-4427-B5D0-C9FDFFD53B16}" type="pres">
      <dgm:prSet presAssocID="{E4F0DC98-3F2A-47DD-9E45-04B0D69A90ED}" presName="vert2" presStyleCnt="0"/>
      <dgm:spPr/>
    </dgm:pt>
    <dgm:pt modelId="{28301238-7CD5-4046-A472-DE7481DBE52F}" type="pres">
      <dgm:prSet presAssocID="{E4F0DC98-3F2A-47DD-9E45-04B0D69A90ED}" presName="thinLine2b" presStyleLbl="callout" presStyleIdx="5" presStyleCnt="15"/>
      <dgm:spPr/>
    </dgm:pt>
    <dgm:pt modelId="{717A92BC-7F96-47BE-966F-676700A2FF36}" type="pres">
      <dgm:prSet presAssocID="{E4F0DC98-3F2A-47DD-9E45-04B0D69A90ED}" presName="vertSpace2b" presStyleCnt="0"/>
      <dgm:spPr/>
    </dgm:pt>
    <dgm:pt modelId="{458E027D-9E40-4A43-809E-0D16BAF6F483}" type="pres">
      <dgm:prSet presAssocID="{3D87B5D4-6739-49EB-94DA-69F46BA88E99}" presName="thickLine" presStyleLbl="alignNode1" presStyleIdx="2" presStyleCnt="7"/>
      <dgm:spPr/>
    </dgm:pt>
    <dgm:pt modelId="{6A6768F4-BF97-4BC5-A4DF-BAAAD01A9325}" type="pres">
      <dgm:prSet presAssocID="{3D87B5D4-6739-49EB-94DA-69F46BA88E99}" presName="horz1" presStyleCnt="0"/>
      <dgm:spPr/>
    </dgm:pt>
    <dgm:pt modelId="{4B09CB56-4338-4D27-9796-105B85310273}" type="pres">
      <dgm:prSet presAssocID="{3D87B5D4-6739-49EB-94DA-69F46BA88E99}" presName="tx1" presStyleLbl="revTx" presStyleIdx="8" presStyleCnt="22"/>
      <dgm:spPr/>
      <dgm:t>
        <a:bodyPr/>
        <a:lstStyle/>
        <a:p>
          <a:endParaRPr lang="es-ES"/>
        </a:p>
      </dgm:t>
    </dgm:pt>
    <dgm:pt modelId="{C4ECE9D9-A235-4F4C-B188-1B83A9FD1B3A}" type="pres">
      <dgm:prSet presAssocID="{3D87B5D4-6739-49EB-94DA-69F46BA88E99}" presName="vert1" presStyleCnt="0"/>
      <dgm:spPr/>
    </dgm:pt>
    <dgm:pt modelId="{5B446798-E8EB-4322-9F6B-C61BBCCFC85D}" type="pres">
      <dgm:prSet presAssocID="{E0B53BD9-C963-48D8-B2DC-61FA74C01A09}" presName="vertSpace2a" presStyleCnt="0"/>
      <dgm:spPr/>
    </dgm:pt>
    <dgm:pt modelId="{F61EC689-1BB7-4086-BE2E-9BB03628FB92}" type="pres">
      <dgm:prSet presAssocID="{E0B53BD9-C963-48D8-B2DC-61FA74C01A09}" presName="horz2" presStyleCnt="0"/>
      <dgm:spPr/>
    </dgm:pt>
    <dgm:pt modelId="{3354D529-1DDC-4C6E-8885-D915CD37ADDB}" type="pres">
      <dgm:prSet presAssocID="{E0B53BD9-C963-48D8-B2DC-61FA74C01A09}" presName="horzSpace2" presStyleCnt="0"/>
      <dgm:spPr/>
    </dgm:pt>
    <dgm:pt modelId="{E8BB1896-0D28-4EF1-9406-267739CA1AB1}" type="pres">
      <dgm:prSet presAssocID="{E0B53BD9-C963-48D8-B2DC-61FA74C01A09}" presName="tx2" presStyleLbl="revTx" presStyleIdx="9" presStyleCnt="22"/>
      <dgm:spPr/>
      <dgm:t>
        <a:bodyPr/>
        <a:lstStyle/>
        <a:p>
          <a:endParaRPr lang="es-ES"/>
        </a:p>
      </dgm:t>
    </dgm:pt>
    <dgm:pt modelId="{F6CDCE58-FE5F-4789-94FA-46F5F670D753}" type="pres">
      <dgm:prSet presAssocID="{E0B53BD9-C963-48D8-B2DC-61FA74C01A09}" presName="vert2" presStyleCnt="0"/>
      <dgm:spPr/>
    </dgm:pt>
    <dgm:pt modelId="{385BF532-34D6-4C8F-A393-767A1776A613}" type="pres">
      <dgm:prSet presAssocID="{E0B53BD9-C963-48D8-B2DC-61FA74C01A09}" presName="thinLine2b" presStyleLbl="callout" presStyleIdx="6" presStyleCnt="15"/>
      <dgm:spPr/>
    </dgm:pt>
    <dgm:pt modelId="{C3F8E7A2-4FF9-4C82-AA49-D992AB85D892}" type="pres">
      <dgm:prSet presAssocID="{E0B53BD9-C963-48D8-B2DC-61FA74C01A09}" presName="vertSpace2b" presStyleCnt="0"/>
      <dgm:spPr/>
    </dgm:pt>
    <dgm:pt modelId="{2632FF51-E07B-4E93-AD09-A2A838737E29}" type="pres">
      <dgm:prSet presAssocID="{FDF3A996-1FB6-4E99-9CB1-E328078901B6}" presName="thickLine" presStyleLbl="alignNode1" presStyleIdx="3" presStyleCnt="7"/>
      <dgm:spPr/>
    </dgm:pt>
    <dgm:pt modelId="{33A18701-8EBF-41CA-BC28-0777A6B83035}" type="pres">
      <dgm:prSet presAssocID="{FDF3A996-1FB6-4E99-9CB1-E328078901B6}" presName="horz1" presStyleCnt="0"/>
      <dgm:spPr/>
    </dgm:pt>
    <dgm:pt modelId="{1D73D797-B384-4F27-AAA0-860091F75E5C}" type="pres">
      <dgm:prSet presAssocID="{FDF3A996-1FB6-4E99-9CB1-E328078901B6}" presName="tx1" presStyleLbl="revTx" presStyleIdx="10" presStyleCnt="22"/>
      <dgm:spPr/>
      <dgm:t>
        <a:bodyPr/>
        <a:lstStyle/>
        <a:p>
          <a:endParaRPr lang="es-ES"/>
        </a:p>
      </dgm:t>
    </dgm:pt>
    <dgm:pt modelId="{007980BF-F268-4E3E-A269-1C11B9A5ED7F}" type="pres">
      <dgm:prSet presAssocID="{FDF3A996-1FB6-4E99-9CB1-E328078901B6}" presName="vert1" presStyleCnt="0"/>
      <dgm:spPr/>
    </dgm:pt>
    <dgm:pt modelId="{FB8AC1B3-74C8-4F42-8796-0978B9B628CD}" type="pres">
      <dgm:prSet presAssocID="{DBF634CD-7FE5-49EB-896F-DAB4E5225141}" presName="vertSpace2a" presStyleCnt="0"/>
      <dgm:spPr/>
    </dgm:pt>
    <dgm:pt modelId="{AF3081E5-06C1-4608-9A9C-D599A0CC48A8}" type="pres">
      <dgm:prSet presAssocID="{DBF634CD-7FE5-49EB-896F-DAB4E5225141}" presName="horz2" presStyleCnt="0"/>
      <dgm:spPr/>
    </dgm:pt>
    <dgm:pt modelId="{1781C7F9-4E91-4DCB-9069-A6684B0FA2B6}" type="pres">
      <dgm:prSet presAssocID="{DBF634CD-7FE5-49EB-896F-DAB4E5225141}" presName="horzSpace2" presStyleCnt="0"/>
      <dgm:spPr/>
    </dgm:pt>
    <dgm:pt modelId="{00439657-5111-48C4-B902-0C1FEAD1BC98}" type="pres">
      <dgm:prSet presAssocID="{DBF634CD-7FE5-49EB-896F-DAB4E5225141}" presName="tx2" presStyleLbl="revTx" presStyleIdx="11" presStyleCnt="22"/>
      <dgm:spPr/>
      <dgm:t>
        <a:bodyPr/>
        <a:lstStyle/>
        <a:p>
          <a:endParaRPr lang="es-ES"/>
        </a:p>
      </dgm:t>
    </dgm:pt>
    <dgm:pt modelId="{395F0ADC-A9A9-4725-B306-61B8B2AAFA06}" type="pres">
      <dgm:prSet presAssocID="{DBF634CD-7FE5-49EB-896F-DAB4E5225141}" presName="vert2" presStyleCnt="0"/>
      <dgm:spPr/>
    </dgm:pt>
    <dgm:pt modelId="{366F8C60-3081-4073-9F5B-B7D7CD7D7B30}" type="pres">
      <dgm:prSet presAssocID="{DBF634CD-7FE5-49EB-896F-DAB4E5225141}" presName="thinLine2b" presStyleLbl="callout" presStyleIdx="7" presStyleCnt="15"/>
      <dgm:spPr/>
    </dgm:pt>
    <dgm:pt modelId="{8B2A883E-95D1-43A8-94EB-B0CBAE17011F}" type="pres">
      <dgm:prSet presAssocID="{DBF634CD-7FE5-49EB-896F-DAB4E5225141}" presName="vertSpace2b" presStyleCnt="0"/>
      <dgm:spPr/>
    </dgm:pt>
    <dgm:pt modelId="{194DEF8A-9DDA-4236-96F1-D21FCC6B4F96}" type="pres">
      <dgm:prSet presAssocID="{2C378B8D-9647-40D4-906E-5F2061B43BBC}" presName="horz2" presStyleCnt="0"/>
      <dgm:spPr/>
    </dgm:pt>
    <dgm:pt modelId="{9CAB9215-C4FD-4457-B46D-96A07F1D9219}" type="pres">
      <dgm:prSet presAssocID="{2C378B8D-9647-40D4-906E-5F2061B43BBC}" presName="horzSpace2" presStyleCnt="0"/>
      <dgm:spPr/>
    </dgm:pt>
    <dgm:pt modelId="{1E5CDECB-AA7B-4AAF-9DDE-B749A113714C}" type="pres">
      <dgm:prSet presAssocID="{2C378B8D-9647-40D4-906E-5F2061B43BBC}" presName="tx2" presStyleLbl="revTx" presStyleIdx="12" presStyleCnt="22"/>
      <dgm:spPr/>
      <dgm:t>
        <a:bodyPr/>
        <a:lstStyle/>
        <a:p>
          <a:endParaRPr lang="es-ES"/>
        </a:p>
      </dgm:t>
    </dgm:pt>
    <dgm:pt modelId="{4F58CADB-A349-4B60-904E-B6E3209D6B67}" type="pres">
      <dgm:prSet presAssocID="{2C378B8D-9647-40D4-906E-5F2061B43BBC}" presName="vert2" presStyleCnt="0"/>
      <dgm:spPr/>
    </dgm:pt>
    <dgm:pt modelId="{3ED1E098-CFD8-4688-966E-C8F18700AE14}" type="pres">
      <dgm:prSet presAssocID="{2C378B8D-9647-40D4-906E-5F2061B43BBC}" presName="thinLine2b" presStyleLbl="callout" presStyleIdx="8" presStyleCnt="15"/>
      <dgm:spPr/>
    </dgm:pt>
    <dgm:pt modelId="{5716D504-E90E-4EA5-B855-E67D73B6B4BB}" type="pres">
      <dgm:prSet presAssocID="{2C378B8D-9647-40D4-906E-5F2061B43BBC}" presName="vertSpace2b" presStyleCnt="0"/>
      <dgm:spPr/>
    </dgm:pt>
    <dgm:pt modelId="{08FF770D-3460-42B8-B88A-5B935B69CBB2}" type="pres">
      <dgm:prSet presAssocID="{64BE4F80-3AF5-49DD-8750-39F2410835CC}" presName="thickLine" presStyleLbl="alignNode1" presStyleIdx="4" presStyleCnt="7"/>
      <dgm:spPr/>
    </dgm:pt>
    <dgm:pt modelId="{E131E539-7343-4853-988B-92325A5FAAE4}" type="pres">
      <dgm:prSet presAssocID="{64BE4F80-3AF5-49DD-8750-39F2410835CC}" presName="horz1" presStyleCnt="0"/>
      <dgm:spPr/>
    </dgm:pt>
    <dgm:pt modelId="{8D1C698B-267C-41C1-A4D8-AA7787CA38E1}" type="pres">
      <dgm:prSet presAssocID="{64BE4F80-3AF5-49DD-8750-39F2410835CC}" presName="tx1" presStyleLbl="revTx" presStyleIdx="13" presStyleCnt="22"/>
      <dgm:spPr/>
      <dgm:t>
        <a:bodyPr/>
        <a:lstStyle/>
        <a:p>
          <a:endParaRPr lang="es-ES"/>
        </a:p>
      </dgm:t>
    </dgm:pt>
    <dgm:pt modelId="{06687C42-58AA-4A08-B0BE-E151A4EB09A0}" type="pres">
      <dgm:prSet presAssocID="{64BE4F80-3AF5-49DD-8750-39F2410835CC}" presName="vert1" presStyleCnt="0"/>
      <dgm:spPr/>
    </dgm:pt>
    <dgm:pt modelId="{A003CC87-D9D3-4D98-9886-4255BA36E693}" type="pres">
      <dgm:prSet presAssocID="{8F59D645-59E0-4829-964D-7F092AD05BCF}" presName="vertSpace2a" presStyleCnt="0"/>
      <dgm:spPr/>
    </dgm:pt>
    <dgm:pt modelId="{29DB9487-C8DB-4B72-8814-3E3783879598}" type="pres">
      <dgm:prSet presAssocID="{8F59D645-59E0-4829-964D-7F092AD05BCF}" presName="horz2" presStyleCnt="0"/>
      <dgm:spPr/>
    </dgm:pt>
    <dgm:pt modelId="{700BC3F2-C78D-4682-BACF-4A5AA52E1AA8}" type="pres">
      <dgm:prSet presAssocID="{8F59D645-59E0-4829-964D-7F092AD05BCF}" presName="horzSpace2" presStyleCnt="0"/>
      <dgm:spPr/>
    </dgm:pt>
    <dgm:pt modelId="{16E8FAA8-6615-43D6-ACB6-0DBB7820FBAA}" type="pres">
      <dgm:prSet presAssocID="{8F59D645-59E0-4829-964D-7F092AD05BCF}" presName="tx2" presStyleLbl="revTx" presStyleIdx="14" presStyleCnt="22"/>
      <dgm:spPr/>
      <dgm:t>
        <a:bodyPr/>
        <a:lstStyle/>
        <a:p>
          <a:endParaRPr lang="es-ES"/>
        </a:p>
      </dgm:t>
    </dgm:pt>
    <dgm:pt modelId="{660FD0B9-EF99-47BC-B88D-DE66F5460CAE}" type="pres">
      <dgm:prSet presAssocID="{8F59D645-59E0-4829-964D-7F092AD05BCF}" presName="vert2" presStyleCnt="0"/>
      <dgm:spPr/>
    </dgm:pt>
    <dgm:pt modelId="{C1F8A1EF-952C-4704-A649-2B5ACD1A4693}" type="pres">
      <dgm:prSet presAssocID="{8F59D645-59E0-4829-964D-7F092AD05BCF}" presName="thinLine2b" presStyleLbl="callout" presStyleIdx="9" presStyleCnt="15"/>
      <dgm:spPr/>
    </dgm:pt>
    <dgm:pt modelId="{7F40200F-7014-4691-9986-9767FE4CC739}" type="pres">
      <dgm:prSet presAssocID="{8F59D645-59E0-4829-964D-7F092AD05BCF}" presName="vertSpace2b" presStyleCnt="0"/>
      <dgm:spPr/>
    </dgm:pt>
    <dgm:pt modelId="{A23D5584-B496-429C-ACAD-6BCC6AED4D06}" type="pres">
      <dgm:prSet presAssocID="{82265A94-E91A-441E-89BC-02E9A78D1928}" presName="horz2" presStyleCnt="0"/>
      <dgm:spPr/>
    </dgm:pt>
    <dgm:pt modelId="{B4F68B35-7636-41D3-A83C-226D81A04A82}" type="pres">
      <dgm:prSet presAssocID="{82265A94-E91A-441E-89BC-02E9A78D1928}" presName="horzSpace2" presStyleCnt="0"/>
      <dgm:spPr/>
    </dgm:pt>
    <dgm:pt modelId="{1E942755-B846-4A72-864B-52907C1743A1}" type="pres">
      <dgm:prSet presAssocID="{82265A94-E91A-441E-89BC-02E9A78D1928}" presName="tx2" presStyleLbl="revTx" presStyleIdx="15" presStyleCnt="22"/>
      <dgm:spPr/>
      <dgm:t>
        <a:bodyPr/>
        <a:lstStyle/>
        <a:p>
          <a:endParaRPr lang="es-ES"/>
        </a:p>
      </dgm:t>
    </dgm:pt>
    <dgm:pt modelId="{0E021E46-EEFF-4E7E-9433-C07D336B1863}" type="pres">
      <dgm:prSet presAssocID="{82265A94-E91A-441E-89BC-02E9A78D1928}" presName="vert2" presStyleCnt="0"/>
      <dgm:spPr/>
    </dgm:pt>
    <dgm:pt modelId="{E3B7C861-6183-45BE-9FC4-20BBB0D28E70}" type="pres">
      <dgm:prSet presAssocID="{82265A94-E91A-441E-89BC-02E9A78D1928}" presName="thinLine2b" presStyleLbl="callout" presStyleIdx="10" presStyleCnt="15"/>
      <dgm:spPr/>
    </dgm:pt>
    <dgm:pt modelId="{BC7371CD-3162-4D73-970A-562CE08A9B11}" type="pres">
      <dgm:prSet presAssocID="{82265A94-E91A-441E-89BC-02E9A78D1928}" presName="vertSpace2b" presStyleCnt="0"/>
      <dgm:spPr/>
    </dgm:pt>
    <dgm:pt modelId="{7045B1BF-E75D-4E6C-9318-55BA6E45AEE8}" type="pres">
      <dgm:prSet presAssocID="{FD831E34-D032-4506-A0FE-8DC8037786C4}" presName="thickLine" presStyleLbl="alignNode1" presStyleIdx="5" presStyleCnt="7"/>
      <dgm:spPr/>
    </dgm:pt>
    <dgm:pt modelId="{758E35D2-59AD-41E9-9C7B-BFDB951799EF}" type="pres">
      <dgm:prSet presAssocID="{FD831E34-D032-4506-A0FE-8DC8037786C4}" presName="horz1" presStyleCnt="0"/>
      <dgm:spPr/>
    </dgm:pt>
    <dgm:pt modelId="{FFE852C4-F756-4A10-93A0-D0A643794B15}" type="pres">
      <dgm:prSet presAssocID="{FD831E34-D032-4506-A0FE-8DC8037786C4}" presName="tx1" presStyleLbl="revTx" presStyleIdx="16" presStyleCnt="22"/>
      <dgm:spPr/>
      <dgm:t>
        <a:bodyPr/>
        <a:lstStyle/>
        <a:p>
          <a:endParaRPr lang="es-ES"/>
        </a:p>
      </dgm:t>
    </dgm:pt>
    <dgm:pt modelId="{5193A6A2-3F5F-4561-BE99-FBEF09FE68E3}" type="pres">
      <dgm:prSet presAssocID="{FD831E34-D032-4506-A0FE-8DC8037786C4}" presName="vert1" presStyleCnt="0"/>
      <dgm:spPr/>
    </dgm:pt>
    <dgm:pt modelId="{30EFC91C-8693-481A-9014-FA2F5E2FF353}" type="pres">
      <dgm:prSet presAssocID="{409C95D5-CA4C-430C-B184-ABD81EF661B6}" presName="vertSpace2a" presStyleCnt="0"/>
      <dgm:spPr/>
    </dgm:pt>
    <dgm:pt modelId="{ED0F206E-AAD0-4B94-820E-CBD97336D79A}" type="pres">
      <dgm:prSet presAssocID="{409C95D5-CA4C-430C-B184-ABD81EF661B6}" presName="horz2" presStyleCnt="0"/>
      <dgm:spPr/>
    </dgm:pt>
    <dgm:pt modelId="{4D33E414-C532-4D4E-BC8F-62E74501E206}" type="pres">
      <dgm:prSet presAssocID="{409C95D5-CA4C-430C-B184-ABD81EF661B6}" presName="horzSpace2" presStyleCnt="0"/>
      <dgm:spPr/>
    </dgm:pt>
    <dgm:pt modelId="{A0D6D14C-0BF0-47DC-8C71-378DF1249E1A}" type="pres">
      <dgm:prSet presAssocID="{409C95D5-CA4C-430C-B184-ABD81EF661B6}" presName="tx2" presStyleLbl="revTx" presStyleIdx="17" presStyleCnt="22"/>
      <dgm:spPr/>
      <dgm:t>
        <a:bodyPr/>
        <a:lstStyle/>
        <a:p>
          <a:endParaRPr lang="es-ES"/>
        </a:p>
      </dgm:t>
    </dgm:pt>
    <dgm:pt modelId="{168B88BD-30B2-43EB-B696-2729CAF8F3FA}" type="pres">
      <dgm:prSet presAssocID="{409C95D5-CA4C-430C-B184-ABD81EF661B6}" presName="vert2" presStyleCnt="0"/>
      <dgm:spPr/>
    </dgm:pt>
    <dgm:pt modelId="{C8EBAC73-240C-4300-A3C8-F290C353C7ED}" type="pres">
      <dgm:prSet presAssocID="{409C95D5-CA4C-430C-B184-ABD81EF661B6}" presName="thinLine2b" presStyleLbl="callout" presStyleIdx="11" presStyleCnt="15"/>
      <dgm:spPr/>
    </dgm:pt>
    <dgm:pt modelId="{CD5DA034-1185-4C66-B4D7-12F1E1301AD5}" type="pres">
      <dgm:prSet presAssocID="{409C95D5-CA4C-430C-B184-ABD81EF661B6}" presName="vertSpace2b" presStyleCnt="0"/>
      <dgm:spPr/>
    </dgm:pt>
    <dgm:pt modelId="{01F99A9E-D3CD-419A-B34F-A0D3815A8512}" type="pres">
      <dgm:prSet presAssocID="{46130823-AEEC-43E7-AD60-B0CCC45A272B}" presName="horz2" presStyleCnt="0"/>
      <dgm:spPr/>
    </dgm:pt>
    <dgm:pt modelId="{1349DF4C-7D40-4902-BC55-65B32961EBD4}" type="pres">
      <dgm:prSet presAssocID="{46130823-AEEC-43E7-AD60-B0CCC45A272B}" presName="horzSpace2" presStyleCnt="0"/>
      <dgm:spPr/>
    </dgm:pt>
    <dgm:pt modelId="{6C7A4B87-A39C-4372-86FD-BCD2CD73528A}" type="pres">
      <dgm:prSet presAssocID="{46130823-AEEC-43E7-AD60-B0CCC45A272B}" presName="tx2" presStyleLbl="revTx" presStyleIdx="18" presStyleCnt="22"/>
      <dgm:spPr/>
      <dgm:t>
        <a:bodyPr/>
        <a:lstStyle/>
        <a:p>
          <a:endParaRPr lang="es-ES"/>
        </a:p>
      </dgm:t>
    </dgm:pt>
    <dgm:pt modelId="{1523226C-5F22-4BB3-B742-4DFC9FCA1F8F}" type="pres">
      <dgm:prSet presAssocID="{46130823-AEEC-43E7-AD60-B0CCC45A272B}" presName="vert2" presStyleCnt="0"/>
      <dgm:spPr/>
    </dgm:pt>
    <dgm:pt modelId="{06EEB645-D2E5-4773-B890-48F9C295EDE8}" type="pres">
      <dgm:prSet presAssocID="{46130823-AEEC-43E7-AD60-B0CCC45A272B}" presName="thinLine2b" presStyleLbl="callout" presStyleIdx="12" presStyleCnt="15"/>
      <dgm:spPr/>
    </dgm:pt>
    <dgm:pt modelId="{464D05CE-A41B-458A-9E2D-CE42008DDE08}" type="pres">
      <dgm:prSet presAssocID="{46130823-AEEC-43E7-AD60-B0CCC45A272B}" presName="vertSpace2b" presStyleCnt="0"/>
      <dgm:spPr/>
    </dgm:pt>
    <dgm:pt modelId="{50D3F90D-C946-4F63-9E2B-B48042E64DB1}" type="pres">
      <dgm:prSet presAssocID="{5AB8745B-E7BF-43E0-BD51-2B2312704A45}" presName="thickLine" presStyleLbl="alignNode1" presStyleIdx="6" presStyleCnt="7"/>
      <dgm:spPr/>
    </dgm:pt>
    <dgm:pt modelId="{868F02C0-4E18-4E9D-A5EB-B0429D9CEF55}" type="pres">
      <dgm:prSet presAssocID="{5AB8745B-E7BF-43E0-BD51-2B2312704A45}" presName="horz1" presStyleCnt="0"/>
      <dgm:spPr/>
    </dgm:pt>
    <dgm:pt modelId="{5DBF360B-9E6B-49BA-A6C1-AE05815A1DC1}" type="pres">
      <dgm:prSet presAssocID="{5AB8745B-E7BF-43E0-BD51-2B2312704A45}" presName="tx1" presStyleLbl="revTx" presStyleIdx="19" presStyleCnt="22"/>
      <dgm:spPr/>
      <dgm:t>
        <a:bodyPr/>
        <a:lstStyle/>
        <a:p>
          <a:endParaRPr lang="es-ES"/>
        </a:p>
      </dgm:t>
    </dgm:pt>
    <dgm:pt modelId="{30E5491E-B273-4942-8BE9-639A24F84260}" type="pres">
      <dgm:prSet presAssocID="{5AB8745B-E7BF-43E0-BD51-2B2312704A45}" presName="vert1" presStyleCnt="0"/>
      <dgm:spPr/>
    </dgm:pt>
    <dgm:pt modelId="{EC3ADAFD-A423-44D0-A1DD-DA104A52B7D4}" type="pres">
      <dgm:prSet presAssocID="{00193725-7CE7-46FE-963B-B0A002665E2D}" presName="vertSpace2a" presStyleCnt="0"/>
      <dgm:spPr/>
    </dgm:pt>
    <dgm:pt modelId="{C2EFC785-1A73-49B8-A3B7-12C09B1FCD34}" type="pres">
      <dgm:prSet presAssocID="{00193725-7CE7-46FE-963B-B0A002665E2D}" presName="horz2" presStyleCnt="0"/>
      <dgm:spPr/>
    </dgm:pt>
    <dgm:pt modelId="{9680E42B-7065-424C-A46B-6E16A1186C49}" type="pres">
      <dgm:prSet presAssocID="{00193725-7CE7-46FE-963B-B0A002665E2D}" presName="horzSpace2" presStyleCnt="0"/>
      <dgm:spPr/>
    </dgm:pt>
    <dgm:pt modelId="{00B984DA-BBD3-4D89-B4BE-F26A12B94427}" type="pres">
      <dgm:prSet presAssocID="{00193725-7CE7-46FE-963B-B0A002665E2D}" presName="tx2" presStyleLbl="revTx" presStyleIdx="20" presStyleCnt="22"/>
      <dgm:spPr/>
      <dgm:t>
        <a:bodyPr/>
        <a:lstStyle/>
        <a:p>
          <a:endParaRPr lang="es-ES"/>
        </a:p>
      </dgm:t>
    </dgm:pt>
    <dgm:pt modelId="{7A219C85-99A9-4B59-A91E-F2F80B30446D}" type="pres">
      <dgm:prSet presAssocID="{00193725-7CE7-46FE-963B-B0A002665E2D}" presName="vert2" presStyleCnt="0"/>
      <dgm:spPr/>
    </dgm:pt>
    <dgm:pt modelId="{4275D493-0814-4F5A-A054-B0AB39A63A00}" type="pres">
      <dgm:prSet presAssocID="{00193725-7CE7-46FE-963B-B0A002665E2D}" presName="thinLine2b" presStyleLbl="callout" presStyleIdx="13" presStyleCnt="15"/>
      <dgm:spPr/>
    </dgm:pt>
    <dgm:pt modelId="{5EB33D93-ED50-4083-988E-F37BFBE20E9E}" type="pres">
      <dgm:prSet presAssocID="{00193725-7CE7-46FE-963B-B0A002665E2D}" presName="vertSpace2b" presStyleCnt="0"/>
      <dgm:spPr/>
    </dgm:pt>
    <dgm:pt modelId="{1D262279-2940-4FEE-A0AC-2B10AD93534C}" type="pres">
      <dgm:prSet presAssocID="{A7A85774-C12B-4F4D-BB58-A2BECF214A68}" presName="horz2" presStyleCnt="0"/>
      <dgm:spPr/>
    </dgm:pt>
    <dgm:pt modelId="{462FBBC4-DCBA-437A-857D-72D0FDD5CF7D}" type="pres">
      <dgm:prSet presAssocID="{A7A85774-C12B-4F4D-BB58-A2BECF214A68}" presName="horzSpace2" presStyleCnt="0"/>
      <dgm:spPr/>
    </dgm:pt>
    <dgm:pt modelId="{92388941-F305-4CA6-8763-CBDFFD7B40B2}" type="pres">
      <dgm:prSet presAssocID="{A7A85774-C12B-4F4D-BB58-A2BECF214A68}" presName="tx2" presStyleLbl="revTx" presStyleIdx="21" presStyleCnt="22"/>
      <dgm:spPr/>
      <dgm:t>
        <a:bodyPr/>
        <a:lstStyle/>
        <a:p>
          <a:endParaRPr lang="es-ES"/>
        </a:p>
      </dgm:t>
    </dgm:pt>
    <dgm:pt modelId="{E8CABB83-71D3-4245-8542-C7DA908B0F17}" type="pres">
      <dgm:prSet presAssocID="{A7A85774-C12B-4F4D-BB58-A2BECF214A68}" presName="vert2" presStyleCnt="0"/>
      <dgm:spPr/>
    </dgm:pt>
    <dgm:pt modelId="{C6A36224-DBF3-403E-8FA1-7102C6EEC0E6}" type="pres">
      <dgm:prSet presAssocID="{A7A85774-C12B-4F4D-BB58-A2BECF214A68}" presName="thinLine2b" presStyleLbl="callout" presStyleIdx="14" presStyleCnt="15"/>
      <dgm:spPr/>
    </dgm:pt>
    <dgm:pt modelId="{B6D0848F-F908-4339-9230-142534DE607C}" type="pres">
      <dgm:prSet presAssocID="{A7A85774-C12B-4F4D-BB58-A2BECF214A68}" presName="vertSpace2b" presStyleCnt="0"/>
      <dgm:spPr/>
    </dgm:pt>
  </dgm:ptLst>
  <dgm:cxnLst>
    <dgm:cxn modelId="{92DF6F46-3746-4A29-9937-0FE674721D99}" type="presOf" srcId="{00193725-7CE7-46FE-963B-B0A002665E2D}" destId="{00B984DA-BBD3-4D89-B4BE-F26A12B94427}" srcOrd="0" destOrd="0" presId="urn:microsoft.com/office/officeart/2008/layout/LinedList"/>
    <dgm:cxn modelId="{B3324EF6-D119-4EDC-A5B9-9BDAC0E1F56C}" type="presOf" srcId="{FDF3A996-1FB6-4E99-9CB1-E328078901B6}" destId="{1D73D797-B384-4F27-AAA0-860091F75E5C}" srcOrd="0" destOrd="0" presId="urn:microsoft.com/office/officeart/2008/layout/LinedList"/>
    <dgm:cxn modelId="{644FCDA9-6AD2-4568-BB36-BF651BDF7178}" type="presOf" srcId="{FD831E34-D032-4506-A0FE-8DC8037786C4}" destId="{FFE852C4-F756-4A10-93A0-D0A643794B15}" srcOrd="0" destOrd="0" presId="urn:microsoft.com/office/officeart/2008/layout/LinedList"/>
    <dgm:cxn modelId="{7431F337-0537-47BE-A7E6-29A782F72FB5}" type="presOf" srcId="{82265A94-E91A-441E-89BC-02E9A78D1928}" destId="{1E942755-B846-4A72-864B-52907C1743A1}" srcOrd="0" destOrd="0" presId="urn:microsoft.com/office/officeart/2008/layout/LinedList"/>
    <dgm:cxn modelId="{9E3AEB19-02D0-48CA-B920-5E77AB99CA37}" srcId="{5A10ABD2-CBDA-4210-B44B-F071D664B67E}" destId="{3D87B5D4-6739-49EB-94DA-69F46BA88E99}" srcOrd="2" destOrd="0" parTransId="{B4769B55-C25C-4F37-9B4C-05FBCDD3819B}" sibTransId="{D80FAD51-9E3A-43DD-BDF7-A22A63C42772}"/>
    <dgm:cxn modelId="{905DA300-DFAD-452A-A621-203656DB6857}" srcId="{FD831E34-D032-4506-A0FE-8DC8037786C4}" destId="{409C95D5-CA4C-430C-B184-ABD81EF661B6}" srcOrd="0" destOrd="0" parTransId="{D5FF58A7-739E-4E62-BC0A-4C8240B9F38A}" sibTransId="{F2D1D6EB-D789-4E1E-ABA1-7CB9FBC20700}"/>
    <dgm:cxn modelId="{A4CA14C2-B826-4ADB-A9C1-5DEF9DFCFA7E}" srcId="{5A10ABD2-CBDA-4210-B44B-F071D664B67E}" destId="{64BE4F80-3AF5-49DD-8750-39F2410835CC}" srcOrd="4" destOrd="0" parTransId="{F412E1A9-F084-472D-9B02-ECD4D8BB6E01}" sibTransId="{1F139F3A-E2E1-4F7C-997B-766A4827DDA3}"/>
    <dgm:cxn modelId="{159C496A-DF5F-4618-BC40-28ABB2AB07E9}" srcId="{FD831E34-D032-4506-A0FE-8DC8037786C4}" destId="{46130823-AEEC-43E7-AD60-B0CCC45A272B}" srcOrd="1" destOrd="0" parTransId="{3A1209F6-9BF0-49A2-8778-47E98F85CEB3}" sibTransId="{F4E62AF0-30D7-4F1E-950C-626356877835}"/>
    <dgm:cxn modelId="{BB9747C7-FEA6-4F8B-B158-C4B6C24B8689}" type="presOf" srcId="{BB0E4A0B-A05B-4064-86D3-1FF047209612}" destId="{FCB33151-61FE-41AD-AD94-025EEA649E90}" srcOrd="0" destOrd="0" presId="urn:microsoft.com/office/officeart/2008/layout/LinedList"/>
    <dgm:cxn modelId="{C0744A8D-0A5F-4B95-9073-173556672569}" srcId="{5A10ABD2-CBDA-4210-B44B-F071D664B67E}" destId="{FDF3A996-1FB6-4E99-9CB1-E328078901B6}" srcOrd="3" destOrd="0" parTransId="{E71FCEE9-CF9A-49DD-B4BE-BCD9B5B86372}" sibTransId="{3814B319-B4FD-4E72-88D4-B9C79B70840C}"/>
    <dgm:cxn modelId="{2971FB1A-77CF-4401-AFF6-09FA6A420B18}" srcId="{FDF3A996-1FB6-4E99-9CB1-E328078901B6}" destId="{DBF634CD-7FE5-49EB-896F-DAB4E5225141}" srcOrd="0" destOrd="0" parTransId="{B5FC36C0-5C6B-4BDB-A1A7-C576F644698C}" sibTransId="{30154643-DA9D-4F33-982C-89FDC287DE3B}"/>
    <dgm:cxn modelId="{1E289A94-3368-4241-98A6-AFBFC201E619}" srcId="{5AB8745B-E7BF-43E0-BD51-2B2312704A45}" destId="{A7A85774-C12B-4F4D-BB58-A2BECF214A68}" srcOrd="1" destOrd="0" parTransId="{7DCCB2F9-AF4C-4868-BE9B-C606B8DE7F1B}" sibTransId="{1DBFBE1F-B4F2-4886-9F7F-095207B6015C}"/>
    <dgm:cxn modelId="{6DDFED99-8D49-4E51-AFAF-70CE97195FF7}" srcId="{DF2CA8E5-A415-443B-93BF-FD8F44AB5059}" destId="{BF91BA4A-1368-43A0-A85D-89FBDC315FF3}" srcOrd="1" destOrd="0" parTransId="{B8BC0E69-0DCB-4404-A2EE-8DF20B9B3DCB}" sibTransId="{294A73B5-25D8-43B7-A046-3DC1BBF8EED1}"/>
    <dgm:cxn modelId="{BF48315B-F7CE-44D6-9DC4-25F1FE5F000D}" srcId="{FDF3A996-1FB6-4E99-9CB1-E328078901B6}" destId="{2C378B8D-9647-40D4-906E-5F2061B43BBC}" srcOrd="1" destOrd="0" parTransId="{E32D4741-26A7-479E-8819-1AA4D6CB9D6E}" sibTransId="{B1DBD449-808D-48F0-8206-A2BF58E4530F}"/>
    <dgm:cxn modelId="{F2CBFF64-CF08-4E89-8CCE-2399E1410E60}" type="presOf" srcId="{17E94DF6-1349-4C95-900D-AE3659CC0EF0}" destId="{E943F03E-4572-4CD9-8E84-A460258FFF77}" srcOrd="0" destOrd="0" presId="urn:microsoft.com/office/officeart/2008/layout/LinedList"/>
    <dgm:cxn modelId="{ADC2AED0-04C2-432F-9A9B-EAB89F305439}" type="presOf" srcId="{8F59D645-59E0-4829-964D-7F092AD05BCF}" destId="{16E8FAA8-6615-43D6-ACB6-0DBB7820FBAA}" srcOrd="0" destOrd="0" presId="urn:microsoft.com/office/officeart/2008/layout/LinedList"/>
    <dgm:cxn modelId="{63604FC1-A1ED-4ED9-9347-CBD2ABAAE7AA}" srcId="{AA0D47E1-6F27-4386-B966-B0258012C073}" destId="{E4F0DC98-3F2A-47DD-9E45-04B0D69A90ED}" srcOrd="2" destOrd="0" parTransId="{FCE8C5BB-9EC2-45E5-9B81-D3C9371AA567}" sibTransId="{CCE4463E-E6B2-485A-8066-B5C69EE2EB22}"/>
    <dgm:cxn modelId="{6BFF318D-6529-44BF-9004-69D2DA0B61D3}" type="presOf" srcId="{5AB8745B-E7BF-43E0-BD51-2B2312704A45}" destId="{5DBF360B-9E6B-49BA-A6C1-AE05815A1DC1}" srcOrd="0" destOrd="0" presId="urn:microsoft.com/office/officeart/2008/layout/LinedList"/>
    <dgm:cxn modelId="{D33B83B7-19F8-4015-9772-FFA0BDEC4060}" srcId="{5A10ABD2-CBDA-4210-B44B-F071D664B67E}" destId="{FD831E34-D032-4506-A0FE-8DC8037786C4}" srcOrd="5" destOrd="0" parTransId="{ADB1A351-3452-4793-943F-375CAC2A881D}" sibTransId="{3701F487-0F8F-42D7-9713-239F9127FE24}"/>
    <dgm:cxn modelId="{300EFAB8-63AA-4157-A223-420E70BE5986}" srcId="{64BE4F80-3AF5-49DD-8750-39F2410835CC}" destId="{8F59D645-59E0-4829-964D-7F092AD05BCF}" srcOrd="0" destOrd="0" parTransId="{2340ADAE-2609-4810-AAB0-BFE10BCAF2B5}" sibTransId="{409B722C-C338-4B47-AB48-E19BA54A5CB6}"/>
    <dgm:cxn modelId="{F8FA106C-8D2E-46C2-8B29-6369A9F72351}" srcId="{DF2CA8E5-A415-443B-93BF-FD8F44AB5059}" destId="{280CB51D-B541-4E6A-A9F8-9E3808C14A5D}" srcOrd="2" destOrd="0" parTransId="{DE8918A3-A06A-4D59-AD9B-027F74A06D44}" sibTransId="{2A19B6C8-6B24-45B2-AFE2-4C1B15E48DA6}"/>
    <dgm:cxn modelId="{B48DBC9C-48E7-4AC6-A25B-68E6C3B68B30}" srcId="{AA0D47E1-6F27-4386-B966-B0258012C073}" destId="{BA87BDD6-EB2F-44AA-9329-A4D616D99CC1}" srcOrd="0" destOrd="0" parTransId="{027A34ED-66D7-438B-B1AA-2EA77BE952BB}" sibTransId="{D7C8EA1A-DA16-4326-A188-746D0E4B3661}"/>
    <dgm:cxn modelId="{9ECC4F7B-BC18-4950-B0FF-F2F942CC9E0A}" type="presOf" srcId="{3D87B5D4-6739-49EB-94DA-69F46BA88E99}" destId="{4B09CB56-4338-4D27-9796-105B85310273}" srcOrd="0" destOrd="0" presId="urn:microsoft.com/office/officeart/2008/layout/LinedList"/>
    <dgm:cxn modelId="{45A90341-38A7-4539-A20A-E0705CF9A940}" type="presOf" srcId="{A7A85774-C12B-4F4D-BB58-A2BECF214A68}" destId="{92388941-F305-4CA6-8763-CBDFFD7B40B2}" srcOrd="0" destOrd="0" presId="urn:microsoft.com/office/officeart/2008/layout/LinedList"/>
    <dgm:cxn modelId="{8DB3177C-FA73-49F0-B075-3101A832FDA6}" srcId="{64BE4F80-3AF5-49DD-8750-39F2410835CC}" destId="{82265A94-E91A-441E-89BC-02E9A78D1928}" srcOrd="1" destOrd="0" parTransId="{22BEB98D-1466-4018-9736-8C02A29EED72}" sibTransId="{031335C6-496C-40C5-BEFE-8BF7CF00C449}"/>
    <dgm:cxn modelId="{C9F417EB-D17A-4848-B66E-498F7F09E99F}" type="presOf" srcId="{BA87BDD6-EB2F-44AA-9329-A4D616D99CC1}" destId="{5047F1C6-C00B-460B-9406-77AF09158754}" srcOrd="0" destOrd="0" presId="urn:microsoft.com/office/officeart/2008/layout/LinedList"/>
    <dgm:cxn modelId="{B3D42E41-78FB-4057-9DE7-42C36AE84322}" type="presOf" srcId="{46130823-AEEC-43E7-AD60-B0CCC45A272B}" destId="{6C7A4B87-A39C-4372-86FD-BCD2CD73528A}" srcOrd="0" destOrd="0" presId="urn:microsoft.com/office/officeart/2008/layout/LinedList"/>
    <dgm:cxn modelId="{F77C32F0-24A7-4B0A-81FF-BE978E0A2E00}" type="presOf" srcId="{E0B53BD9-C963-48D8-B2DC-61FA74C01A09}" destId="{E8BB1896-0D28-4EF1-9406-267739CA1AB1}" srcOrd="0" destOrd="0" presId="urn:microsoft.com/office/officeart/2008/layout/LinedList"/>
    <dgm:cxn modelId="{EC1194B1-035F-4982-8D4E-907491DB4632}" type="presOf" srcId="{BF91BA4A-1368-43A0-A85D-89FBDC315FF3}" destId="{9B5DD159-6C48-4FC4-9725-E4A9DCA67314}" srcOrd="0" destOrd="0" presId="urn:microsoft.com/office/officeart/2008/layout/LinedList"/>
    <dgm:cxn modelId="{8E953FF4-E9A4-4D14-A301-B8472247AFB9}" type="presOf" srcId="{E4F0DC98-3F2A-47DD-9E45-04B0D69A90ED}" destId="{251B4C56-7E81-44CD-9665-B8A12B3ED090}" srcOrd="0" destOrd="0" presId="urn:microsoft.com/office/officeart/2008/layout/LinedList"/>
    <dgm:cxn modelId="{F63B5B87-6836-4B7E-9C77-4BC79BDB47DF}" srcId="{DF2CA8E5-A415-443B-93BF-FD8F44AB5059}" destId="{BB0E4A0B-A05B-4064-86D3-1FF047209612}" srcOrd="0" destOrd="0" parTransId="{39BA721F-F64E-4221-9592-E78DE126E48F}" sibTransId="{CD1A3197-6DCE-4B4B-81C9-7960D7F1871C}"/>
    <dgm:cxn modelId="{629D58EA-C795-483E-A831-E5B756B2189C}" srcId="{5A10ABD2-CBDA-4210-B44B-F071D664B67E}" destId="{5AB8745B-E7BF-43E0-BD51-2B2312704A45}" srcOrd="6" destOrd="0" parTransId="{82EEFDA9-4F3E-45B7-8670-41C57FCDDB00}" sibTransId="{1F06BD73-005D-4E55-957D-4C04B726E09F}"/>
    <dgm:cxn modelId="{7FDB9856-4124-4E65-90C8-9FCA8A3B0299}" type="presOf" srcId="{DBF634CD-7FE5-49EB-896F-DAB4E5225141}" destId="{00439657-5111-48C4-B902-0C1FEAD1BC98}" srcOrd="0" destOrd="0" presId="urn:microsoft.com/office/officeart/2008/layout/LinedList"/>
    <dgm:cxn modelId="{E089234F-2745-4631-A045-F529FCD886BE}" type="presOf" srcId="{AA0D47E1-6F27-4386-B966-B0258012C073}" destId="{7F372B09-4CFB-40C2-9B4A-2D882109DD95}" srcOrd="0" destOrd="0" presId="urn:microsoft.com/office/officeart/2008/layout/LinedList"/>
    <dgm:cxn modelId="{71098402-C0DB-4E23-86B3-FA7CCC9AD7D9}" type="presOf" srcId="{64BE4F80-3AF5-49DD-8750-39F2410835CC}" destId="{8D1C698B-267C-41C1-A4D8-AA7787CA38E1}" srcOrd="0" destOrd="0" presId="urn:microsoft.com/office/officeart/2008/layout/LinedList"/>
    <dgm:cxn modelId="{083B7274-E477-4807-AED2-6211FCF03D5D}" srcId="{5A10ABD2-CBDA-4210-B44B-F071D664B67E}" destId="{AA0D47E1-6F27-4386-B966-B0258012C073}" srcOrd="1" destOrd="0" parTransId="{002245F7-5006-4CA5-A10A-4E80EABA1CD3}" sibTransId="{9C0F0AF8-B032-455E-B024-358F575A5368}"/>
    <dgm:cxn modelId="{106B9235-7557-46A3-BF4A-15BBECE8E2EC}" type="presOf" srcId="{2C378B8D-9647-40D4-906E-5F2061B43BBC}" destId="{1E5CDECB-AA7B-4AAF-9DDE-B749A113714C}" srcOrd="0" destOrd="0" presId="urn:microsoft.com/office/officeart/2008/layout/LinedList"/>
    <dgm:cxn modelId="{8505E6F0-76F6-405D-8E67-02C7226D1694}" srcId="{AA0D47E1-6F27-4386-B966-B0258012C073}" destId="{17E94DF6-1349-4C95-900D-AE3659CC0EF0}" srcOrd="1" destOrd="0" parTransId="{1E13D1BE-FA4D-4686-AC00-2593429B4C05}" sibTransId="{5048B08A-1388-4744-A500-7D0069BE6B9F}"/>
    <dgm:cxn modelId="{2653CF0F-BAF7-4958-A0AD-019D96F7BABB}" type="presOf" srcId="{5A10ABD2-CBDA-4210-B44B-F071D664B67E}" destId="{560EEDC6-C4C9-4A01-9191-05395E7602FA}" srcOrd="0" destOrd="0" presId="urn:microsoft.com/office/officeart/2008/layout/LinedList"/>
    <dgm:cxn modelId="{4E5BA527-5181-4E41-A473-407FA8B7D951}" type="presOf" srcId="{409C95D5-CA4C-430C-B184-ABD81EF661B6}" destId="{A0D6D14C-0BF0-47DC-8C71-378DF1249E1A}" srcOrd="0" destOrd="0" presId="urn:microsoft.com/office/officeart/2008/layout/LinedList"/>
    <dgm:cxn modelId="{DDAFB858-68CD-4DCC-8877-DE231606DAEE}" srcId="{5A10ABD2-CBDA-4210-B44B-F071D664B67E}" destId="{DF2CA8E5-A415-443B-93BF-FD8F44AB5059}" srcOrd="0" destOrd="0" parTransId="{BC1E630D-DE38-4EC1-81BF-03F174945D6C}" sibTransId="{6AC2AB89-2BCC-44B8-9453-C130151DB2FB}"/>
    <dgm:cxn modelId="{AE7BFD45-93F9-40EB-B9CB-F0F67F497F41}" srcId="{5AB8745B-E7BF-43E0-BD51-2B2312704A45}" destId="{00193725-7CE7-46FE-963B-B0A002665E2D}" srcOrd="0" destOrd="0" parTransId="{A3FF10BC-42CE-4A68-8572-F625CDDAD180}" sibTransId="{5D0634B8-54F7-42DD-825D-43C9F6F6510E}"/>
    <dgm:cxn modelId="{F476FB59-74E9-4B8F-A99C-35015A1AFD6B}" type="presOf" srcId="{DF2CA8E5-A415-443B-93BF-FD8F44AB5059}" destId="{4CAB603E-3B91-4F8B-A5BE-16F0CEDAE20B}" srcOrd="0" destOrd="0" presId="urn:microsoft.com/office/officeart/2008/layout/LinedList"/>
    <dgm:cxn modelId="{3C50EC37-20C9-4882-B861-3292398ACBB7}" type="presOf" srcId="{280CB51D-B541-4E6A-A9F8-9E3808C14A5D}" destId="{3E832956-90E1-454D-ADA0-DDA837A6BC23}" srcOrd="0" destOrd="0" presId="urn:microsoft.com/office/officeart/2008/layout/LinedList"/>
    <dgm:cxn modelId="{853A18CF-52C7-440B-8C76-79C432CF6EB6}" srcId="{3D87B5D4-6739-49EB-94DA-69F46BA88E99}" destId="{E0B53BD9-C963-48D8-B2DC-61FA74C01A09}" srcOrd="0" destOrd="0" parTransId="{E058104C-DA46-4958-AD97-9A95AB563F61}" sibTransId="{69A8B3BB-7FB2-415A-8553-61A362EB0C5A}"/>
    <dgm:cxn modelId="{29707BE3-6B6F-4C7E-B06D-233279C049DC}" type="presParOf" srcId="{560EEDC6-C4C9-4A01-9191-05395E7602FA}" destId="{17DDDEE8-B70B-44C7-A2FA-A2DE490E4FEE}" srcOrd="0" destOrd="0" presId="urn:microsoft.com/office/officeart/2008/layout/LinedList"/>
    <dgm:cxn modelId="{238F5785-934C-42FD-BBFC-3FEC755539D5}" type="presParOf" srcId="{560EEDC6-C4C9-4A01-9191-05395E7602FA}" destId="{32244227-98D1-4629-A86B-9BAB13222150}" srcOrd="1" destOrd="0" presId="urn:microsoft.com/office/officeart/2008/layout/LinedList"/>
    <dgm:cxn modelId="{596EAFFE-1761-40B6-8FC3-13327794AF45}" type="presParOf" srcId="{32244227-98D1-4629-A86B-9BAB13222150}" destId="{4CAB603E-3B91-4F8B-A5BE-16F0CEDAE20B}" srcOrd="0" destOrd="0" presId="urn:microsoft.com/office/officeart/2008/layout/LinedList"/>
    <dgm:cxn modelId="{58162955-6A10-4827-AE88-6E6DAED934AE}" type="presParOf" srcId="{32244227-98D1-4629-A86B-9BAB13222150}" destId="{31B12805-CDA2-49B1-A2B4-9B184AF5186E}" srcOrd="1" destOrd="0" presId="urn:microsoft.com/office/officeart/2008/layout/LinedList"/>
    <dgm:cxn modelId="{83F866E4-B76F-4F75-B152-7D2366E480A3}" type="presParOf" srcId="{31B12805-CDA2-49B1-A2B4-9B184AF5186E}" destId="{EA02F947-9ED0-44A5-B859-3DB3A4857F72}" srcOrd="0" destOrd="0" presId="urn:microsoft.com/office/officeart/2008/layout/LinedList"/>
    <dgm:cxn modelId="{7C8D83E7-74D0-46AA-A829-CF0525A189FE}" type="presParOf" srcId="{31B12805-CDA2-49B1-A2B4-9B184AF5186E}" destId="{CD36F78C-E8FF-471D-BC94-F5F7F19DA390}" srcOrd="1" destOrd="0" presId="urn:microsoft.com/office/officeart/2008/layout/LinedList"/>
    <dgm:cxn modelId="{EF56CBC4-E7BC-4B29-8ED8-DD9B4C846B1C}" type="presParOf" srcId="{CD36F78C-E8FF-471D-BC94-F5F7F19DA390}" destId="{F3655A9B-2232-475F-8E9A-39FEA0E15D29}" srcOrd="0" destOrd="0" presId="urn:microsoft.com/office/officeart/2008/layout/LinedList"/>
    <dgm:cxn modelId="{48982371-A42B-42A9-B71C-D9415FFEFC0A}" type="presParOf" srcId="{CD36F78C-E8FF-471D-BC94-F5F7F19DA390}" destId="{FCB33151-61FE-41AD-AD94-025EEA649E90}" srcOrd="1" destOrd="0" presId="urn:microsoft.com/office/officeart/2008/layout/LinedList"/>
    <dgm:cxn modelId="{EADC7B79-28D3-49C7-99B9-388BD1FC5ED0}" type="presParOf" srcId="{CD36F78C-E8FF-471D-BC94-F5F7F19DA390}" destId="{2D066716-2088-4202-AEFC-5795E721A6B9}" srcOrd="2" destOrd="0" presId="urn:microsoft.com/office/officeart/2008/layout/LinedList"/>
    <dgm:cxn modelId="{4BD0CBCD-ACE5-44B3-9DF5-E36AFE64E189}" type="presParOf" srcId="{31B12805-CDA2-49B1-A2B4-9B184AF5186E}" destId="{63AB50CC-030A-43A7-B4AD-60533B47DE02}" srcOrd="2" destOrd="0" presId="urn:microsoft.com/office/officeart/2008/layout/LinedList"/>
    <dgm:cxn modelId="{7C4D3E2E-4328-40E6-BB14-F9E0DD6C524C}" type="presParOf" srcId="{31B12805-CDA2-49B1-A2B4-9B184AF5186E}" destId="{9F06A4B0-AF81-4202-98BF-30E387FD2887}" srcOrd="3" destOrd="0" presId="urn:microsoft.com/office/officeart/2008/layout/LinedList"/>
    <dgm:cxn modelId="{D158929B-1814-4E50-BE15-6042AB1776E6}" type="presParOf" srcId="{31B12805-CDA2-49B1-A2B4-9B184AF5186E}" destId="{58331558-B271-4BC9-B9B9-10C1A3B0E83F}" srcOrd="4" destOrd="0" presId="urn:microsoft.com/office/officeart/2008/layout/LinedList"/>
    <dgm:cxn modelId="{AC5FB3C2-E70A-4AA7-9A8A-A6CEBD450597}" type="presParOf" srcId="{58331558-B271-4BC9-B9B9-10C1A3B0E83F}" destId="{008EFD33-0993-40C4-ABEA-8727E55FB33F}" srcOrd="0" destOrd="0" presId="urn:microsoft.com/office/officeart/2008/layout/LinedList"/>
    <dgm:cxn modelId="{49E95049-42A5-4CB3-8CCE-58AFD42A6E6C}" type="presParOf" srcId="{58331558-B271-4BC9-B9B9-10C1A3B0E83F}" destId="{9B5DD159-6C48-4FC4-9725-E4A9DCA67314}" srcOrd="1" destOrd="0" presId="urn:microsoft.com/office/officeart/2008/layout/LinedList"/>
    <dgm:cxn modelId="{7E7A7528-BAD4-4192-BBAA-B13D160CC654}" type="presParOf" srcId="{58331558-B271-4BC9-B9B9-10C1A3B0E83F}" destId="{0D4AC108-D798-489C-A081-325928058681}" srcOrd="2" destOrd="0" presId="urn:microsoft.com/office/officeart/2008/layout/LinedList"/>
    <dgm:cxn modelId="{EDD7D881-B68E-4310-9B72-638CB6879E82}" type="presParOf" srcId="{31B12805-CDA2-49B1-A2B4-9B184AF5186E}" destId="{C8E9A0E9-6B91-458E-BD5F-A3F927C4E8E2}" srcOrd="5" destOrd="0" presId="urn:microsoft.com/office/officeart/2008/layout/LinedList"/>
    <dgm:cxn modelId="{D94096B0-D222-4CED-AA8C-4415C315D227}" type="presParOf" srcId="{31B12805-CDA2-49B1-A2B4-9B184AF5186E}" destId="{314FAA4C-255F-4A0B-8A78-24DBB1E21460}" srcOrd="6" destOrd="0" presId="urn:microsoft.com/office/officeart/2008/layout/LinedList"/>
    <dgm:cxn modelId="{B812C55C-C890-48BE-B89B-8A06D57C225B}" type="presParOf" srcId="{31B12805-CDA2-49B1-A2B4-9B184AF5186E}" destId="{7A8D1557-5599-4D3C-93B8-8B6A5809D922}" srcOrd="7" destOrd="0" presId="urn:microsoft.com/office/officeart/2008/layout/LinedList"/>
    <dgm:cxn modelId="{ABAB3F01-2C9E-44DC-88B4-C79B61D46D4F}" type="presParOf" srcId="{7A8D1557-5599-4D3C-93B8-8B6A5809D922}" destId="{C7E7B54F-6628-4E35-A1CA-F1A6B48F74A7}" srcOrd="0" destOrd="0" presId="urn:microsoft.com/office/officeart/2008/layout/LinedList"/>
    <dgm:cxn modelId="{9D182578-D954-4E47-B81D-5A20664C224F}" type="presParOf" srcId="{7A8D1557-5599-4D3C-93B8-8B6A5809D922}" destId="{3E832956-90E1-454D-ADA0-DDA837A6BC23}" srcOrd="1" destOrd="0" presId="urn:microsoft.com/office/officeart/2008/layout/LinedList"/>
    <dgm:cxn modelId="{06FAF71A-B571-411B-B161-ACF089BDAB88}" type="presParOf" srcId="{7A8D1557-5599-4D3C-93B8-8B6A5809D922}" destId="{F9A19363-6DFA-4EF9-92BD-DCAE24A1B2B6}" srcOrd="2" destOrd="0" presId="urn:microsoft.com/office/officeart/2008/layout/LinedList"/>
    <dgm:cxn modelId="{3480B941-4D6D-4EDB-99D7-78078E15D06E}" type="presParOf" srcId="{31B12805-CDA2-49B1-A2B4-9B184AF5186E}" destId="{9106DF23-3BA7-445A-A2E0-15A9B3906EE0}" srcOrd="8" destOrd="0" presId="urn:microsoft.com/office/officeart/2008/layout/LinedList"/>
    <dgm:cxn modelId="{59B1067E-613B-4D36-B0B8-CA2A8319F3C3}" type="presParOf" srcId="{31B12805-CDA2-49B1-A2B4-9B184AF5186E}" destId="{3048246C-ED66-44E2-B074-50DE9773380D}" srcOrd="9" destOrd="0" presId="urn:microsoft.com/office/officeart/2008/layout/LinedList"/>
    <dgm:cxn modelId="{1E36A7BE-80FD-4E2E-8B8E-D89EC5001FE7}" type="presParOf" srcId="{560EEDC6-C4C9-4A01-9191-05395E7602FA}" destId="{BBA830AA-B73E-4AD5-95D0-0618E440B063}" srcOrd="2" destOrd="0" presId="urn:microsoft.com/office/officeart/2008/layout/LinedList"/>
    <dgm:cxn modelId="{E28F0079-3355-4828-885E-527ADD4847B1}" type="presParOf" srcId="{560EEDC6-C4C9-4A01-9191-05395E7602FA}" destId="{CD50070B-8DCB-4F13-951B-0169B0321FF8}" srcOrd="3" destOrd="0" presId="urn:microsoft.com/office/officeart/2008/layout/LinedList"/>
    <dgm:cxn modelId="{B2F1867E-0DF1-4C27-BC2B-D375A2FB3BBF}" type="presParOf" srcId="{CD50070B-8DCB-4F13-951B-0169B0321FF8}" destId="{7F372B09-4CFB-40C2-9B4A-2D882109DD95}" srcOrd="0" destOrd="0" presId="urn:microsoft.com/office/officeart/2008/layout/LinedList"/>
    <dgm:cxn modelId="{B9A62928-C252-4C51-B2E7-7CDA80235A86}" type="presParOf" srcId="{CD50070B-8DCB-4F13-951B-0169B0321FF8}" destId="{56182856-B64F-4D67-8B15-9D914D66240B}" srcOrd="1" destOrd="0" presId="urn:microsoft.com/office/officeart/2008/layout/LinedList"/>
    <dgm:cxn modelId="{E8B54111-B27B-4CC1-9E95-F659C8417CCD}" type="presParOf" srcId="{56182856-B64F-4D67-8B15-9D914D66240B}" destId="{6BF5F475-FF3F-465E-BC30-A76731B75640}" srcOrd="0" destOrd="0" presId="urn:microsoft.com/office/officeart/2008/layout/LinedList"/>
    <dgm:cxn modelId="{06994675-7C82-4FD5-88BC-B857513D660E}" type="presParOf" srcId="{56182856-B64F-4D67-8B15-9D914D66240B}" destId="{0AC6E739-C24F-424B-B2A0-DD54E6424E10}" srcOrd="1" destOrd="0" presId="urn:microsoft.com/office/officeart/2008/layout/LinedList"/>
    <dgm:cxn modelId="{6F774084-8D7B-4C81-B2B0-23A0315969DD}" type="presParOf" srcId="{0AC6E739-C24F-424B-B2A0-DD54E6424E10}" destId="{570ABA52-AC27-4E02-88A6-440DB6F69C37}" srcOrd="0" destOrd="0" presId="urn:microsoft.com/office/officeart/2008/layout/LinedList"/>
    <dgm:cxn modelId="{17A72AB3-E668-41AD-AB00-27C907A5EB45}" type="presParOf" srcId="{0AC6E739-C24F-424B-B2A0-DD54E6424E10}" destId="{5047F1C6-C00B-460B-9406-77AF09158754}" srcOrd="1" destOrd="0" presId="urn:microsoft.com/office/officeart/2008/layout/LinedList"/>
    <dgm:cxn modelId="{584CF7CC-D6C6-4367-BC1E-A68C62B558E2}" type="presParOf" srcId="{0AC6E739-C24F-424B-B2A0-DD54E6424E10}" destId="{FE623CD9-267E-4C13-9953-2451BA179252}" srcOrd="2" destOrd="0" presId="urn:microsoft.com/office/officeart/2008/layout/LinedList"/>
    <dgm:cxn modelId="{84F0AC09-F0FB-4708-985E-115267CE487B}" type="presParOf" srcId="{56182856-B64F-4D67-8B15-9D914D66240B}" destId="{70DE9F83-2BD8-4E17-808D-561511757BCE}" srcOrd="2" destOrd="0" presId="urn:microsoft.com/office/officeart/2008/layout/LinedList"/>
    <dgm:cxn modelId="{3A2B2C9F-5CE8-4830-AA65-01E3E313C264}" type="presParOf" srcId="{56182856-B64F-4D67-8B15-9D914D66240B}" destId="{40CFB433-5233-4C1D-8376-C6AAC08392B3}" srcOrd="3" destOrd="0" presId="urn:microsoft.com/office/officeart/2008/layout/LinedList"/>
    <dgm:cxn modelId="{96710DA2-0439-49B8-A491-C690F37094AF}" type="presParOf" srcId="{56182856-B64F-4D67-8B15-9D914D66240B}" destId="{FB6B6D56-33A2-424F-ABFD-EE0FF9907C94}" srcOrd="4" destOrd="0" presId="urn:microsoft.com/office/officeart/2008/layout/LinedList"/>
    <dgm:cxn modelId="{531FF17D-F20F-4662-94B4-AE1E95A7CF3F}" type="presParOf" srcId="{FB6B6D56-33A2-424F-ABFD-EE0FF9907C94}" destId="{2D4A8325-DA72-413E-8F69-12BC8857743C}" srcOrd="0" destOrd="0" presId="urn:microsoft.com/office/officeart/2008/layout/LinedList"/>
    <dgm:cxn modelId="{A92AB3A2-BAD3-4B78-A238-54F97308A6C7}" type="presParOf" srcId="{FB6B6D56-33A2-424F-ABFD-EE0FF9907C94}" destId="{E943F03E-4572-4CD9-8E84-A460258FFF77}" srcOrd="1" destOrd="0" presId="urn:microsoft.com/office/officeart/2008/layout/LinedList"/>
    <dgm:cxn modelId="{214CD709-DD41-46B4-ACF0-6B01F68E85B9}" type="presParOf" srcId="{FB6B6D56-33A2-424F-ABFD-EE0FF9907C94}" destId="{907A2545-D4D3-4421-A394-3D78B101D3E5}" srcOrd="2" destOrd="0" presId="urn:microsoft.com/office/officeart/2008/layout/LinedList"/>
    <dgm:cxn modelId="{1960E65F-207E-45FF-A69A-5D35F7876757}" type="presParOf" srcId="{56182856-B64F-4D67-8B15-9D914D66240B}" destId="{E2237326-B204-4439-A90B-25B21F5A111F}" srcOrd="5" destOrd="0" presId="urn:microsoft.com/office/officeart/2008/layout/LinedList"/>
    <dgm:cxn modelId="{A06F5F8A-2915-429A-8C6F-8A62CA8E5BA8}" type="presParOf" srcId="{56182856-B64F-4D67-8B15-9D914D66240B}" destId="{320ACA25-B439-46EF-B751-A7711CF149C1}" srcOrd="6" destOrd="0" presId="urn:microsoft.com/office/officeart/2008/layout/LinedList"/>
    <dgm:cxn modelId="{546B887B-B932-4FFF-A1BF-CB9B72CAF6E6}" type="presParOf" srcId="{56182856-B64F-4D67-8B15-9D914D66240B}" destId="{71DD9892-87D2-4FD0-AECB-49E2AA38DCAC}" srcOrd="7" destOrd="0" presId="urn:microsoft.com/office/officeart/2008/layout/LinedList"/>
    <dgm:cxn modelId="{D72FA6D0-DFE7-4F3C-B1A6-8B27346C4D7D}" type="presParOf" srcId="{71DD9892-87D2-4FD0-AECB-49E2AA38DCAC}" destId="{B025F369-F81E-4B0D-B93D-BE29C4954713}" srcOrd="0" destOrd="0" presId="urn:microsoft.com/office/officeart/2008/layout/LinedList"/>
    <dgm:cxn modelId="{A0023FF2-AD35-4224-B656-45821E265CDC}" type="presParOf" srcId="{71DD9892-87D2-4FD0-AECB-49E2AA38DCAC}" destId="{251B4C56-7E81-44CD-9665-B8A12B3ED090}" srcOrd="1" destOrd="0" presId="urn:microsoft.com/office/officeart/2008/layout/LinedList"/>
    <dgm:cxn modelId="{FBDE0EDE-C568-4A84-A7CA-43BA44331349}" type="presParOf" srcId="{71DD9892-87D2-4FD0-AECB-49E2AA38DCAC}" destId="{4F6538E2-D2CD-4427-B5D0-C9FDFFD53B16}" srcOrd="2" destOrd="0" presId="urn:microsoft.com/office/officeart/2008/layout/LinedList"/>
    <dgm:cxn modelId="{FC673A31-D5F3-4902-90A7-210A9D640BE6}" type="presParOf" srcId="{56182856-B64F-4D67-8B15-9D914D66240B}" destId="{28301238-7CD5-4046-A472-DE7481DBE52F}" srcOrd="8" destOrd="0" presId="urn:microsoft.com/office/officeart/2008/layout/LinedList"/>
    <dgm:cxn modelId="{8BF5120E-34A8-452E-84FF-29C32B9801AE}" type="presParOf" srcId="{56182856-B64F-4D67-8B15-9D914D66240B}" destId="{717A92BC-7F96-47BE-966F-676700A2FF36}" srcOrd="9" destOrd="0" presId="urn:microsoft.com/office/officeart/2008/layout/LinedList"/>
    <dgm:cxn modelId="{B7819CE9-CE2F-4AF1-A498-1BE57C9FE889}" type="presParOf" srcId="{560EEDC6-C4C9-4A01-9191-05395E7602FA}" destId="{458E027D-9E40-4A43-809E-0D16BAF6F483}" srcOrd="4" destOrd="0" presId="urn:microsoft.com/office/officeart/2008/layout/LinedList"/>
    <dgm:cxn modelId="{32E4A8C2-8761-4849-A175-E329727DC849}" type="presParOf" srcId="{560EEDC6-C4C9-4A01-9191-05395E7602FA}" destId="{6A6768F4-BF97-4BC5-A4DF-BAAAD01A9325}" srcOrd="5" destOrd="0" presId="urn:microsoft.com/office/officeart/2008/layout/LinedList"/>
    <dgm:cxn modelId="{53F9E334-11F3-41BB-BE01-CD316B6E5995}" type="presParOf" srcId="{6A6768F4-BF97-4BC5-A4DF-BAAAD01A9325}" destId="{4B09CB56-4338-4D27-9796-105B85310273}" srcOrd="0" destOrd="0" presId="urn:microsoft.com/office/officeart/2008/layout/LinedList"/>
    <dgm:cxn modelId="{3DBE29A0-3DB9-44DA-8D95-DB0C4E85B7FE}" type="presParOf" srcId="{6A6768F4-BF97-4BC5-A4DF-BAAAD01A9325}" destId="{C4ECE9D9-A235-4F4C-B188-1B83A9FD1B3A}" srcOrd="1" destOrd="0" presId="urn:microsoft.com/office/officeart/2008/layout/LinedList"/>
    <dgm:cxn modelId="{B0D052C4-AFB0-42B0-A16F-80122325F99B}" type="presParOf" srcId="{C4ECE9D9-A235-4F4C-B188-1B83A9FD1B3A}" destId="{5B446798-E8EB-4322-9F6B-C61BBCCFC85D}" srcOrd="0" destOrd="0" presId="urn:microsoft.com/office/officeart/2008/layout/LinedList"/>
    <dgm:cxn modelId="{B7594A5F-0292-4E71-92E9-1F1E8AE666D4}" type="presParOf" srcId="{C4ECE9D9-A235-4F4C-B188-1B83A9FD1B3A}" destId="{F61EC689-1BB7-4086-BE2E-9BB03628FB92}" srcOrd="1" destOrd="0" presId="urn:microsoft.com/office/officeart/2008/layout/LinedList"/>
    <dgm:cxn modelId="{58B5DE7B-4873-46DC-8C79-EA6D0AABBEAC}" type="presParOf" srcId="{F61EC689-1BB7-4086-BE2E-9BB03628FB92}" destId="{3354D529-1DDC-4C6E-8885-D915CD37ADDB}" srcOrd="0" destOrd="0" presId="urn:microsoft.com/office/officeart/2008/layout/LinedList"/>
    <dgm:cxn modelId="{215B5A69-0089-470D-B3AC-D7C9AB8C3D3E}" type="presParOf" srcId="{F61EC689-1BB7-4086-BE2E-9BB03628FB92}" destId="{E8BB1896-0D28-4EF1-9406-267739CA1AB1}" srcOrd="1" destOrd="0" presId="urn:microsoft.com/office/officeart/2008/layout/LinedList"/>
    <dgm:cxn modelId="{E3483EC5-0DEA-4AAA-AB5D-A3971A5497DE}" type="presParOf" srcId="{F61EC689-1BB7-4086-BE2E-9BB03628FB92}" destId="{F6CDCE58-FE5F-4789-94FA-46F5F670D753}" srcOrd="2" destOrd="0" presId="urn:microsoft.com/office/officeart/2008/layout/LinedList"/>
    <dgm:cxn modelId="{9E917522-4B4B-4507-A30D-7BCB566E29A7}" type="presParOf" srcId="{C4ECE9D9-A235-4F4C-B188-1B83A9FD1B3A}" destId="{385BF532-34D6-4C8F-A393-767A1776A613}" srcOrd="2" destOrd="0" presId="urn:microsoft.com/office/officeart/2008/layout/LinedList"/>
    <dgm:cxn modelId="{EC33B693-723A-4239-9EC3-BEAA784CDB93}" type="presParOf" srcId="{C4ECE9D9-A235-4F4C-B188-1B83A9FD1B3A}" destId="{C3F8E7A2-4FF9-4C82-AA49-D992AB85D892}" srcOrd="3" destOrd="0" presId="urn:microsoft.com/office/officeart/2008/layout/LinedList"/>
    <dgm:cxn modelId="{35C801DE-E2FE-4E66-B838-F6F9A09F899E}" type="presParOf" srcId="{560EEDC6-C4C9-4A01-9191-05395E7602FA}" destId="{2632FF51-E07B-4E93-AD09-A2A838737E29}" srcOrd="6" destOrd="0" presId="urn:microsoft.com/office/officeart/2008/layout/LinedList"/>
    <dgm:cxn modelId="{214A3D17-6AC9-4BF0-B23E-3D88AAF792B1}" type="presParOf" srcId="{560EEDC6-C4C9-4A01-9191-05395E7602FA}" destId="{33A18701-8EBF-41CA-BC28-0777A6B83035}" srcOrd="7" destOrd="0" presId="urn:microsoft.com/office/officeart/2008/layout/LinedList"/>
    <dgm:cxn modelId="{33BC25E8-6F8F-423E-B422-4EEE7627D1D8}" type="presParOf" srcId="{33A18701-8EBF-41CA-BC28-0777A6B83035}" destId="{1D73D797-B384-4F27-AAA0-860091F75E5C}" srcOrd="0" destOrd="0" presId="urn:microsoft.com/office/officeart/2008/layout/LinedList"/>
    <dgm:cxn modelId="{91931CCC-6420-448C-B5BA-22E1B757F7E3}" type="presParOf" srcId="{33A18701-8EBF-41CA-BC28-0777A6B83035}" destId="{007980BF-F268-4E3E-A269-1C11B9A5ED7F}" srcOrd="1" destOrd="0" presId="urn:microsoft.com/office/officeart/2008/layout/LinedList"/>
    <dgm:cxn modelId="{8334B606-8705-4016-8C35-F51436987733}" type="presParOf" srcId="{007980BF-F268-4E3E-A269-1C11B9A5ED7F}" destId="{FB8AC1B3-74C8-4F42-8796-0978B9B628CD}" srcOrd="0" destOrd="0" presId="urn:microsoft.com/office/officeart/2008/layout/LinedList"/>
    <dgm:cxn modelId="{ABF141E4-E676-46AF-A641-F21047BD21A0}" type="presParOf" srcId="{007980BF-F268-4E3E-A269-1C11B9A5ED7F}" destId="{AF3081E5-06C1-4608-9A9C-D599A0CC48A8}" srcOrd="1" destOrd="0" presId="urn:microsoft.com/office/officeart/2008/layout/LinedList"/>
    <dgm:cxn modelId="{547B10D8-DB3B-4987-86C8-442306D7D06A}" type="presParOf" srcId="{AF3081E5-06C1-4608-9A9C-D599A0CC48A8}" destId="{1781C7F9-4E91-4DCB-9069-A6684B0FA2B6}" srcOrd="0" destOrd="0" presId="urn:microsoft.com/office/officeart/2008/layout/LinedList"/>
    <dgm:cxn modelId="{A93D5F35-B0D2-4987-8630-4AF6A682F945}" type="presParOf" srcId="{AF3081E5-06C1-4608-9A9C-D599A0CC48A8}" destId="{00439657-5111-48C4-B902-0C1FEAD1BC98}" srcOrd="1" destOrd="0" presId="urn:microsoft.com/office/officeart/2008/layout/LinedList"/>
    <dgm:cxn modelId="{9A874729-A828-42BF-B14E-414273020294}" type="presParOf" srcId="{AF3081E5-06C1-4608-9A9C-D599A0CC48A8}" destId="{395F0ADC-A9A9-4725-B306-61B8B2AAFA06}" srcOrd="2" destOrd="0" presId="urn:microsoft.com/office/officeart/2008/layout/LinedList"/>
    <dgm:cxn modelId="{05CA2579-3DC2-4C2A-ADE3-FA8578C2B3CA}" type="presParOf" srcId="{007980BF-F268-4E3E-A269-1C11B9A5ED7F}" destId="{366F8C60-3081-4073-9F5B-B7D7CD7D7B30}" srcOrd="2" destOrd="0" presId="urn:microsoft.com/office/officeart/2008/layout/LinedList"/>
    <dgm:cxn modelId="{A1E409E3-8E6F-41B9-BD01-F5E84881CEA5}" type="presParOf" srcId="{007980BF-F268-4E3E-A269-1C11B9A5ED7F}" destId="{8B2A883E-95D1-43A8-94EB-B0CBAE17011F}" srcOrd="3" destOrd="0" presId="urn:microsoft.com/office/officeart/2008/layout/LinedList"/>
    <dgm:cxn modelId="{F9B33528-3900-4500-AB1A-F718D69983D8}" type="presParOf" srcId="{007980BF-F268-4E3E-A269-1C11B9A5ED7F}" destId="{194DEF8A-9DDA-4236-96F1-D21FCC6B4F96}" srcOrd="4" destOrd="0" presId="urn:microsoft.com/office/officeart/2008/layout/LinedList"/>
    <dgm:cxn modelId="{BCF50C48-BD79-44CA-AFC9-FE4F754D27F5}" type="presParOf" srcId="{194DEF8A-9DDA-4236-96F1-D21FCC6B4F96}" destId="{9CAB9215-C4FD-4457-B46D-96A07F1D9219}" srcOrd="0" destOrd="0" presId="urn:microsoft.com/office/officeart/2008/layout/LinedList"/>
    <dgm:cxn modelId="{F2FB46A7-677B-44EF-9509-E0C5648AFD05}" type="presParOf" srcId="{194DEF8A-9DDA-4236-96F1-D21FCC6B4F96}" destId="{1E5CDECB-AA7B-4AAF-9DDE-B749A113714C}" srcOrd="1" destOrd="0" presId="urn:microsoft.com/office/officeart/2008/layout/LinedList"/>
    <dgm:cxn modelId="{15E35E2F-C295-471F-BCDC-22877E7E7FB8}" type="presParOf" srcId="{194DEF8A-9DDA-4236-96F1-D21FCC6B4F96}" destId="{4F58CADB-A349-4B60-904E-B6E3209D6B67}" srcOrd="2" destOrd="0" presId="urn:microsoft.com/office/officeart/2008/layout/LinedList"/>
    <dgm:cxn modelId="{E1C85A3F-D828-4DAC-8A6A-E63E01B59126}" type="presParOf" srcId="{007980BF-F268-4E3E-A269-1C11B9A5ED7F}" destId="{3ED1E098-CFD8-4688-966E-C8F18700AE14}" srcOrd="5" destOrd="0" presId="urn:microsoft.com/office/officeart/2008/layout/LinedList"/>
    <dgm:cxn modelId="{BBEF334D-7DC3-49FC-8ACF-061E2622628B}" type="presParOf" srcId="{007980BF-F268-4E3E-A269-1C11B9A5ED7F}" destId="{5716D504-E90E-4EA5-B855-E67D73B6B4BB}" srcOrd="6" destOrd="0" presId="urn:microsoft.com/office/officeart/2008/layout/LinedList"/>
    <dgm:cxn modelId="{36A83740-43C1-4E11-93C2-4C5B0BBD53B6}" type="presParOf" srcId="{560EEDC6-C4C9-4A01-9191-05395E7602FA}" destId="{08FF770D-3460-42B8-B88A-5B935B69CBB2}" srcOrd="8" destOrd="0" presId="urn:microsoft.com/office/officeart/2008/layout/LinedList"/>
    <dgm:cxn modelId="{A451B4BC-C101-4D25-9CCE-726441268C38}" type="presParOf" srcId="{560EEDC6-C4C9-4A01-9191-05395E7602FA}" destId="{E131E539-7343-4853-988B-92325A5FAAE4}" srcOrd="9" destOrd="0" presId="urn:microsoft.com/office/officeart/2008/layout/LinedList"/>
    <dgm:cxn modelId="{CD4342C3-5109-4F7A-B64D-69665A66E60A}" type="presParOf" srcId="{E131E539-7343-4853-988B-92325A5FAAE4}" destId="{8D1C698B-267C-41C1-A4D8-AA7787CA38E1}" srcOrd="0" destOrd="0" presId="urn:microsoft.com/office/officeart/2008/layout/LinedList"/>
    <dgm:cxn modelId="{746B7A63-21CA-450C-AC91-B2DE47250829}" type="presParOf" srcId="{E131E539-7343-4853-988B-92325A5FAAE4}" destId="{06687C42-58AA-4A08-B0BE-E151A4EB09A0}" srcOrd="1" destOrd="0" presId="urn:microsoft.com/office/officeart/2008/layout/LinedList"/>
    <dgm:cxn modelId="{7F1317C6-42F5-4A84-B03A-A92F80F2AA1E}" type="presParOf" srcId="{06687C42-58AA-4A08-B0BE-E151A4EB09A0}" destId="{A003CC87-D9D3-4D98-9886-4255BA36E693}" srcOrd="0" destOrd="0" presId="urn:microsoft.com/office/officeart/2008/layout/LinedList"/>
    <dgm:cxn modelId="{8779E32C-320A-4655-954A-57BC7C90F0D8}" type="presParOf" srcId="{06687C42-58AA-4A08-B0BE-E151A4EB09A0}" destId="{29DB9487-C8DB-4B72-8814-3E3783879598}" srcOrd="1" destOrd="0" presId="urn:microsoft.com/office/officeart/2008/layout/LinedList"/>
    <dgm:cxn modelId="{E238A46F-D9AF-46CD-88C3-89F0A69E4B65}" type="presParOf" srcId="{29DB9487-C8DB-4B72-8814-3E3783879598}" destId="{700BC3F2-C78D-4682-BACF-4A5AA52E1AA8}" srcOrd="0" destOrd="0" presId="urn:microsoft.com/office/officeart/2008/layout/LinedList"/>
    <dgm:cxn modelId="{A39DAA11-2FFB-4843-9810-B0886213DE04}" type="presParOf" srcId="{29DB9487-C8DB-4B72-8814-3E3783879598}" destId="{16E8FAA8-6615-43D6-ACB6-0DBB7820FBAA}" srcOrd="1" destOrd="0" presId="urn:microsoft.com/office/officeart/2008/layout/LinedList"/>
    <dgm:cxn modelId="{5A3F41B1-74A7-42EE-9466-603445A32060}" type="presParOf" srcId="{29DB9487-C8DB-4B72-8814-3E3783879598}" destId="{660FD0B9-EF99-47BC-B88D-DE66F5460CAE}" srcOrd="2" destOrd="0" presId="urn:microsoft.com/office/officeart/2008/layout/LinedList"/>
    <dgm:cxn modelId="{6F3D2EB0-BDE2-4881-A6FF-D3005F89738A}" type="presParOf" srcId="{06687C42-58AA-4A08-B0BE-E151A4EB09A0}" destId="{C1F8A1EF-952C-4704-A649-2B5ACD1A4693}" srcOrd="2" destOrd="0" presId="urn:microsoft.com/office/officeart/2008/layout/LinedList"/>
    <dgm:cxn modelId="{50787591-CD48-4DB5-ACBB-8A0D84B179C6}" type="presParOf" srcId="{06687C42-58AA-4A08-B0BE-E151A4EB09A0}" destId="{7F40200F-7014-4691-9986-9767FE4CC739}" srcOrd="3" destOrd="0" presId="urn:microsoft.com/office/officeart/2008/layout/LinedList"/>
    <dgm:cxn modelId="{8998BACE-C7E2-4862-A5C8-2E7DE7414ABE}" type="presParOf" srcId="{06687C42-58AA-4A08-B0BE-E151A4EB09A0}" destId="{A23D5584-B496-429C-ACAD-6BCC6AED4D06}" srcOrd="4" destOrd="0" presId="urn:microsoft.com/office/officeart/2008/layout/LinedList"/>
    <dgm:cxn modelId="{A40CB2B5-75B0-4D10-ACD3-5A40515BA92A}" type="presParOf" srcId="{A23D5584-B496-429C-ACAD-6BCC6AED4D06}" destId="{B4F68B35-7636-41D3-A83C-226D81A04A82}" srcOrd="0" destOrd="0" presId="urn:microsoft.com/office/officeart/2008/layout/LinedList"/>
    <dgm:cxn modelId="{FE0664BC-C1AD-4253-9264-840BEB57124D}" type="presParOf" srcId="{A23D5584-B496-429C-ACAD-6BCC6AED4D06}" destId="{1E942755-B846-4A72-864B-52907C1743A1}" srcOrd="1" destOrd="0" presId="urn:microsoft.com/office/officeart/2008/layout/LinedList"/>
    <dgm:cxn modelId="{741963F1-BFCD-4AC6-A512-53E6F2AB6CC5}" type="presParOf" srcId="{A23D5584-B496-429C-ACAD-6BCC6AED4D06}" destId="{0E021E46-EEFF-4E7E-9433-C07D336B1863}" srcOrd="2" destOrd="0" presId="urn:microsoft.com/office/officeart/2008/layout/LinedList"/>
    <dgm:cxn modelId="{53456B21-D7A3-41C6-B022-0788B765079C}" type="presParOf" srcId="{06687C42-58AA-4A08-B0BE-E151A4EB09A0}" destId="{E3B7C861-6183-45BE-9FC4-20BBB0D28E70}" srcOrd="5" destOrd="0" presId="urn:microsoft.com/office/officeart/2008/layout/LinedList"/>
    <dgm:cxn modelId="{06508BC8-A2B4-49D0-8524-0ABD5C9647CA}" type="presParOf" srcId="{06687C42-58AA-4A08-B0BE-E151A4EB09A0}" destId="{BC7371CD-3162-4D73-970A-562CE08A9B11}" srcOrd="6" destOrd="0" presId="urn:microsoft.com/office/officeart/2008/layout/LinedList"/>
    <dgm:cxn modelId="{2A6E1E37-4F7D-469D-B42F-12AE3A7D679F}" type="presParOf" srcId="{560EEDC6-C4C9-4A01-9191-05395E7602FA}" destId="{7045B1BF-E75D-4E6C-9318-55BA6E45AEE8}" srcOrd="10" destOrd="0" presId="urn:microsoft.com/office/officeart/2008/layout/LinedList"/>
    <dgm:cxn modelId="{459E8F17-3348-4543-AF12-2BAB21F65103}" type="presParOf" srcId="{560EEDC6-C4C9-4A01-9191-05395E7602FA}" destId="{758E35D2-59AD-41E9-9C7B-BFDB951799EF}" srcOrd="11" destOrd="0" presId="urn:microsoft.com/office/officeart/2008/layout/LinedList"/>
    <dgm:cxn modelId="{C2B4E1E4-67BE-4C16-B2D9-C777F4F158F0}" type="presParOf" srcId="{758E35D2-59AD-41E9-9C7B-BFDB951799EF}" destId="{FFE852C4-F756-4A10-93A0-D0A643794B15}" srcOrd="0" destOrd="0" presId="urn:microsoft.com/office/officeart/2008/layout/LinedList"/>
    <dgm:cxn modelId="{256D7D37-6AAB-4683-94A6-C2029ECD5A55}" type="presParOf" srcId="{758E35D2-59AD-41E9-9C7B-BFDB951799EF}" destId="{5193A6A2-3F5F-4561-BE99-FBEF09FE68E3}" srcOrd="1" destOrd="0" presId="urn:microsoft.com/office/officeart/2008/layout/LinedList"/>
    <dgm:cxn modelId="{BEC7EA60-7C40-4679-B666-3C41D1B9B177}" type="presParOf" srcId="{5193A6A2-3F5F-4561-BE99-FBEF09FE68E3}" destId="{30EFC91C-8693-481A-9014-FA2F5E2FF353}" srcOrd="0" destOrd="0" presId="urn:microsoft.com/office/officeart/2008/layout/LinedList"/>
    <dgm:cxn modelId="{E90DA32D-ECFF-47CA-B18D-DF6F4FA239C5}" type="presParOf" srcId="{5193A6A2-3F5F-4561-BE99-FBEF09FE68E3}" destId="{ED0F206E-AAD0-4B94-820E-CBD97336D79A}" srcOrd="1" destOrd="0" presId="urn:microsoft.com/office/officeart/2008/layout/LinedList"/>
    <dgm:cxn modelId="{2820E770-CABC-4A8A-AD28-89DBDBD6F5AF}" type="presParOf" srcId="{ED0F206E-AAD0-4B94-820E-CBD97336D79A}" destId="{4D33E414-C532-4D4E-BC8F-62E74501E206}" srcOrd="0" destOrd="0" presId="urn:microsoft.com/office/officeart/2008/layout/LinedList"/>
    <dgm:cxn modelId="{A16057D3-38C6-4530-9A8A-77BBF5CB84E9}" type="presParOf" srcId="{ED0F206E-AAD0-4B94-820E-CBD97336D79A}" destId="{A0D6D14C-0BF0-47DC-8C71-378DF1249E1A}" srcOrd="1" destOrd="0" presId="urn:microsoft.com/office/officeart/2008/layout/LinedList"/>
    <dgm:cxn modelId="{8AF0C724-0B1F-4C21-A3A3-164389767F8D}" type="presParOf" srcId="{ED0F206E-AAD0-4B94-820E-CBD97336D79A}" destId="{168B88BD-30B2-43EB-B696-2729CAF8F3FA}" srcOrd="2" destOrd="0" presId="urn:microsoft.com/office/officeart/2008/layout/LinedList"/>
    <dgm:cxn modelId="{50B8C110-7AF2-4220-B973-2E5CBAD2DF4A}" type="presParOf" srcId="{5193A6A2-3F5F-4561-BE99-FBEF09FE68E3}" destId="{C8EBAC73-240C-4300-A3C8-F290C353C7ED}" srcOrd="2" destOrd="0" presId="urn:microsoft.com/office/officeart/2008/layout/LinedList"/>
    <dgm:cxn modelId="{6B5C1D6F-7DE3-4204-B00E-901D6F89AE9D}" type="presParOf" srcId="{5193A6A2-3F5F-4561-BE99-FBEF09FE68E3}" destId="{CD5DA034-1185-4C66-B4D7-12F1E1301AD5}" srcOrd="3" destOrd="0" presId="urn:microsoft.com/office/officeart/2008/layout/LinedList"/>
    <dgm:cxn modelId="{CD5D3355-5166-43B2-8C94-6868D45F2921}" type="presParOf" srcId="{5193A6A2-3F5F-4561-BE99-FBEF09FE68E3}" destId="{01F99A9E-D3CD-419A-B34F-A0D3815A8512}" srcOrd="4" destOrd="0" presId="urn:microsoft.com/office/officeart/2008/layout/LinedList"/>
    <dgm:cxn modelId="{D1D68143-ECE0-46C7-81F2-5121E35B4A54}" type="presParOf" srcId="{01F99A9E-D3CD-419A-B34F-A0D3815A8512}" destId="{1349DF4C-7D40-4902-BC55-65B32961EBD4}" srcOrd="0" destOrd="0" presId="urn:microsoft.com/office/officeart/2008/layout/LinedList"/>
    <dgm:cxn modelId="{9E18119A-B76F-414E-89BA-0E24BD35D855}" type="presParOf" srcId="{01F99A9E-D3CD-419A-B34F-A0D3815A8512}" destId="{6C7A4B87-A39C-4372-86FD-BCD2CD73528A}" srcOrd="1" destOrd="0" presId="urn:microsoft.com/office/officeart/2008/layout/LinedList"/>
    <dgm:cxn modelId="{81630F62-A05A-4E42-902F-A609563B1E4D}" type="presParOf" srcId="{01F99A9E-D3CD-419A-B34F-A0D3815A8512}" destId="{1523226C-5F22-4BB3-B742-4DFC9FCA1F8F}" srcOrd="2" destOrd="0" presId="urn:microsoft.com/office/officeart/2008/layout/LinedList"/>
    <dgm:cxn modelId="{51575A2A-D83B-416A-B469-90C74A595BB1}" type="presParOf" srcId="{5193A6A2-3F5F-4561-BE99-FBEF09FE68E3}" destId="{06EEB645-D2E5-4773-B890-48F9C295EDE8}" srcOrd="5" destOrd="0" presId="urn:microsoft.com/office/officeart/2008/layout/LinedList"/>
    <dgm:cxn modelId="{24CE0E87-7EC9-49E3-B94D-82A4E3A990C7}" type="presParOf" srcId="{5193A6A2-3F5F-4561-BE99-FBEF09FE68E3}" destId="{464D05CE-A41B-458A-9E2D-CE42008DDE08}" srcOrd="6" destOrd="0" presId="urn:microsoft.com/office/officeart/2008/layout/LinedList"/>
    <dgm:cxn modelId="{FB49E4DB-0B74-4FC4-AD93-078AF5B72C28}" type="presParOf" srcId="{560EEDC6-C4C9-4A01-9191-05395E7602FA}" destId="{50D3F90D-C946-4F63-9E2B-B48042E64DB1}" srcOrd="12" destOrd="0" presId="urn:microsoft.com/office/officeart/2008/layout/LinedList"/>
    <dgm:cxn modelId="{C9151135-F058-470C-A199-DC14238E3435}" type="presParOf" srcId="{560EEDC6-C4C9-4A01-9191-05395E7602FA}" destId="{868F02C0-4E18-4E9D-A5EB-B0429D9CEF55}" srcOrd="13" destOrd="0" presId="urn:microsoft.com/office/officeart/2008/layout/LinedList"/>
    <dgm:cxn modelId="{BAE01384-97B3-4431-AC0F-AA27755A2B89}" type="presParOf" srcId="{868F02C0-4E18-4E9D-A5EB-B0429D9CEF55}" destId="{5DBF360B-9E6B-49BA-A6C1-AE05815A1DC1}" srcOrd="0" destOrd="0" presId="urn:microsoft.com/office/officeart/2008/layout/LinedList"/>
    <dgm:cxn modelId="{DA442164-F4CE-4BDB-8687-ABB4126B958F}" type="presParOf" srcId="{868F02C0-4E18-4E9D-A5EB-B0429D9CEF55}" destId="{30E5491E-B273-4942-8BE9-639A24F84260}" srcOrd="1" destOrd="0" presId="urn:microsoft.com/office/officeart/2008/layout/LinedList"/>
    <dgm:cxn modelId="{B7ED3C0E-C4A8-4B61-B663-ACA4C561AF3D}" type="presParOf" srcId="{30E5491E-B273-4942-8BE9-639A24F84260}" destId="{EC3ADAFD-A423-44D0-A1DD-DA104A52B7D4}" srcOrd="0" destOrd="0" presId="urn:microsoft.com/office/officeart/2008/layout/LinedList"/>
    <dgm:cxn modelId="{9CCE3CE5-02B5-4B09-85C6-F19B3337B4C2}" type="presParOf" srcId="{30E5491E-B273-4942-8BE9-639A24F84260}" destId="{C2EFC785-1A73-49B8-A3B7-12C09B1FCD34}" srcOrd="1" destOrd="0" presId="urn:microsoft.com/office/officeart/2008/layout/LinedList"/>
    <dgm:cxn modelId="{BFE97589-4176-485A-92C4-A3BA7ED710D3}" type="presParOf" srcId="{C2EFC785-1A73-49B8-A3B7-12C09B1FCD34}" destId="{9680E42B-7065-424C-A46B-6E16A1186C49}" srcOrd="0" destOrd="0" presId="urn:microsoft.com/office/officeart/2008/layout/LinedList"/>
    <dgm:cxn modelId="{98C6D825-B0E5-4193-A55D-41806B9648D0}" type="presParOf" srcId="{C2EFC785-1A73-49B8-A3B7-12C09B1FCD34}" destId="{00B984DA-BBD3-4D89-B4BE-F26A12B94427}" srcOrd="1" destOrd="0" presId="urn:microsoft.com/office/officeart/2008/layout/LinedList"/>
    <dgm:cxn modelId="{3C0945C2-D0B4-4C2A-B1B9-F5A8BE8F448C}" type="presParOf" srcId="{C2EFC785-1A73-49B8-A3B7-12C09B1FCD34}" destId="{7A219C85-99A9-4B59-A91E-F2F80B30446D}" srcOrd="2" destOrd="0" presId="urn:microsoft.com/office/officeart/2008/layout/LinedList"/>
    <dgm:cxn modelId="{B03A8A06-A841-4D53-BD2D-2B8A5211DCFA}" type="presParOf" srcId="{30E5491E-B273-4942-8BE9-639A24F84260}" destId="{4275D493-0814-4F5A-A054-B0AB39A63A00}" srcOrd="2" destOrd="0" presId="urn:microsoft.com/office/officeart/2008/layout/LinedList"/>
    <dgm:cxn modelId="{3B094223-3715-49F4-B799-FAD167A8E1F5}" type="presParOf" srcId="{30E5491E-B273-4942-8BE9-639A24F84260}" destId="{5EB33D93-ED50-4083-988E-F37BFBE20E9E}" srcOrd="3" destOrd="0" presId="urn:microsoft.com/office/officeart/2008/layout/LinedList"/>
    <dgm:cxn modelId="{3E6B40B1-C721-456E-9A8E-86F747E32E7D}" type="presParOf" srcId="{30E5491E-B273-4942-8BE9-639A24F84260}" destId="{1D262279-2940-4FEE-A0AC-2B10AD93534C}" srcOrd="4" destOrd="0" presId="urn:microsoft.com/office/officeart/2008/layout/LinedList"/>
    <dgm:cxn modelId="{473336A1-1BAB-43AE-9E2F-500EED688161}" type="presParOf" srcId="{1D262279-2940-4FEE-A0AC-2B10AD93534C}" destId="{462FBBC4-DCBA-437A-857D-72D0FDD5CF7D}" srcOrd="0" destOrd="0" presId="urn:microsoft.com/office/officeart/2008/layout/LinedList"/>
    <dgm:cxn modelId="{32B27428-0FDF-40A9-9951-756615F7B4F4}" type="presParOf" srcId="{1D262279-2940-4FEE-A0AC-2B10AD93534C}" destId="{92388941-F305-4CA6-8763-CBDFFD7B40B2}" srcOrd="1" destOrd="0" presId="urn:microsoft.com/office/officeart/2008/layout/LinedList"/>
    <dgm:cxn modelId="{6565A5F6-5C58-4D07-BBEA-F5B9486B0721}" type="presParOf" srcId="{1D262279-2940-4FEE-A0AC-2B10AD93534C}" destId="{E8CABB83-71D3-4245-8542-C7DA908B0F17}" srcOrd="2" destOrd="0" presId="urn:microsoft.com/office/officeart/2008/layout/LinedList"/>
    <dgm:cxn modelId="{920A2A79-2D2B-4560-B9A8-425B82506426}" type="presParOf" srcId="{30E5491E-B273-4942-8BE9-639A24F84260}" destId="{C6A36224-DBF3-403E-8FA1-7102C6EEC0E6}" srcOrd="5" destOrd="0" presId="urn:microsoft.com/office/officeart/2008/layout/LinedList"/>
    <dgm:cxn modelId="{B5DCD0D1-C59B-4FC5-AF90-8D7ED4F73FF3}" type="presParOf" srcId="{30E5491E-B273-4942-8BE9-639A24F84260}" destId="{B6D0848F-F908-4339-9230-142534DE607C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0E51A8-BA62-4A79-BD3C-71D7D20429B0}" type="doc">
      <dgm:prSet loTypeId="urn:microsoft.com/office/officeart/2005/8/layout/vList2" loCatId="list" qsTypeId="urn:microsoft.com/office/officeart/2009/2/quickstyle/3d8" qsCatId="3D" csTypeId="urn:microsoft.com/office/officeart/2005/8/colors/colorful1" csCatId="colorful"/>
      <dgm:spPr/>
      <dgm:t>
        <a:bodyPr/>
        <a:lstStyle/>
        <a:p>
          <a:endParaRPr lang="es-ES"/>
        </a:p>
      </dgm:t>
    </dgm:pt>
    <dgm:pt modelId="{93FC7138-14A9-42CB-B5B8-B1C6E4D5322F}">
      <dgm:prSet/>
      <dgm:spPr/>
      <dgm:t>
        <a:bodyPr/>
        <a:lstStyle/>
        <a:p>
          <a:pPr rtl="0"/>
          <a:r>
            <a:rPr lang="es-ES" smtClean="0"/>
            <a:t>En materia de menores de 14 años:</a:t>
          </a:r>
          <a:endParaRPr lang="es-ES"/>
        </a:p>
      </dgm:t>
    </dgm:pt>
    <dgm:pt modelId="{83001E7C-2092-485C-861E-264516F47DE3}" type="parTrans" cxnId="{F31A4B46-F46B-4890-8C65-2E0DB9E0E647}">
      <dgm:prSet/>
      <dgm:spPr/>
      <dgm:t>
        <a:bodyPr/>
        <a:lstStyle/>
        <a:p>
          <a:endParaRPr lang="es-ES"/>
        </a:p>
      </dgm:t>
    </dgm:pt>
    <dgm:pt modelId="{E7B4EAFA-F8A1-48DA-B9B8-BD55B5BA4D92}" type="sibTrans" cxnId="{F31A4B46-F46B-4890-8C65-2E0DB9E0E647}">
      <dgm:prSet/>
      <dgm:spPr/>
      <dgm:t>
        <a:bodyPr/>
        <a:lstStyle/>
        <a:p>
          <a:endParaRPr lang="es-ES"/>
        </a:p>
      </dgm:t>
    </dgm:pt>
    <dgm:pt modelId="{7E27621F-169F-4745-8F68-46C599E10FA8}">
      <dgm:prSet/>
      <dgm:spPr/>
      <dgm:t>
        <a:bodyPr/>
        <a:lstStyle/>
        <a:p>
          <a:pPr rtl="0"/>
          <a:r>
            <a:rPr lang="es-ES" smtClean="0"/>
            <a:t>Oposición de intereses: art. 13 CDFA</a:t>
          </a:r>
          <a:endParaRPr lang="es-ES"/>
        </a:p>
      </dgm:t>
    </dgm:pt>
    <dgm:pt modelId="{C872D39E-2FEA-4EFF-BD35-00C113EE056D}" type="parTrans" cxnId="{058BFDC3-1EF9-48C3-A44E-49B5F940C126}">
      <dgm:prSet/>
      <dgm:spPr/>
      <dgm:t>
        <a:bodyPr/>
        <a:lstStyle/>
        <a:p>
          <a:endParaRPr lang="es-ES"/>
        </a:p>
      </dgm:t>
    </dgm:pt>
    <dgm:pt modelId="{365CA840-C6EB-405C-82AF-5077CC5A3809}" type="sibTrans" cxnId="{058BFDC3-1EF9-48C3-A44E-49B5F940C126}">
      <dgm:prSet/>
      <dgm:spPr/>
      <dgm:t>
        <a:bodyPr/>
        <a:lstStyle/>
        <a:p>
          <a:endParaRPr lang="es-ES"/>
        </a:p>
      </dgm:t>
    </dgm:pt>
    <dgm:pt modelId="{2C338309-13AC-4414-BD76-EDC2275266EB}">
      <dgm:prSet/>
      <dgm:spPr/>
      <dgm:t>
        <a:bodyPr/>
        <a:lstStyle/>
        <a:p>
          <a:pPr rtl="0"/>
          <a:r>
            <a:rPr lang="es-ES" smtClean="0"/>
            <a:t>Rechazar o recibir a título gratuito: art. 14 CDFA.</a:t>
          </a:r>
          <a:endParaRPr lang="es-ES"/>
        </a:p>
      </dgm:t>
    </dgm:pt>
    <dgm:pt modelId="{9BCE2DA9-32E3-4F90-AB11-B57FFABDF354}" type="parTrans" cxnId="{BB5620DF-2AF3-4F90-A8D9-23D61DA2493D}">
      <dgm:prSet/>
      <dgm:spPr/>
      <dgm:t>
        <a:bodyPr/>
        <a:lstStyle/>
        <a:p>
          <a:endParaRPr lang="es-ES"/>
        </a:p>
      </dgm:t>
    </dgm:pt>
    <dgm:pt modelId="{9C05CE84-1838-4B30-B992-5F15DC32DA52}" type="sibTrans" cxnId="{BB5620DF-2AF3-4F90-A8D9-23D61DA2493D}">
      <dgm:prSet/>
      <dgm:spPr/>
      <dgm:t>
        <a:bodyPr/>
        <a:lstStyle/>
        <a:p>
          <a:endParaRPr lang="es-ES"/>
        </a:p>
      </dgm:t>
    </dgm:pt>
    <dgm:pt modelId="{17D6875D-49C4-447D-A11F-87016BD9C7B0}">
      <dgm:prSet/>
      <dgm:spPr/>
      <dgm:t>
        <a:bodyPr/>
        <a:lstStyle/>
        <a:p>
          <a:pPr rtl="0"/>
          <a:r>
            <a:rPr lang="es-ES" smtClean="0"/>
            <a:t>Actos de disposición de bienes: art. 15 CDFA</a:t>
          </a:r>
          <a:endParaRPr lang="es-ES"/>
        </a:p>
      </dgm:t>
    </dgm:pt>
    <dgm:pt modelId="{7D1736BF-B6F5-4A1F-8D65-211FBE696CF5}" type="parTrans" cxnId="{2C1D5768-E16A-4255-B1E2-807A10A2B9EC}">
      <dgm:prSet/>
      <dgm:spPr/>
      <dgm:t>
        <a:bodyPr/>
        <a:lstStyle/>
        <a:p>
          <a:endParaRPr lang="es-ES"/>
        </a:p>
      </dgm:t>
    </dgm:pt>
    <dgm:pt modelId="{241CA06A-0440-412C-8E78-91987E8255AC}" type="sibTrans" cxnId="{2C1D5768-E16A-4255-B1E2-807A10A2B9EC}">
      <dgm:prSet/>
      <dgm:spPr/>
      <dgm:t>
        <a:bodyPr/>
        <a:lstStyle/>
        <a:p>
          <a:endParaRPr lang="es-ES"/>
        </a:p>
      </dgm:t>
    </dgm:pt>
    <dgm:pt modelId="{7035B4A6-5829-4669-9045-3F99C5CD6F81}">
      <dgm:prSet/>
      <dgm:spPr/>
      <dgm:t>
        <a:bodyPr/>
        <a:lstStyle/>
        <a:p>
          <a:pPr rtl="0"/>
          <a:r>
            <a:rPr lang="es-ES" smtClean="0"/>
            <a:t>División de patrimonio: art. 17 CDFA</a:t>
          </a:r>
          <a:endParaRPr lang="es-ES"/>
        </a:p>
      </dgm:t>
    </dgm:pt>
    <dgm:pt modelId="{9AD7E62D-6162-49F5-878C-F0087AE86816}" type="parTrans" cxnId="{FC8038A1-F987-482E-81FC-5C6BA2723F1C}">
      <dgm:prSet/>
      <dgm:spPr/>
      <dgm:t>
        <a:bodyPr/>
        <a:lstStyle/>
        <a:p>
          <a:endParaRPr lang="es-ES"/>
        </a:p>
      </dgm:t>
    </dgm:pt>
    <dgm:pt modelId="{295AA996-86DD-446B-B6DA-9383815A4B00}" type="sibTrans" cxnId="{FC8038A1-F987-482E-81FC-5C6BA2723F1C}">
      <dgm:prSet/>
      <dgm:spPr/>
      <dgm:t>
        <a:bodyPr/>
        <a:lstStyle/>
        <a:p>
          <a:endParaRPr lang="es-ES"/>
        </a:p>
      </dgm:t>
    </dgm:pt>
    <dgm:pt modelId="{F8F6B34A-CD8A-4500-B85B-5BF3684928EA}">
      <dgm:prSet/>
      <dgm:spPr/>
      <dgm:t>
        <a:bodyPr/>
        <a:lstStyle/>
        <a:p>
          <a:pPr rtl="0"/>
          <a:r>
            <a:rPr lang="es-ES" smtClean="0"/>
            <a:t>Menor mayor de 14 años</a:t>
          </a:r>
          <a:endParaRPr lang="es-ES"/>
        </a:p>
      </dgm:t>
    </dgm:pt>
    <dgm:pt modelId="{246FEA08-169D-40EB-BE6B-7DA61711AE3B}" type="parTrans" cxnId="{2CE46576-5D90-44EE-92D5-5358BE3A4CC6}">
      <dgm:prSet/>
      <dgm:spPr/>
      <dgm:t>
        <a:bodyPr/>
        <a:lstStyle/>
        <a:p>
          <a:endParaRPr lang="es-ES"/>
        </a:p>
      </dgm:t>
    </dgm:pt>
    <dgm:pt modelId="{C6F22CF0-7E8E-4B53-8D07-8CEEDA311897}" type="sibTrans" cxnId="{2CE46576-5D90-44EE-92D5-5358BE3A4CC6}">
      <dgm:prSet/>
      <dgm:spPr/>
      <dgm:t>
        <a:bodyPr/>
        <a:lstStyle/>
        <a:p>
          <a:endParaRPr lang="es-ES"/>
        </a:p>
      </dgm:t>
    </dgm:pt>
    <dgm:pt modelId="{DACB566C-9F1C-4607-B3EE-E9500C75CB33}">
      <dgm:prSet/>
      <dgm:spPr/>
      <dgm:t>
        <a:bodyPr/>
        <a:lstStyle/>
        <a:p>
          <a:pPr rtl="0"/>
          <a:r>
            <a:rPr lang="es-ES" smtClean="0"/>
            <a:t>Asistencia y conflicto de intereses: art. 28, 33 CDFA</a:t>
          </a:r>
          <a:endParaRPr lang="es-ES"/>
        </a:p>
      </dgm:t>
    </dgm:pt>
    <dgm:pt modelId="{E650AA2A-5FA2-4D58-8221-AB994D214F85}" type="parTrans" cxnId="{81949FC4-1C3E-4AA9-98EF-B003DDE872AD}">
      <dgm:prSet/>
      <dgm:spPr/>
      <dgm:t>
        <a:bodyPr/>
        <a:lstStyle/>
        <a:p>
          <a:endParaRPr lang="es-ES"/>
        </a:p>
      </dgm:t>
    </dgm:pt>
    <dgm:pt modelId="{F131C16D-7F69-4292-ACE2-3251204138A8}" type="sibTrans" cxnId="{81949FC4-1C3E-4AA9-98EF-B003DDE872AD}">
      <dgm:prSet/>
      <dgm:spPr/>
      <dgm:t>
        <a:bodyPr/>
        <a:lstStyle/>
        <a:p>
          <a:endParaRPr lang="es-ES"/>
        </a:p>
      </dgm:t>
    </dgm:pt>
    <dgm:pt modelId="{F30CEF1E-AF47-4CD3-9249-7BEEA2FF63FE}">
      <dgm:prSet/>
      <dgm:spPr/>
      <dgm:t>
        <a:bodyPr/>
        <a:lstStyle/>
        <a:p>
          <a:pPr rtl="0"/>
          <a:r>
            <a:rPr lang="es-ES" smtClean="0"/>
            <a:t>Patrimonio del discapacitado: art. 40 CDFA y asistencia: art. 151 CDFA</a:t>
          </a:r>
          <a:endParaRPr lang="es-ES"/>
        </a:p>
      </dgm:t>
    </dgm:pt>
    <dgm:pt modelId="{702F0B2C-8519-441C-9D88-51B5EC677D4C}" type="parTrans" cxnId="{14E4B910-B6B0-4DE1-88D9-BA5B603B0A6D}">
      <dgm:prSet/>
      <dgm:spPr/>
      <dgm:t>
        <a:bodyPr/>
        <a:lstStyle/>
        <a:p>
          <a:endParaRPr lang="es-ES"/>
        </a:p>
      </dgm:t>
    </dgm:pt>
    <dgm:pt modelId="{ED2C02EE-B232-4A89-8904-ADB8874E3E78}" type="sibTrans" cxnId="{14E4B910-B6B0-4DE1-88D9-BA5B603B0A6D}">
      <dgm:prSet/>
      <dgm:spPr/>
      <dgm:t>
        <a:bodyPr/>
        <a:lstStyle/>
        <a:p>
          <a:endParaRPr lang="es-ES"/>
        </a:p>
      </dgm:t>
    </dgm:pt>
    <dgm:pt modelId="{BE98DB46-3908-4644-A9A9-BF3FC84E9C7B}">
      <dgm:prSet/>
      <dgm:spPr/>
      <dgm:t>
        <a:bodyPr/>
        <a:lstStyle/>
        <a:p>
          <a:pPr rtl="0"/>
          <a:r>
            <a:rPr lang="es-ES" smtClean="0"/>
            <a:t>Auxilio  en el ejercicio de la a.f.</a:t>
          </a:r>
          <a:endParaRPr lang="es-ES"/>
        </a:p>
      </dgm:t>
    </dgm:pt>
    <dgm:pt modelId="{E938ADA8-E651-4B9F-ADF5-479247CB825F}" type="parTrans" cxnId="{F1CD3193-6625-439B-8314-EF666E7640A8}">
      <dgm:prSet/>
      <dgm:spPr/>
      <dgm:t>
        <a:bodyPr/>
        <a:lstStyle/>
        <a:p>
          <a:endParaRPr lang="es-ES"/>
        </a:p>
      </dgm:t>
    </dgm:pt>
    <dgm:pt modelId="{F41DBC65-3398-484D-A63F-CB5953C8680E}" type="sibTrans" cxnId="{F1CD3193-6625-439B-8314-EF666E7640A8}">
      <dgm:prSet/>
      <dgm:spPr/>
      <dgm:t>
        <a:bodyPr/>
        <a:lstStyle/>
        <a:p>
          <a:endParaRPr lang="es-ES"/>
        </a:p>
      </dgm:t>
    </dgm:pt>
    <dgm:pt modelId="{B7445A41-DF0D-4200-857E-34B8B54ECA8C}">
      <dgm:prSet/>
      <dgm:spPr/>
      <dgm:t>
        <a:bodyPr/>
        <a:lstStyle/>
        <a:p>
          <a:pPr rtl="0"/>
          <a:r>
            <a:rPr lang="es-ES" smtClean="0"/>
            <a:t>Padres: arts. 73 y 74 CDFA</a:t>
          </a:r>
          <a:endParaRPr lang="es-ES"/>
        </a:p>
      </dgm:t>
    </dgm:pt>
    <dgm:pt modelId="{C9EEE33D-0AF2-435A-A0AC-B4C89E94FCDC}" type="parTrans" cxnId="{C0C169AA-2751-44C8-B1D7-E6026D2C949B}">
      <dgm:prSet/>
      <dgm:spPr/>
      <dgm:t>
        <a:bodyPr/>
        <a:lstStyle/>
        <a:p>
          <a:endParaRPr lang="es-ES"/>
        </a:p>
      </dgm:t>
    </dgm:pt>
    <dgm:pt modelId="{E1AD7110-007B-47A3-930B-7CD4CC9CD298}" type="sibTrans" cxnId="{C0C169AA-2751-44C8-B1D7-E6026D2C949B}">
      <dgm:prSet/>
      <dgm:spPr/>
      <dgm:t>
        <a:bodyPr/>
        <a:lstStyle/>
        <a:p>
          <a:endParaRPr lang="es-ES"/>
        </a:p>
      </dgm:t>
    </dgm:pt>
    <dgm:pt modelId="{B3947193-7A00-463A-A2E9-B7ECB2BF5E50}">
      <dgm:prSet/>
      <dgm:spPr/>
      <dgm:t>
        <a:bodyPr/>
        <a:lstStyle/>
        <a:p>
          <a:pPr rtl="0"/>
          <a:r>
            <a:rPr lang="es-ES" smtClean="0"/>
            <a:t>Otras personas: art. 89 CDFA</a:t>
          </a:r>
          <a:endParaRPr lang="es-ES"/>
        </a:p>
      </dgm:t>
    </dgm:pt>
    <dgm:pt modelId="{47406205-D976-4143-BC99-A59A1C4B2BAF}" type="parTrans" cxnId="{831CE8E3-8229-4C88-B1D1-19F9B1FB2E59}">
      <dgm:prSet/>
      <dgm:spPr/>
      <dgm:t>
        <a:bodyPr/>
        <a:lstStyle/>
        <a:p>
          <a:endParaRPr lang="es-ES"/>
        </a:p>
      </dgm:t>
    </dgm:pt>
    <dgm:pt modelId="{8AE3FE74-403B-498D-988E-64067D9FEB28}" type="sibTrans" cxnId="{831CE8E3-8229-4C88-B1D1-19F9B1FB2E59}">
      <dgm:prSet/>
      <dgm:spPr/>
      <dgm:t>
        <a:bodyPr/>
        <a:lstStyle/>
        <a:p>
          <a:endParaRPr lang="es-ES"/>
        </a:p>
      </dgm:t>
    </dgm:pt>
    <dgm:pt modelId="{E1A43871-DAE1-4897-89B0-B9F8186EE4D0}">
      <dgm:prSet/>
      <dgm:spPr/>
      <dgm:t>
        <a:bodyPr/>
        <a:lstStyle/>
        <a:p>
          <a:pPr rtl="0"/>
          <a:r>
            <a:rPr lang="es-ES" smtClean="0"/>
            <a:t>Aprobación de cuentas: art. 94 CDFA.</a:t>
          </a:r>
          <a:endParaRPr lang="es-ES"/>
        </a:p>
      </dgm:t>
    </dgm:pt>
    <dgm:pt modelId="{62B5B812-8731-4E44-80E0-D59B63A65209}" type="parTrans" cxnId="{FDE162AE-9707-4C2A-8C01-7BF6AAA36B59}">
      <dgm:prSet/>
      <dgm:spPr/>
      <dgm:t>
        <a:bodyPr/>
        <a:lstStyle/>
        <a:p>
          <a:endParaRPr lang="es-ES"/>
        </a:p>
      </dgm:t>
    </dgm:pt>
    <dgm:pt modelId="{570A2811-9F40-48AC-A764-3BAAED9A1983}" type="sibTrans" cxnId="{FDE162AE-9707-4C2A-8C01-7BF6AAA36B59}">
      <dgm:prSet/>
      <dgm:spPr/>
      <dgm:t>
        <a:bodyPr/>
        <a:lstStyle/>
        <a:p>
          <a:endParaRPr lang="es-ES"/>
        </a:p>
      </dgm:t>
    </dgm:pt>
    <dgm:pt modelId="{6FDA9054-9377-4BBE-A360-FE3998CD92EE}">
      <dgm:prSet/>
      <dgm:spPr/>
      <dgm:t>
        <a:bodyPr/>
        <a:lstStyle/>
        <a:p>
          <a:pPr rtl="0"/>
          <a:r>
            <a:rPr lang="es-ES" smtClean="0"/>
            <a:t>Guarda de hecho: art. 159 CDFA</a:t>
          </a:r>
          <a:endParaRPr lang="es-ES"/>
        </a:p>
      </dgm:t>
    </dgm:pt>
    <dgm:pt modelId="{C29E6D3C-5D1D-488C-B0EE-1F3F1A57B456}" type="parTrans" cxnId="{175EDB79-A536-4214-91A2-343D249228A4}">
      <dgm:prSet/>
      <dgm:spPr/>
      <dgm:t>
        <a:bodyPr/>
        <a:lstStyle/>
        <a:p>
          <a:endParaRPr lang="es-ES"/>
        </a:p>
      </dgm:t>
    </dgm:pt>
    <dgm:pt modelId="{9F298733-C538-4945-B2BE-59CAC10BA747}" type="sibTrans" cxnId="{175EDB79-A536-4214-91A2-343D249228A4}">
      <dgm:prSet/>
      <dgm:spPr/>
      <dgm:t>
        <a:bodyPr/>
        <a:lstStyle/>
        <a:p>
          <a:endParaRPr lang="es-ES"/>
        </a:p>
      </dgm:t>
    </dgm:pt>
    <dgm:pt modelId="{D553AF31-A8F3-4AE3-B5CC-C7A7F6414AB5}">
      <dgm:prSet/>
      <dgm:spPr/>
      <dgm:t>
        <a:bodyPr/>
        <a:lstStyle/>
        <a:p>
          <a:pPr rtl="0"/>
          <a:r>
            <a:rPr lang="es-ES" smtClean="0"/>
            <a:t>Intervenciones en la tutela:</a:t>
          </a:r>
          <a:endParaRPr lang="es-ES"/>
        </a:p>
      </dgm:t>
    </dgm:pt>
    <dgm:pt modelId="{C4A3114F-DE75-403C-9D29-728DD71EA68D}" type="parTrans" cxnId="{456BB05C-6FE2-449D-9220-008037B483F1}">
      <dgm:prSet/>
      <dgm:spPr/>
      <dgm:t>
        <a:bodyPr/>
        <a:lstStyle/>
        <a:p>
          <a:endParaRPr lang="es-ES"/>
        </a:p>
      </dgm:t>
    </dgm:pt>
    <dgm:pt modelId="{481AA08A-38EB-4445-9BF3-8C61FD685D73}" type="sibTrans" cxnId="{456BB05C-6FE2-449D-9220-008037B483F1}">
      <dgm:prSet/>
      <dgm:spPr/>
      <dgm:t>
        <a:bodyPr/>
        <a:lstStyle/>
        <a:p>
          <a:endParaRPr lang="es-ES"/>
        </a:p>
      </dgm:t>
    </dgm:pt>
    <dgm:pt modelId="{3176D339-F2E1-4DE8-B8ED-8B443EB9B6EF}">
      <dgm:prSet/>
      <dgm:spPr/>
      <dgm:t>
        <a:bodyPr/>
        <a:lstStyle/>
        <a:p>
          <a:pPr rtl="0"/>
          <a:r>
            <a:rPr lang="es-ES" smtClean="0"/>
            <a:t>Autorizaciones: art. 16 CDFA</a:t>
          </a:r>
          <a:endParaRPr lang="es-ES"/>
        </a:p>
      </dgm:t>
    </dgm:pt>
    <dgm:pt modelId="{6C4B1661-3DD5-445F-9379-28CBF17B2B67}" type="parTrans" cxnId="{05A64DDA-2FA7-48C4-BDF7-4223776B1434}">
      <dgm:prSet/>
      <dgm:spPr/>
      <dgm:t>
        <a:bodyPr/>
        <a:lstStyle/>
        <a:p>
          <a:endParaRPr lang="es-ES"/>
        </a:p>
      </dgm:t>
    </dgm:pt>
    <dgm:pt modelId="{0925298D-B6AB-449A-8F9F-8FA066B9229A}" type="sibTrans" cxnId="{05A64DDA-2FA7-48C4-BDF7-4223776B1434}">
      <dgm:prSet/>
      <dgm:spPr/>
      <dgm:t>
        <a:bodyPr/>
        <a:lstStyle/>
        <a:p>
          <a:endParaRPr lang="es-ES"/>
        </a:p>
      </dgm:t>
    </dgm:pt>
    <dgm:pt modelId="{58B299F2-6D39-41FD-9871-38642123485B}">
      <dgm:prSet/>
      <dgm:spPr/>
      <dgm:t>
        <a:bodyPr/>
        <a:lstStyle/>
        <a:p>
          <a:pPr rtl="0"/>
          <a:r>
            <a:rPr lang="es-ES" smtClean="0"/>
            <a:t>Remuneración del cargo: art. 105 CFDA</a:t>
          </a:r>
          <a:endParaRPr lang="es-ES"/>
        </a:p>
      </dgm:t>
    </dgm:pt>
    <dgm:pt modelId="{1F610BA6-0AA2-4D7D-BA56-FAB2A8E24DC5}" type="parTrans" cxnId="{ED19069F-FE4F-4CF8-9AFC-8B34A6695B5E}">
      <dgm:prSet/>
      <dgm:spPr/>
      <dgm:t>
        <a:bodyPr/>
        <a:lstStyle/>
        <a:p>
          <a:endParaRPr lang="es-ES"/>
        </a:p>
      </dgm:t>
    </dgm:pt>
    <dgm:pt modelId="{1D7B5645-0FED-4777-A2F6-15DBD8AE1D8A}" type="sibTrans" cxnId="{ED19069F-FE4F-4CF8-9AFC-8B34A6695B5E}">
      <dgm:prSet/>
      <dgm:spPr/>
      <dgm:t>
        <a:bodyPr/>
        <a:lstStyle/>
        <a:p>
          <a:endParaRPr lang="es-ES"/>
        </a:p>
      </dgm:t>
    </dgm:pt>
    <dgm:pt modelId="{6E491841-9E22-4EAA-99ED-41E2F88025A4}">
      <dgm:prSet/>
      <dgm:spPr/>
      <dgm:t>
        <a:bodyPr/>
        <a:lstStyle/>
        <a:p>
          <a:pPr rtl="0"/>
          <a:r>
            <a:rPr lang="es-ES" smtClean="0"/>
            <a:t>Pluralidad de disposiciones: art. 113 CDFA</a:t>
          </a:r>
          <a:endParaRPr lang="es-ES"/>
        </a:p>
      </dgm:t>
    </dgm:pt>
    <dgm:pt modelId="{94B7852C-475A-4C32-BF63-DB8B008F0BCC}" type="parTrans" cxnId="{D5ABDFB8-0CE0-43F8-A1AC-17D30969860F}">
      <dgm:prSet/>
      <dgm:spPr/>
      <dgm:t>
        <a:bodyPr/>
        <a:lstStyle/>
        <a:p>
          <a:endParaRPr lang="es-ES"/>
        </a:p>
      </dgm:t>
    </dgm:pt>
    <dgm:pt modelId="{E894274A-0499-4F97-92F4-6F2981A91985}" type="sibTrans" cxnId="{D5ABDFB8-0CE0-43F8-A1AC-17D30969860F}">
      <dgm:prSet/>
      <dgm:spPr/>
      <dgm:t>
        <a:bodyPr/>
        <a:lstStyle/>
        <a:p>
          <a:endParaRPr lang="es-ES"/>
        </a:p>
      </dgm:t>
    </dgm:pt>
    <dgm:pt modelId="{C3343321-3AAB-4C2D-936F-14EC7A553B4E}">
      <dgm:prSet/>
      <dgm:spPr/>
      <dgm:t>
        <a:bodyPr/>
        <a:lstStyle/>
        <a:p>
          <a:pPr rtl="0"/>
          <a:r>
            <a:rPr lang="es-ES" smtClean="0"/>
            <a:t>Prestación de fianza e inventario: art. 140 CDFA.</a:t>
          </a:r>
          <a:endParaRPr lang="es-ES"/>
        </a:p>
      </dgm:t>
    </dgm:pt>
    <dgm:pt modelId="{A4B7FDAC-643D-433B-8A61-E5813981479D}" type="parTrans" cxnId="{3A4E8A0D-FCDA-4130-8F10-3156FA31CE42}">
      <dgm:prSet/>
      <dgm:spPr/>
      <dgm:t>
        <a:bodyPr/>
        <a:lstStyle/>
        <a:p>
          <a:endParaRPr lang="es-ES"/>
        </a:p>
      </dgm:t>
    </dgm:pt>
    <dgm:pt modelId="{BAE295C3-C6BC-4ED4-A612-D871E2F53868}" type="sibTrans" cxnId="{3A4E8A0D-FCDA-4130-8F10-3156FA31CE42}">
      <dgm:prSet/>
      <dgm:spPr/>
      <dgm:t>
        <a:bodyPr/>
        <a:lstStyle/>
        <a:p>
          <a:endParaRPr lang="es-ES"/>
        </a:p>
      </dgm:t>
    </dgm:pt>
    <dgm:pt modelId="{991B06EF-4ED0-431D-8C49-DCED764BA175}">
      <dgm:prSet/>
      <dgm:spPr/>
      <dgm:t>
        <a:bodyPr/>
        <a:lstStyle/>
        <a:p>
          <a:pPr rtl="0"/>
          <a:r>
            <a:rPr lang="es-ES" smtClean="0"/>
            <a:t>Contribución a las cargas: art. 143.2 CDFA</a:t>
          </a:r>
          <a:endParaRPr lang="es-ES"/>
        </a:p>
      </dgm:t>
    </dgm:pt>
    <dgm:pt modelId="{12D3651E-8721-4CFA-AC07-AF9257416D25}" type="parTrans" cxnId="{4743429A-6253-4F68-8C5F-5EE0A97C0EC6}">
      <dgm:prSet/>
      <dgm:spPr/>
      <dgm:t>
        <a:bodyPr/>
        <a:lstStyle/>
        <a:p>
          <a:endParaRPr lang="es-ES"/>
        </a:p>
      </dgm:t>
    </dgm:pt>
    <dgm:pt modelId="{84431922-A37D-4C91-AFC6-F1C0B59CAEED}" type="sibTrans" cxnId="{4743429A-6253-4F68-8C5F-5EE0A97C0EC6}">
      <dgm:prSet/>
      <dgm:spPr/>
      <dgm:t>
        <a:bodyPr/>
        <a:lstStyle/>
        <a:p>
          <a:endParaRPr lang="es-ES"/>
        </a:p>
      </dgm:t>
    </dgm:pt>
    <dgm:pt modelId="{8B6EF80D-68D9-489B-A1CB-01E27E89AF22}">
      <dgm:prSet/>
      <dgm:spPr/>
      <dgm:t>
        <a:bodyPr/>
        <a:lstStyle/>
        <a:p>
          <a:pPr rtl="0"/>
          <a:r>
            <a:rPr lang="es-ES" smtClean="0"/>
            <a:t>Gestión económica del matrimonio:</a:t>
          </a:r>
          <a:endParaRPr lang="es-ES"/>
        </a:p>
      </dgm:t>
    </dgm:pt>
    <dgm:pt modelId="{6E18C9BB-4577-4EA6-92C1-8F0B996547B1}" type="parTrans" cxnId="{E2DC7C3C-A7CF-4C6A-B8BF-BC77B5F465BB}">
      <dgm:prSet/>
      <dgm:spPr/>
      <dgm:t>
        <a:bodyPr/>
        <a:lstStyle/>
        <a:p>
          <a:endParaRPr lang="es-ES"/>
        </a:p>
      </dgm:t>
    </dgm:pt>
    <dgm:pt modelId="{8E217647-D98A-4BE1-98C6-FA54EB6420EE}" type="sibTrans" cxnId="{E2DC7C3C-A7CF-4C6A-B8BF-BC77B5F465BB}">
      <dgm:prSet/>
      <dgm:spPr/>
      <dgm:t>
        <a:bodyPr/>
        <a:lstStyle/>
        <a:p>
          <a:endParaRPr lang="es-ES"/>
        </a:p>
      </dgm:t>
    </dgm:pt>
    <dgm:pt modelId="{B96B93FF-C044-4C03-A3E0-C19C3A204251}">
      <dgm:prSet/>
      <dgm:spPr/>
      <dgm:t>
        <a:bodyPr/>
        <a:lstStyle/>
        <a:p>
          <a:pPr rtl="0"/>
          <a:r>
            <a:rPr lang="es-ES" smtClean="0"/>
            <a:t>Actos de disposición: art. 230 CDFA.</a:t>
          </a:r>
          <a:endParaRPr lang="es-ES"/>
        </a:p>
      </dgm:t>
    </dgm:pt>
    <dgm:pt modelId="{2BDCF04D-FDD8-405B-8540-94F1FF9EAF89}" type="parTrans" cxnId="{AD8FB4F2-9B44-4983-8802-820FC4B2DFF9}">
      <dgm:prSet/>
      <dgm:spPr/>
      <dgm:t>
        <a:bodyPr/>
        <a:lstStyle/>
        <a:p>
          <a:endParaRPr lang="es-ES"/>
        </a:p>
      </dgm:t>
    </dgm:pt>
    <dgm:pt modelId="{5181F0E3-2BDA-454F-8040-47531C66359F}" type="sibTrans" cxnId="{AD8FB4F2-9B44-4983-8802-820FC4B2DFF9}">
      <dgm:prSet/>
      <dgm:spPr/>
      <dgm:t>
        <a:bodyPr/>
        <a:lstStyle/>
        <a:p>
          <a:endParaRPr lang="es-ES"/>
        </a:p>
      </dgm:t>
    </dgm:pt>
    <dgm:pt modelId="{9F58315A-71F8-4361-BB69-C978C8824DB9}">
      <dgm:prSet/>
      <dgm:spPr/>
      <dgm:t>
        <a:bodyPr/>
        <a:lstStyle/>
        <a:p>
          <a:pPr rtl="0"/>
          <a:r>
            <a:rPr lang="es-ES" smtClean="0"/>
            <a:t>Ámbito sucesorio:</a:t>
          </a:r>
          <a:endParaRPr lang="es-ES"/>
        </a:p>
      </dgm:t>
    </dgm:pt>
    <dgm:pt modelId="{73010F08-4DE7-4597-B09D-AF74B605927B}" type="parTrans" cxnId="{43180C94-BB1B-4BEB-B4F4-E09C903BAF2E}">
      <dgm:prSet/>
      <dgm:spPr/>
      <dgm:t>
        <a:bodyPr/>
        <a:lstStyle/>
        <a:p>
          <a:endParaRPr lang="es-ES"/>
        </a:p>
      </dgm:t>
    </dgm:pt>
    <dgm:pt modelId="{AC4C8376-32A7-47A7-BE65-EC26838D6DC0}" type="sibTrans" cxnId="{43180C94-BB1B-4BEB-B4F4-E09C903BAF2E}">
      <dgm:prSet/>
      <dgm:spPr/>
      <dgm:t>
        <a:bodyPr/>
        <a:lstStyle/>
        <a:p>
          <a:endParaRPr lang="es-ES"/>
        </a:p>
      </dgm:t>
    </dgm:pt>
    <dgm:pt modelId="{A3789A9F-5DAE-4D07-B340-2C4F3FA57FEA}">
      <dgm:prSet/>
      <dgm:spPr/>
      <dgm:t>
        <a:bodyPr/>
        <a:lstStyle/>
        <a:p>
          <a:pPr rtl="0"/>
          <a:r>
            <a:rPr lang="es-ES" smtClean="0"/>
            <a:t>Aceptación y repudiación: art 346 CDFA</a:t>
          </a:r>
          <a:endParaRPr lang="es-ES"/>
        </a:p>
      </dgm:t>
    </dgm:pt>
    <dgm:pt modelId="{0E6B5ACE-E9B8-49CE-91A2-7ECDCCCFE1D4}" type="parTrans" cxnId="{A794B4A0-A620-4C30-9BC4-4EAA4915D4DE}">
      <dgm:prSet/>
      <dgm:spPr/>
      <dgm:t>
        <a:bodyPr/>
        <a:lstStyle/>
        <a:p>
          <a:endParaRPr lang="es-ES"/>
        </a:p>
      </dgm:t>
    </dgm:pt>
    <dgm:pt modelId="{2B045FBA-080A-4403-B75D-952D7DFF49C2}" type="sibTrans" cxnId="{A794B4A0-A620-4C30-9BC4-4EAA4915D4DE}">
      <dgm:prSet/>
      <dgm:spPr/>
      <dgm:t>
        <a:bodyPr/>
        <a:lstStyle/>
        <a:p>
          <a:endParaRPr lang="es-ES"/>
        </a:p>
      </dgm:t>
    </dgm:pt>
    <dgm:pt modelId="{F000A75D-E47F-4C00-9933-1D9D581C45EB}">
      <dgm:prSet/>
      <dgm:spPr/>
      <dgm:t>
        <a:bodyPr/>
        <a:lstStyle/>
        <a:p>
          <a:pPr rtl="0"/>
          <a:r>
            <a:rPr lang="es-ES" smtClean="0"/>
            <a:t>Partición: art. 367.2 CDFA</a:t>
          </a:r>
          <a:endParaRPr lang="es-ES"/>
        </a:p>
      </dgm:t>
    </dgm:pt>
    <dgm:pt modelId="{7C5DFEFF-0B22-4170-8429-8E3086FB674B}" type="parTrans" cxnId="{A405D010-D26B-4405-8242-4B7D9C70304F}">
      <dgm:prSet/>
      <dgm:spPr/>
      <dgm:t>
        <a:bodyPr/>
        <a:lstStyle/>
        <a:p>
          <a:endParaRPr lang="es-ES"/>
        </a:p>
      </dgm:t>
    </dgm:pt>
    <dgm:pt modelId="{709D2196-D41B-48ED-A25D-873A30ECC8C7}" type="sibTrans" cxnId="{A405D010-D26B-4405-8242-4B7D9C70304F}">
      <dgm:prSet/>
      <dgm:spPr/>
      <dgm:t>
        <a:bodyPr/>
        <a:lstStyle/>
        <a:p>
          <a:endParaRPr lang="es-ES"/>
        </a:p>
      </dgm:t>
    </dgm:pt>
    <dgm:pt modelId="{7A45CF2D-2B27-436F-83EB-65CA4D5429E0}">
      <dgm:prSet/>
      <dgm:spPr/>
      <dgm:t>
        <a:bodyPr/>
        <a:lstStyle/>
        <a:p>
          <a:pPr rtl="0"/>
          <a:r>
            <a:rPr lang="es-ES" smtClean="0"/>
            <a:t>Fiducia: art. 454 CDFA</a:t>
          </a:r>
          <a:endParaRPr lang="es-ES"/>
        </a:p>
      </dgm:t>
    </dgm:pt>
    <dgm:pt modelId="{E0B8D1B5-6006-46AD-B68A-5925B53E015E}" type="parTrans" cxnId="{7ED7468D-5430-4B93-B60D-FF687ABDE04A}">
      <dgm:prSet/>
      <dgm:spPr/>
      <dgm:t>
        <a:bodyPr/>
        <a:lstStyle/>
        <a:p>
          <a:endParaRPr lang="es-ES"/>
        </a:p>
      </dgm:t>
    </dgm:pt>
    <dgm:pt modelId="{0324F91E-0DC8-45CF-B56C-D6E5535B738A}" type="sibTrans" cxnId="{7ED7468D-5430-4B93-B60D-FF687ABDE04A}">
      <dgm:prSet/>
      <dgm:spPr/>
      <dgm:t>
        <a:bodyPr/>
        <a:lstStyle/>
        <a:p>
          <a:endParaRPr lang="es-ES"/>
        </a:p>
      </dgm:t>
    </dgm:pt>
    <dgm:pt modelId="{30692E73-E3E7-4761-B563-A717F369FED6}">
      <dgm:prSet/>
      <dgm:spPr/>
      <dgm:t>
        <a:bodyPr/>
        <a:lstStyle/>
        <a:p>
          <a:pPr rtl="0"/>
          <a:r>
            <a:rPr lang="es-ES" smtClean="0"/>
            <a:t>Liquidación y división del patrimonio consorcial: art. 258.3 CDFA</a:t>
          </a:r>
          <a:endParaRPr lang="es-ES"/>
        </a:p>
      </dgm:t>
    </dgm:pt>
    <dgm:pt modelId="{29672A68-1836-47F6-A2FB-35FB554F5EC5}" type="parTrans" cxnId="{75287B70-1AB3-467C-9B66-0BE83EE66D2B}">
      <dgm:prSet/>
      <dgm:spPr/>
      <dgm:t>
        <a:bodyPr/>
        <a:lstStyle/>
        <a:p>
          <a:endParaRPr lang="es-ES"/>
        </a:p>
      </dgm:t>
    </dgm:pt>
    <dgm:pt modelId="{71B3719F-6C98-4F7C-8859-36C109AAC8F4}" type="sibTrans" cxnId="{75287B70-1AB3-467C-9B66-0BE83EE66D2B}">
      <dgm:prSet/>
      <dgm:spPr/>
      <dgm:t>
        <a:bodyPr/>
        <a:lstStyle/>
        <a:p>
          <a:endParaRPr lang="es-ES"/>
        </a:p>
      </dgm:t>
    </dgm:pt>
    <dgm:pt modelId="{FA9370F0-7EB1-4747-85F3-5AB519B61055}" type="pres">
      <dgm:prSet presAssocID="{2C0E51A8-BA62-4A79-BD3C-71D7D20429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2EC0ED5-966B-4D06-8EEE-DCBAF1EE619B}" type="pres">
      <dgm:prSet presAssocID="{93FC7138-14A9-42CB-B5B8-B1C6E4D5322F}" presName="parentText" presStyleLbl="node1" presStyleIdx="0" presStyleCnt="9" custLinFactNeighborY="-536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319136-0D72-4D3B-A1C0-667674FDDE01}" type="pres">
      <dgm:prSet presAssocID="{93FC7138-14A9-42CB-B5B8-B1C6E4D5322F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1CF425-9C80-49CA-87CA-B4C47494519C}" type="pres">
      <dgm:prSet presAssocID="{F8F6B34A-CD8A-4500-B85B-5BF3684928EA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0BA754-08D5-453C-BA41-891119C7DF92}" type="pres">
      <dgm:prSet presAssocID="{F8F6B34A-CD8A-4500-B85B-5BF3684928EA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AA2448-8DC8-4816-8759-370D28DF04C3}" type="pres">
      <dgm:prSet presAssocID="{F30CEF1E-AF47-4CD3-9249-7BEEA2FF63FE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F76F91-DBAD-4A08-8DF4-030AF90C8441}" type="pres">
      <dgm:prSet presAssocID="{ED2C02EE-B232-4A89-8904-ADB8874E3E78}" presName="spacer" presStyleCnt="0"/>
      <dgm:spPr/>
    </dgm:pt>
    <dgm:pt modelId="{B5459809-4B6A-4A26-AE34-0A0324257027}" type="pres">
      <dgm:prSet presAssocID="{BE98DB46-3908-4644-A9A9-BF3FC84E9C7B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B1024A-CACE-4F0F-A0A6-66B769B3FCC7}" type="pres">
      <dgm:prSet presAssocID="{BE98DB46-3908-4644-A9A9-BF3FC84E9C7B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EA9F88-F289-44C6-ABCB-2DC1F461A72F}" type="pres">
      <dgm:prSet presAssocID="{E1A43871-DAE1-4897-89B0-B9F8186EE4D0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95F290-7E76-400B-B255-C6775F352646}" type="pres">
      <dgm:prSet presAssocID="{570A2811-9F40-48AC-A764-3BAAED9A1983}" presName="spacer" presStyleCnt="0"/>
      <dgm:spPr/>
    </dgm:pt>
    <dgm:pt modelId="{B359EC53-D455-4EBA-A45D-876E875ED9BA}" type="pres">
      <dgm:prSet presAssocID="{6FDA9054-9377-4BBE-A360-FE3998CD92EE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4F91E2-773C-4507-95E0-DF7E516384EB}" type="pres">
      <dgm:prSet presAssocID="{9F298733-C538-4945-B2BE-59CAC10BA747}" presName="spacer" presStyleCnt="0"/>
      <dgm:spPr/>
    </dgm:pt>
    <dgm:pt modelId="{A784A597-440F-46D7-B0BE-00CBBF0A16FA}" type="pres">
      <dgm:prSet presAssocID="{D553AF31-A8F3-4AE3-B5CC-C7A7F6414AB5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66AAF2-1334-4A22-803C-FABF244EB28B}" type="pres">
      <dgm:prSet presAssocID="{D553AF31-A8F3-4AE3-B5CC-C7A7F6414AB5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92B81C-49B7-4E6D-A4F9-EBF0909D0190}" type="pres">
      <dgm:prSet presAssocID="{8B6EF80D-68D9-489B-A1CB-01E27E89AF22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4A4E2F-256F-41F6-B88E-4E34B117CBB3}" type="pres">
      <dgm:prSet presAssocID="{8B6EF80D-68D9-489B-A1CB-01E27E89AF22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44703F-0645-439D-B915-24849ECEF87A}" type="pres">
      <dgm:prSet presAssocID="{9F58315A-71F8-4361-BB69-C978C8824DB9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7D2E40-0384-4DF0-8059-FE544A3F644C}" type="pres">
      <dgm:prSet presAssocID="{9F58315A-71F8-4361-BB69-C978C8824DB9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8B1AC01-7280-4B83-BFF8-F641AA8227C5}" type="presOf" srcId="{6E491841-9E22-4EAA-99ED-41E2F88025A4}" destId="{7A66AAF2-1334-4A22-803C-FABF244EB28B}" srcOrd="0" destOrd="2" presId="urn:microsoft.com/office/officeart/2005/8/layout/vList2"/>
    <dgm:cxn modelId="{A405D010-D26B-4405-8242-4B7D9C70304F}" srcId="{9F58315A-71F8-4361-BB69-C978C8824DB9}" destId="{F000A75D-E47F-4C00-9933-1D9D581C45EB}" srcOrd="1" destOrd="0" parTransId="{7C5DFEFF-0B22-4170-8429-8E3086FB674B}" sibTransId="{709D2196-D41B-48ED-A25D-873A30ECC8C7}"/>
    <dgm:cxn modelId="{7614341E-0CF9-4C25-B946-846DDD19CDE8}" type="presOf" srcId="{3176D339-F2E1-4DE8-B8ED-8B443EB9B6EF}" destId="{7A66AAF2-1334-4A22-803C-FABF244EB28B}" srcOrd="0" destOrd="0" presId="urn:microsoft.com/office/officeart/2005/8/layout/vList2"/>
    <dgm:cxn modelId="{2CE46576-5D90-44EE-92D5-5358BE3A4CC6}" srcId="{2C0E51A8-BA62-4A79-BD3C-71D7D20429B0}" destId="{F8F6B34A-CD8A-4500-B85B-5BF3684928EA}" srcOrd="1" destOrd="0" parTransId="{246FEA08-169D-40EB-BE6B-7DA61711AE3B}" sibTransId="{C6F22CF0-7E8E-4B53-8D07-8CEEDA311897}"/>
    <dgm:cxn modelId="{FE6D109F-24CD-4CEB-BE59-C009E3C37663}" type="presOf" srcId="{B3947193-7A00-463A-A2E9-B7ECB2BF5E50}" destId="{FDB1024A-CACE-4F0F-A0A6-66B769B3FCC7}" srcOrd="0" destOrd="1" presId="urn:microsoft.com/office/officeart/2005/8/layout/vList2"/>
    <dgm:cxn modelId="{AD471401-303A-45CC-8730-ACD1C0205913}" type="presOf" srcId="{7A45CF2D-2B27-436F-83EB-65CA4D5429E0}" destId="{897D2E40-0384-4DF0-8059-FE544A3F644C}" srcOrd="0" destOrd="2" presId="urn:microsoft.com/office/officeart/2005/8/layout/vList2"/>
    <dgm:cxn modelId="{4743429A-6253-4F68-8C5F-5EE0A97C0EC6}" srcId="{D553AF31-A8F3-4AE3-B5CC-C7A7F6414AB5}" destId="{991B06EF-4ED0-431D-8C49-DCED764BA175}" srcOrd="4" destOrd="0" parTransId="{12D3651E-8721-4CFA-AC07-AF9257416D25}" sibTransId="{84431922-A37D-4C91-AFC6-F1C0B59CAEED}"/>
    <dgm:cxn modelId="{F1CD3193-6625-439B-8314-EF666E7640A8}" srcId="{2C0E51A8-BA62-4A79-BD3C-71D7D20429B0}" destId="{BE98DB46-3908-4644-A9A9-BF3FC84E9C7B}" srcOrd="3" destOrd="0" parTransId="{E938ADA8-E651-4B9F-ADF5-479247CB825F}" sibTransId="{F41DBC65-3398-484D-A63F-CB5953C8680E}"/>
    <dgm:cxn modelId="{AD8FB4F2-9B44-4983-8802-820FC4B2DFF9}" srcId="{8B6EF80D-68D9-489B-A1CB-01E27E89AF22}" destId="{B96B93FF-C044-4C03-A3E0-C19C3A204251}" srcOrd="0" destOrd="0" parTransId="{2BDCF04D-FDD8-405B-8540-94F1FF9EAF89}" sibTransId="{5181F0E3-2BDA-454F-8040-47531C66359F}"/>
    <dgm:cxn modelId="{FC8038A1-F987-482E-81FC-5C6BA2723F1C}" srcId="{93FC7138-14A9-42CB-B5B8-B1C6E4D5322F}" destId="{7035B4A6-5829-4669-9045-3F99C5CD6F81}" srcOrd="3" destOrd="0" parTransId="{9AD7E62D-6162-49F5-878C-F0087AE86816}" sibTransId="{295AA996-86DD-446B-B6DA-9383815A4B00}"/>
    <dgm:cxn modelId="{05A64DDA-2FA7-48C4-BDF7-4223776B1434}" srcId="{D553AF31-A8F3-4AE3-B5CC-C7A7F6414AB5}" destId="{3176D339-F2E1-4DE8-B8ED-8B443EB9B6EF}" srcOrd="0" destOrd="0" parTransId="{6C4B1661-3DD5-445F-9379-28CBF17B2B67}" sibTransId="{0925298D-B6AB-449A-8F9F-8FA066B9229A}"/>
    <dgm:cxn modelId="{82FF496A-D384-43B9-8B2F-851663DDBA27}" type="presOf" srcId="{58B299F2-6D39-41FD-9871-38642123485B}" destId="{7A66AAF2-1334-4A22-803C-FABF244EB28B}" srcOrd="0" destOrd="1" presId="urn:microsoft.com/office/officeart/2005/8/layout/vList2"/>
    <dgm:cxn modelId="{B9879DCC-2737-457E-B6D6-C30B955AFD2B}" type="presOf" srcId="{F000A75D-E47F-4C00-9933-1D9D581C45EB}" destId="{897D2E40-0384-4DF0-8059-FE544A3F644C}" srcOrd="0" destOrd="1" presId="urn:microsoft.com/office/officeart/2005/8/layout/vList2"/>
    <dgm:cxn modelId="{2C1D5768-E16A-4255-B1E2-807A10A2B9EC}" srcId="{93FC7138-14A9-42CB-B5B8-B1C6E4D5322F}" destId="{17D6875D-49C4-447D-A11F-87016BD9C7B0}" srcOrd="2" destOrd="0" parTransId="{7D1736BF-B6F5-4A1F-8D65-211FBE696CF5}" sibTransId="{241CA06A-0440-412C-8E78-91987E8255AC}"/>
    <dgm:cxn modelId="{9B55C06E-F983-493E-8B1D-15EC7B7A8E64}" type="presOf" srcId="{BE98DB46-3908-4644-A9A9-BF3FC84E9C7B}" destId="{B5459809-4B6A-4A26-AE34-0A0324257027}" srcOrd="0" destOrd="0" presId="urn:microsoft.com/office/officeart/2005/8/layout/vList2"/>
    <dgm:cxn modelId="{3A4E8A0D-FCDA-4130-8F10-3156FA31CE42}" srcId="{D553AF31-A8F3-4AE3-B5CC-C7A7F6414AB5}" destId="{C3343321-3AAB-4C2D-936F-14EC7A553B4E}" srcOrd="3" destOrd="0" parTransId="{A4B7FDAC-643D-433B-8A61-E5813981479D}" sibTransId="{BAE295C3-C6BC-4ED4-A612-D871E2F53868}"/>
    <dgm:cxn modelId="{0FB73E99-3004-4945-883F-2559A7BBBAB2}" type="presOf" srcId="{E1A43871-DAE1-4897-89B0-B9F8186EE4D0}" destId="{3EEA9F88-F289-44C6-ABCB-2DC1F461A72F}" srcOrd="0" destOrd="0" presId="urn:microsoft.com/office/officeart/2005/8/layout/vList2"/>
    <dgm:cxn modelId="{7ED7468D-5430-4B93-B60D-FF687ABDE04A}" srcId="{9F58315A-71F8-4361-BB69-C978C8824DB9}" destId="{7A45CF2D-2B27-436F-83EB-65CA4D5429E0}" srcOrd="2" destOrd="0" parTransId="{E0B8D1B5-6006-46AD-B68A-5925B53E015E}" sibTransId="{0324F91E-0DC8-45CF-B56C-D6E5535B738A}"/>
    <dgm:cxn modelId="{ED19069F-FE4F-4CF8-9AFC-8B34A6695B5E}" srcId="{D553AF31-A8F3-4AE3-B5CC-C7A7F6414AB5}" destId="{58B299F2-6D39-41FD-9871-38642123485B}" srcOrd="1" destOrd="0" parTransId="{1F610BA6-0AA2-4D7D-BA56-FAB2A8E24DC5}" sibTransId="{1D7B5645-0FED-4777-A2F6-15DBD8AE1D8A}"/>
    <dgm:cxn modelId="{175EDB79-A536-4214-91A2-343D249228A4}" srcId="{2C0E51A8-BA62-4A79-BD3C-71D7D20429B0}" destId="{6FDA9054-9377-4BBE-A360-FE3998CD92EE}" srcOrd="5" destOrd="0" parTransId="{C29E6D3C-5D1D-488C-B0EE-1F3F1A57B456}" sibTransId="{9F298733-C538-4945-B2BE-59CAC10BA747}"/>
    <dgm:cxn modelId="{456BB05C-6FE2-449D-9220-008037B483F1}" srcId="{2C0E51A8-BA62-4A79-BD3C-71D7D20429B0}" destId="{D553AF31-A8F3-4AE3-B5CC-C7A7F6414AB5}" srcOrd="6" destOrd="0" parTransId="{C4A3114F-DE75-403C-9D29-728DD71EA68D}" sibTransId="{481AA08A-38EB-4445-9BF3-8C61FD685D73}"/>
    <dgm:cxn modelId="{831CE8E3-8229-4C88-B1D1-19F9B1FB2E59}" srcId="{BE98DB46-3908-4644-A9A9-BF3FC84E9C7B}" destId="{B3947193-7A00-463A-A2E9-B7ECB2BF5E50}" srcOrd="1" destOrd="0" parTransId="{47406205-D976-4143-BC99-A59A1C4B2BAF}" sibTransId="{8AE3FE74-403B-498D-988E-64067D9FEB28}"/>
    <dgm:cxn modelId="{43180C94-BB1B-4BEB-B4F4-E09C903BAF2E}" srcId="{2C0E51A8-BA62-4A79-BD3C-71D7D20429B0}" destId="{9F58315A-71F8-4361-BB69-C978C8824DB9}" srcOrd="8" destOrd="0" parTransId="{73010F08-4DE7-4597-B09D-AF74B605927B}" sibTransId="{AC4C8376-32A7-47A7-BE65-EC26838D6DC0}"/>
    <dgm:cxn modelId="{F66728C8-316D-4529-876B-DAB26E77B951}" type="presOf" srcId="{2C0E51A8-BA62-4A79-BD3C-71D7D20429B0}" destId="{FA9370F0-7EB1-4747-85F3-5AB519B61055}" srcOrd="0" destOrd="0" presId="urn:microsoft.com/office/officeart/2005/8/layout/vList2"/>
    <dgm:cxn modelId="{2972635E-19CB-4257-BEDF-3C142CD4702A}" type="presOf" srcId="{6FDA9054-9377-4BBE-A360-FE3998CD92EE}" destId="{B359EC53-D455-4EBA-A45D-876E875ED9BA}" srcOrd="0" destOrd="0" presId="urn:microsoft.com/office/officeart/2005/8/layout/vList2"/>
    <dgm:cxn modelId="{F31A4B46-F46B-4890-8C65-2E0DB9E0E647}" srcId="{2C0E51A8-BA62-4A79-BD3C-71D7D20429B0}" destId="{93FC7138-14A9-42CB-B5B8-B1C6E4D5322F}" srcOrd="0" destOrd="0" parTransId="{83001E7C-2092-485C-861E-264516F47DE3}" sibTransId="{E7B4EAFA-F8A1-48DA-B9B8-BD55B5BA4D92}"/>
    <dgm:cxn modelId="{98021E0B-16B7-4CA3-B1CF-03296A634615}" type="presOf" srcId="{D553AF31-A8F3-4AE3-B5CC-C7A7F6414AB5}" destId="{A784A597-440F-46D7-B0BE-00CBBF0A16FA}" srcOrd="0" destOrd="0" presId="urn:microsoft.com/office/officeart/2005/8/layout/vList2"/>
    <dgm:cxn modelId="{2E3F8DFB-68CF-4419-8BEC-18C7A0CCD410}" type="presOf" srcId="{2C338309-13AC-4414-BD76-EDC2275266EB}" destId="{F2319136-0D72-4D3B-A1C0-667674FDDE01}" srcOrd="0" destOrd="1" presId="urn:microsoft.com/office/officeart/2005/8/layout/vList2"/>
    <dgm:cxn modelId="{15C46EB6-CF70-4AF4-86D0-1524B6EF8549}" type="presOf" srcId="{7035B4A6-5829-4669-9045-3F99C5CD6F81}" destId="{F2319136-0D72-4D3B-A1C0-667674FDDE01}" srcOrd="0" destOrd="3" presId="urn:microsoft.com/office/officeart/2005/8/layout/vList2"/>
    <dgm:cxn modelId="{D5ABDFB8-0CE0-43F8-A1AC-17D30969860F}" srcId="{D553AF31-A8F3-4AE3-B5CC-C7A7F6414AB5}" destId="{6E491841-9E22-4EAA-99ED-41E2F88025A4}" srcOrd="2" destOrd="0" parTransId="{94B7852C-475A-4C32-BF63-DB8B008F0BCC}" sibTransId="{E894274A-0499-4F97-92F4-6F2981A91985}"/>
    <dgm:cxn modelId="{A794B4A0-A620-4C30-9BC4-4EAA4915D4DE}" srcId="{9F58315A-71F8-4361-BB69-C978C8824DB9}" destId="{A3789A9F-5DAE-4D07-B340-2C4F3FA57FEA}" srcOrd="0" destOrd="0" parTransId="{0E6B5ACE-E9B8-49CE-91A2-7ECDCCCFE1D4}" sibTransId="{2B045FBA-080A-4403-B75D-952D7DFF49C2}"/>
    <dgm:cxn modelId="{2E59337B-E8B6-4475-85CA-243667CB414A}" type="presOf" srcId="{30692E73-E3E7-4761-B563-A717F369FED6}" destId="{897D2E40-0384-4DF0-8059-FE544A3F644C}" srcOrd="0" destOrd="3" presId="urn:microsoft.com/office/officeart/2005/8/layout/vList2"/>
    <dgm:cxn modelId="{C0C169AA-2751-44C8-B1D7-E6026D2C949B}" srcId="{BE98DB46-3908-4644-A9A9-BF3FC84E9C7B}" destId="{B7445A41-DF0D-4200-857E-34B8B54ECA8C}" srcOrd="0" destOrd="0" parTransId="{C9EEE33D-0AF2-435A-A0AC-B4C89E94FCDC}" sibTransId="{E1AD7110-007B-47A3-930B-7CD4CC9CD298}"/>
    <dgm:cxn modelId="{058BFDC3-1EF9-48C3-A44E-49B5F940C126}" srcId="{93FC7138-14A9-42CB-B5B8-B1C6E4D5322F}" destId="{7E27621F-169F-4745-8F68-46C599E10FA8}" srcOrd="0" destOrd="0" parTransId="{C872D39E-2FEA-4EFF-BD35-00C113EE056D}" sibTransId="{365CA840-C6EB-405C-82AF-5077CC5A3809}"/>
    <dgm:cxn modelId="{E2DC7C3C-A7CF-4C6A-B8BF-BC77B5F465BB}" srcId="{2C0E51A8-BA62-4A79-BD3C-71D7D20429B0}" destId="{8B6EF80D-68D9-489B-A1CB-01E27E89AF22}" srcOrd="7" destOrd="0" parTransId="{6E18C9BB-4577-4EA6-92C1-8F0B996547B1}" sibTransId="{8E217647-D98A-4BE1-98C6-FA54EB6420EE}"/>
    <dgm:cxn modelId="{A4C59205-14F9-4CFB-8D00-DD246AB6FDEC}" type="presOf" srcId="{7E27621F-169F-4745-8F68-46C599E10FA8}" destId="{F2319136-0D72-4D3B-A1C0-667674FDDE01}" srcOrd="0" destOrd="0" presId="urn:microsoft.com/office/officeart/2005/8/layout/vList2"/>
    <dgm:cxn modelId="{9664D731-0651-4EA9-A569-764711CF2B6D}" type="presOf" srcId="{C3343321-3AAB-4C2D-936F-14EC7A553B4E}" destId="{7A66AAF2-1334-4A22-803C-FABF244EB28B}" srcOrd="0" destOrd="3" presId="urn:microsoft.com/office/officeart/2005/8/layout/vList2"/>
    <dgm:cxn modelId="{81949FC4-1C3E-4AA9-98EF-B003DDE872AD}" srcId="{F8F6B34A-CD8A-4500-B85B-5BF3684928EA}" destId="{DACB566C-9F1C-4607-B3EE-E9500C75CB33}" srcOrd="0" destOrd="0" parTransId="{E650AA2A-5FA2-4D58-8221-AB994D214F85}" sibTransId="{F131C16D-7F69-4292-ACE2-3251204138A8}"/>
    <dgm:cxn modelId="{B6F86102-9F0E-4B6B-B9CD-80A6224CF0B8}" type="presOf" srcId="{991B06EF-4ED0-431D-8C49-DCED764BA175}" destId="{7A66AAF2-1334-4A22-803C-FABF244EB28B}" srcOrd="0" destOrd="4" presId="urn:microsoft.com/office/officeart/2005/8/layout/vList2"/>
    <dgm:cxn modelId="{61C94AF8-C6FC-4D2A-AB5D-CF6223345D75}" type="presOf" srcId="{DACB566C-9F1C-4607-B3EE-E9500C75CB33}" destId="{440BA754-08D5-453C-BA41-891119C7DF92}" srcOrd="0" destOrd="0" presId="urn:microsoft.com/office/officeart/2005/8/layout/vList2"/>
    <dgm:cxn modelId="{AA406E23-430D-4E36-9634-CA2A2211BBBC}" type="presOf" srcId="{F30CEF1E-AF47-4CD3-9249-7BEEA2FF63FE}" destId="{C1AA2448-8DC8-4816-8759-370D28DF04C3}" srcOrd="0" destOrd="0" presId="urn:microsoft.com/office/officeart/2005/8/layout/vList2"/>
    <dgm:cxn modelId="{A3DD3CC3-784B-46EC-B89C-D093B927A4AE}" type="presOf" srcId="{17D6875D-49C4-447D-A11F-87016BD9C7B0}" destId="{F2319136-0D72-4D3B-A1C0-667674FDDE01}" srcOrd="0" destOrd="2" presId="urn:microsoft.com/office/officeart/2005/8/layout/vList2"/>
    <dgm:cxn modelId="{1A2D62DF-6CF7-4729-A97A-8A01CCE2B15D}" type="presOf" srcId="{F8F6B34A-CD8A-4500-B85B-5BF3684928EA}" destId="{161CF425-9C80-49CA-87CA-B4C47494519C}" srcOrd="0" destOrd="0" presId="urn:microsoft.com/office/officeart/2005/8/layout/vList2"/>
    <dgm:cxn modelId="{BB5620DF-2AF3-4F90-A8D9-23D61DA2493D}" srcId="{93FC7138-14A9-42CB-B5B8-B1C6E4D5322F}" destId="{2C338309-13AC-4414-BD76-EDC2275266EB}" srcOrd="1" destOrd="0" parTransId="{9BCE2DA9-32E3-4F90-AB11-B57FFABDF354}" sibTransId="{9C05CE84-1838-4B30-B992-5F15DC32DA52}"/>
    <dgm:cxn modelId="{63EDD245-8A30-42E6-945D-6D940238068C}" type="presOf" srcId="{8B6EF80D-68D9-489B-A1CB-01E27E89AF22}" destId="{1992B81C-49B7-4E6D-A4F9-EBF0909D0190}" srcOrd="0" destOrd="0" presId="urn:microsoft.com/office/officeart/2005/8/layout/vList2"/>
    <dgm:cxn modelId="{FDE162AE-9707-4C2A-8C01-7BF6AAA36B59}" srcId="{2C0E51A8-BA62-4A79-BD3C-71D7D20429B0}" destId="{E1A43871-DAE1-4897-89B0-B9F8186EE4D0}" srcOrd="4" destOrd="0" parTransId="{62B5B812-8731-4E44-80E0-D59B63A65209}" sibTransId="{570A2811-9F40-48AC-A764-3BAAED9A1983}"/>
    <dgm:cxn modelId="{6113B30A-FD77-481D-92B1-5FB959B7E603}" type="presOf" srcId="{B7445A41-DF0D-4200-857E-34B8B54ECA8C}" destId="{FDB1024A-CACE-4F0F-A0A6-66B769B3FCC7}" srcOrd="0" destOrd="0" presId="urn:microsoft.com/office/officeart/2005/8/layout/vList2"/>
    <dgm:cxn modelId="{14E4B910-B6B0-4DE1-88D9-BA5B603B0A6D}" srcId="{2C0E51A8-BA62-4A79-BD3C-71D7D20429B0}" destId="{F30CEF1E-AF47-4CD3-9249-7BEEA2FF63FE}" srcOrd="2" destOrd="0" parTransId="{702F0B2C-8519-441C-9D88-51B5EC677D4C}" sibTransId="{ED2C02EE-B232-4A89-8904-ADB8874E3E78}"/>
    <dgm:cxn modelId="{C780731F-8FCA-4DD7-914D-49ED09A73240}" type="presOf" srcId="{9F58315A-71F8-4361-BB69-C978C8824DB9}" destId="{F344703F-0645-439D-B915-24849ECEF87A}" srcOrd="0" destOrd="0" presId="urn:microsoft.com/office/officeart/2005/8/layout/vList2"/>
    <dgm:cxn modelId="{98878876-277D-4590-B3A4-FB6802DB66F4}" type="presOf" srcId="{B96B93FF-C044-4C03-A3E0-C19C3A204251}" destId="{774A4E2F-256F-41F6-B88E-4E34B117CBB3}" srcOrd="0" destOrd="0" presId="urn:microsoft.com/office/officeart/2005/8/layout/vList2"/>
    <dgm:cxn modelId="{FE313EDF-1097-4540-B9BC-06E90D6D61F2}" type="presOf" srcId="{A3789A9F-5DAE-4D07-B340-2C4F3FA57FEA}" destId="{897D2E40-0384-4DF0-8059-FE544A3F644C}" srcOrd="0" destOrd="0" presId="urn:microsoft.com/office/officeart/2005/8/layout/vList2"/>
    <dgm:cxn modelId="{CDC36D47-9D1F-4FAC-8E2A-E1CD392264B6}" type="presOf" srcId="{93FC7138-14A9-42CB-B5B8-B1C6E4D5322F}" destId="{F2EC0ED5-966B-4D06-8EEE-DCBAF1EE619B}" srcOrd="0" destOrd="0" presId="urn:microsoft.com/office/officeart/2005/8/layout/vList2"/>
    <dgm:cxn modelId="{75287B70-1AB3-467C-9B66-0BE83EE66D2B}" srcId="{9F58315A-71F8-4361-BB69-C978C8824DB9}" destId="{30692E73-E3E7-4761-B563-A717F369FED6}" srcOrd="3" destOrd="0" parTransId="{29672A68-1836-47F6-A2FB-35FB554F5EC5}" sibTransId="{71B3719F-6C98-4F7C-8859-36C109AAC8F4}"/>
    <dgm:cxn modelId="{BAF7F751-35F5-4D33-88BE-ED001BA0EEE6}" type="presParOf" srcId="{FA9370F0-7EB1-4747-85F3-5AB519B61055}" destId="{F2EC0ED5-966B-4D06-8EEE-DCBAF1EE619B}" srcOrd="0" destOrd="0" presId="urn:microsoft.com/office/officeart/2005/8/layout/vList2"/>
    <dgm:cxn modelId="{84913A17-35C1-45BC-A26D-3E5D54E475FD}" type="presParOf" srcId="{FA9370F0-7EB1-4747-85F3-5AB519B61055}" destId="{F2319136-0D72-4D3B-A1C0-667674FDDE01}" srcOrd="1" destOrd="0" presId="urn:microsoft.com/office/officeart/2005/8/layout/vList2"/>
    <dgm:cxn modelId="{ADCEF40B-1F47-460E-9FAC-5E1729530D00}" type="presParOf" srcId="{FA9370F0-7EB1-4747-85F3-5AB519B61055}" destId="{161CF425-9C80-49CA-87CA-B4C47494519C}" srcOrd="2" destOrd="0" presId="urn:microsoft.com/office/officeart/2005/8/layout/vList2"/>
    <dgm:cxn modelId="{77010918-0443-4B95-B28A-0AA3AE068B68}" type="presParOf" srcId="{FA9370F0-7EB1-4747-85F3-5AB519B61055}" destId="{440BA754-08D5-453C-BA41-891119C7DF92}" srcOrd="3" destOrd="0" presId="urn:microsoft.com/office/officeart/2005/8/layout/vList2"/>
    <dgm:cxn modelId="{1CB939C8-D979-4E37-ACEF-3B496AA1F403}" type="presParOf" srcId="{FA9370F0-7EB1-4747-85F3-5AB519B61055}" destId="{C1AA2448-8DC8-4816-8759-370D28DF04C3}" srcOrd="4" destOrd="0" presId="urn:microsoft.com/office/officeart/2005/8/layout/vList2"/>
    <dgm:cxn modelId="{46D8EDBE-A62A-4639-A2F6-315B4A3EA2F9}" type="presParOf" srcId="{FA9370F0-7EB1-4747-85F3-5AB519B61055}" destId="{C9F76F91-DBAD-4A08-8DF4-030AF90C8441}" srcOrd="5" destOrd="0" presId="urn:microsoft.com/office/officeart/2005/8/layout/vList2"/>
    <dgm:cxn modelId="{3FFF23B3-C4E5-4629-AA0E-6DFA4D7B8B88}" type="presParOf" srcId="{FA9370F0-7EB1-4747-85F3-5AB519B61055}" destId="{B5459809-4B6A-4A26-AE34-0A0324257027}" srcOrd="6" destOrd="0" presId="urn:microsoft.com/office/officeart/2005/8/layout/vList2"/>
    <dgm:cxn modelId="{F3E40F8E-4CC6-4BA4-8D78-D68A0578DFD3}" type="presParOf" srcId="{FA9370F0-7EB1-4747-85F3-5AB519B61055}" destId="{FDB1024A-CACE-4F0F-A0A6-66B769B3FCC7}" srcOrd="7" destOrd="0" presId="urn:microsoft.com/office/officeart/2005/8/layout/vList2"/>
    <dgm:cxn modelId="{19159005-BBBC-49AF-B706-E03A19DFD1D7}" type="presParOf" srcId="{FA9370F0-7EB1-4747-85F3-5AB519B61055}" destId="{3EEA9F88-F289-44C6-ABCB-2DC1F461A72F}" srcOrd="8" destOrd="0" presId="urn:microsoft.com/office/officeart/2005/8/layout/vList2"/>
    <dgm:cxn modelId="{7BAA6CF8-F4E3-499D-A275-A1E598B8D040}" type="presParOf" srcId="{FA9370F0-7EB1-4747-85F3-5AB519B61055}" destId="{1495F290-7E76-400B-B255-C6775F352646}" srcOrd="9" destOrd="0" presId="urn:microsoft.com/office/officeart/2005/8/layout/vList2"/>
    <dgm:cxn modelId="{32EC93D8-A74E-4FE7-8611-3B5537C8A969}" type="presParOf" srcId="{FA9370F0-7EB1-4747-85F3-5AB519B61055}" destId="{B359EC53-D455-4EBA-A45D-876E875ED9BA}" srcOrd="10" destOrd="0" presId="urn:microsoft.com/office/officeart/2005/8/layout/vList2"/>
    <dgm:cxn modelId="{3B1FCA30-8F1B-4195-B9C8-1BB671AC2A9F}" type="presParOf" srcId="{FA9370F0-7EB1-4747-85F3-5AB519B61055}" destId="{B44F91E2-773C-4507-95E0-DF7E516384EB}" srcOrd="11" destOrd="0" presId="urn:microsoft.com/office/officeart/2005/8/layout/vList2"/>
    <dgm:cxn modelId="{C652D153-282A-4D4C-86B5-F4FE920CFECB}" type="presParOf" srcId="{FA9370F0-7EB1-4747-85F3-5AB519B61055}" destId="{A784A597-440F-46D7-B0BE-00CBBF0A16FA}" srcOrd="12" destOrd="0" presId="urn:microsoft.com/office/officeart/2005/8/layout/vList2"/>
    <dgm:cxn modelId="{E2FF06DD-AF60-4624-86EB-643D4F992270}" type="presParOf" srcId="{FA9370F0-7EB1-4747-85F3-5AB519B61055}" destId="{7A66AAF2-1334-4A22-803C-FABF244EB28B}" srcOrd="13" destOrd="0" presId="urn:microsoft.com/office/officeart/2005/8/layout/vList2"/>
    <dgm:cxn modelId="{548C6FA5-BC6D-42A4-B461-B6186300D776}" type="presParOf" srcId="{FA9370F0-7EB1-4747-85F3-5AB519B61055}" destId="{1992B81C-49B7-4E6D-A4F9-EBF0909D0190}" srcOrd="14" destOrd="0" presId="urn:microsoft.com/office/officeart/2005/8/layout/vList2"/>
    <dgm:cxn modelId="{11540A9F-22B7-4992-9661-CC4EDF537F96}" type="presParOf" srcId="{FA9370F0-7EB1-4747-85F3-5AB519B61055}" destId="{774A4E2F-256F-41F6-B88E-4E34B117CBB3}" srcOrd="15" destOrd="0" presId="urn:microsoft.com/office/officeart/2005/8/layout/vList2"/>
    <dgm:cxn modelId="{14702437-144B-4420-AB83-BCE8F3D097A4}" type="presParOf" srcId="{FA9370F0-7EB1-4747-85F3-5AB519B61055}" destId="{F344703F-0645-439D-B915-24849ECEF87A}" srcOrd="16" destOrd="0" presId="urn:microsoft.com/office/officeart/2005/8/layout/vList2"/>
    <dgm:cxn modelId="{04ABF6F8-22D1-4B10-8CAE-CB8BBCB7751A}" type="presParOf" srcId="{FA9370F0-7EB1-4747-85F3-5AB519B61055}" destId="{897D2E40-0384-4DF0-8059-FE544A3F644C}" srcOrd="1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20AE9-38E4-4754-9D34-6754ABF4F079}">
      <dsp:nvSpPr>
        <dsp:cNvPr id="0" name=""/>
        <dsp:cNvSpPr/>
      </dsp:nvSpPr>
      <dsp:spPr>
        <a:xfrm>
          <a:off x="1919" y="0"/>
          <a:ext cx="2986980" cy="67403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Normativa aplicable: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Derecho estatal: 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err="1" smtClean="0"/>
            <a:t>Cc</a:t>
          </a:r>
          <a:r>
            <a:rPr lang="es-ES" sz="1600" kern="1200" dirty="0" smtClean="0"/>
            <a:t>.:Ley 11/1987 (</a:t>
          </a:r>
          <a:r>
            <a:rPr lang="es-ES" sz="1600" kern="1200" dirty="0" err="1" smtClean="0"/>
            <a:t>refr</a:t>
          </a:r>
          <a:r>
            <a:rPr lang="es-ES" sz="1600" kern="1200" dirty="0" smtClean="0"/>
            <a:t>. </a:t>
          </a:r>
          <a:r>
            <a:rPr lang="es-ES" sz="1600" kern="1200" dirty="0" err="1" smtClean="0"/>
            <a:t>Cc.</a:t>
          </a:r>
          <a:r>
            <a:rPr lang="es-ES" sz="1600" kern="1200" dirty="0" smtClean="0"/>
            <a:t>)</a:t>
          </a:r>
          <a:endParaRPr lang="es-ES" sz="1600" kern="1200" dirty="0"/>
        </a:p>
        <a:p>
          <a:pPr marL="342900" lvl="3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err="1" smtClean="0"/>
            <a:t>Administrativización</a:t>
          </a:r>
          <a:endParaRPr lang="es-ES" sz="1400" kern="1200" dirty="0"/>
        </a:p>
        <a:p>
          <a:pPr marL="342900" lvl="3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Supletorio en Aragón hasta 2006</a:t>
          </a:r>
          <a:endParaRPr lang="es-ES" sz="14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hlinkClick xmlns:r="http://schemas.openxmlformats.org/officeDocument/2006/relationships" r:id="rId1"/>
            </a:rPr>
            <a:t>Ley 26/2015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Aragón: 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CDFA: ley 13/2006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hlinkClick xmlns:r="http://schemas.openxmlformats.org/officeDocument/2006/relationships" r:id="rId2"/>
            </a:rPr>
            <a:t>Ley 12/2001, de la infancia y adolescencia en Aragón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hlinkClick xmlns:r="http://schemas.openxmlformats.org/officeDocument/2006/relationships" r:id="rId3"/>
            </a:rPr>
            <a:t>R. 190/2008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Aplicación General: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hlinkClick xmlns:r="http://schemas.openxmlformats.org/officeDocument/2006/relationships" r:id="rId4"/>
            </a:rPr>
            <a:t>LOPJM</a:t>
          </a:r>
          <a:r>
            <a:rPr lang="es-ES" sz="1600" kern="1200" dirty="0" smtClean="0"/>
            <a:t> (orgánicos)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hlinkClick xmlns:r="http://schemas.openxmlformats.org/officeDocument/2006/relationships" r:id="rId5"/>
            </a:rPr>
            <a:t>LEC</a:t>
          </a:r>
          <a:endParaRPr lang="es-ES" sz="1600" kern="1200" dirty="0"/>
        </a:p>
      </dsp:txBody>
      <dsp:txXfrm>
        <a:off x="1919" y="2696122"/>
        <a:ext cx="2986980" cy="2696122"/>
      </dsp:txXfrm>
    </dsp:sp>
    <dsp:sp modelId="{9A1FE24C-2904-40F4-A9F2-DE49AB1DBC4C}">
      <dsp:nvSpPr>
        <dsp:cNvPr id="0" name=""/>
        <dsp:cNvSpPr/>
      </dsp:nvSpPr>
      <dsp:spPr>
        <a:xfrm>
          <a:off x="373149" y="404418"/>
          <a:ext cx="2244522" cy="2244522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3BEAE9-656A-4B21-B640-7E03A5C4379A}">
      <dsp:nvSpPr>
        <dsp:cNvPr id="0" name=""/>
        <dsp:cNvSpPr/>
      </dsp:nvSpPr>
      <dsp:spPr>
        <a:xfrm>
          <a:off x="3078509" y="0"/>
          <a:ext cx="2986980" cy="67403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Situación de riesgo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Aragón:</a:t>
          </a:r>
          <a:endParaRPr lang="es-ES" sz="1600" kern="120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art. 5.6 CDFA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art.  </a:t>
          </a:r>
          <a:r>
            <a:rPr lang="es-ES" sz="1600" kern="1200" dirty="0" smtClean="0">
              <a:hlinkClick xmlns:r="http://schemas.openxmlformats.org/officeDocument/2006/relationships" r:id="rId7"/>
            </a:rPr>
            <a:t>56 a 58 LIAA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Derecho estatal: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hlinkClick xmlns:r="http://schemas.openxmlformats.org/officeDocument/2006/relationships" r:id="rId8"/>
            </a:rPr>
            <a:t>art. 17 LOPJM</a:t>
          </a:r>
          <a:endParaRPr lang="es-ES" sz="1600" kern="1200" dirty="0"/>
        </a:p>
      </dsp:txBody>
      <dsp:txXfrm>
        <a:off x="3078509" y="2696122"/>
        <a:ext cx="2986980" cy="2696122"/>
      </dsp:txXfrm>
    </dsp:sp>
    <dsp:sp modelId="{A491C090-CADB-4F8D-B8F0-4650D5180F15}">
      <dsp:nvSpPr>
        <dsp:cNvPr id="0" name=""/>
        <dsp:cNvSpPr/>
      </dsp:nvSpPr>
      <dsp:spPr>
        <a:xfrm>
          <a:off x="3449738" y="404418"/>
          <a:ext cx="2244522" cy="2244522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A54B619-B2F7-402A-ACD2-3E9BCF202405}">
      <dsp:nvSpPr>
        <dsp:cNvPr id="0" name=""/>
        <dsp:cNvSpPr/>
      </dsp:nvSpPr>
      <dsp:spPr>
        <a:xfrm>
          <a:off x="6155099" y="0"/>
          <a:ext cx="2986980" cy="67403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1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Situación de desamparo</a:t>
          </a:r>
          <a:endParaRPr lang="es-ES" sz="23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Aragón</a:t>
          </a:r>
          <a:endParaRPr lang="es-E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art. 118 CDFA</a:t>
          </a:r>
          <a:endParaRPr lang="es-E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art. </a:t>
          </a:r>
          <a:r>
            <a:rPr lang="es-ES" sz="1800" kern="1200" dirty="0" smtClean="0">
              <a:hlinkClick xmlns:r="http://schemas.openxmlformats.org/officeDocument/2006/relationships" r:id="rId10"/>
            </a:rPr>
            <a:t>59 LIAA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Derecho estatal:</a:t>
          </a:r>
          <a:endParaRPr lang="es-E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/>
            <a:t>art. 172 Cc.</a:t>
          </a:r>
          <a:endParaRPr lang="es-ES" sz="1800" kern="120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hlinkClick xmlns:r="http://schemas.openxmlformats.org/officeDocument/2006/relationships" r:id="rId11"/>
            </a:rPr>
            <a:t>art. 18 LOPJM</a:t>
          </a:r>
          <a:endParaRPr lang="es-ES" sz="1800" kern="1200" dirty="0"/>
        </a:p>
      </dsp:txBody>
      <dsp:txXfrm>
        <a:off x="6155099" y="2696122"/>
        <a:ext cx="2986980" cy="2696122"/>
      </dsp:txXfrm>
    </dsp:sp>
    <dsp:sp modelId="{F121B56D-D0A1-439C-9F3F-13A134875AA7}">
      <dsp:nvSpPr>
        <dsp:cNvPr id="0" name=""/>
        <dsp:cNvSpPr/>
      </dsp:nvSpPr>
      <dsp:spPr>
        <a:xfrm>
          <a:off x="6526328" y="404418"/>
          <a:ext cx="2244522" cy="2244522"/>
        </a:xfrm>
        <a:prstGeom prst="ellipse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04DD7D-F837-429D-BD6E-C45E503E5828}">
      <dsp:nvSpPr>
        <dsp:cNvPr id="0" name=""/>
        <dsp:cNvSpPr/>
      </dsp:nvSpPr>
      <dsp:spPr>
        <a:xfrm>
          <a:off x="1848165" y="6149129"/>
          <a:ext cx="6108217" cy="55907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63237-8679-4294-B242-DA891B985C7E}">
      <dsp:nvSpPr>
        <dsp:cNvPr id="0" name=""/>
        <dsp:cNvSpPr/>
      </dsp:nvSpPr>
      <dsp:spPr>
        <a:xfrm>
          <a:off x="0" y="113647"/>
          <a:ext cx="9144000" cy="542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70764" rIns="70967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Art. 119.1 CDFA y </a:t>
          </a:r>
          <a:r>
            <a:rPr lang="es-ES" sz="1300" kern="1200" dirty="0" smtClean="0">
              <a:hlinkClick xmlns:r="http://schemas.openxmlformats.org/officeDocument/2006/relationships" r:id="rId1"/>
            </a:rPr>
            <a:t>art. 61 LIAA</a:t>
          </a:r>
          <a:r>
            <a:rPr lang="es-ES" sz="1300" kern="1200" dirty="0" smtClean="0"/>
            <a:t> [≠judicial: art. 116.1.g CDFA</a:t>
          </a:r>
          <a:r>
            <a:rPr lang="es-ES" sz="1300" kern="1200" baseline="-25000" dirty="0" smtClean="0"/>
            <a:t>]</a:t>
          </a:r>
          <a:endParaRPr lang="es-ES" sz="1300" kern="1200" dirty="0"/>
        </a:p>
      </dsp:txBody>
      <dsp:txXfrm>
        <a:off x="0" y="113647"/>
        <a:ext cx="9144000" cy="542587"/>
      </dsp:txXfrm>
    </dsp:sp>
    <dsp:sp modelId="{F0542265-BE4C-4A17-88EE-8B3867540253}">
      <dsp:nvSpPr>
        <dsp:cNvPr id="0" name=""/>
        <dsp:cNvSpPr/>
      </dsp:nvSpPr>
      <dsp:spPr>
        <a:xfrm>
          <a:off x="457200" y="0"/>
          <a:ext cx="6400800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Cuándo procede:</a:t>
          </a:r>
          <a:endParaRPr lang="es-ES" sz="1300" kern="1200"/>
        </a:p>
      </dsp:txBody>
      <dsp:txXfrm>
        <a:off x="475934" y="18734"/>
        <a:ext cx="6363332" cy="346292"/>
      </dsp:txXfrm>
    </dsp:sp>
    <dsp:sp modelId="{C46E4C44-F2F2-4529-9503-A405732A74C2}">
      <dsp:nvSpPr>
        <dsp:cNvPr id="0" name=""/>
        <dsp:cNvSpPr/>
      </dsp:nvSpPr>
      <dsp:spPr>
        <a:xfrm>
          <a:off x="0" y="977745"/>
          <a:ext cx="9144000" cy="1146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70764" rIns="70967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Desamparo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i="1" kern="1200" dirty="0" smtClean="0"/>
            <a:t>Ex </a:t>
          </a:r>
          <a:r>
            <a:rPr lang="es-ES" sz="1300" i="1" kern="1200" dirty="0" err="1" smtClean="0"/>
            <a:t>lege</a:t>
          </a:r>
          <a:r>
            <a:rPr lang="es-ES" sz="1300" i="1" kern="1200" dirty="0" smtClean="0"/>
            <a:t>/automática </a:t>
          </a:r>
          <a:r>
            <a:rPr lang="es-ES" sz="1300" kern="1200" dirty="0" smtClean="0"/>
            <a:t>(IAAS)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Sin intervención judicial</a:t>
          </a:r>
          <a:endParaRPr lang="es-E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Medida de protección provisional: art. 122 CDFA</a:t>
          </a:r>
          <a:endParaRPr lang="es-ES" sz="1300" kern="1200"/>
        </a:p>
      </dsp:txBody>
      <dsp:txXfrm>
        <a:off x="0" y="977745"/>
        <a:ext cx="9144000" cy="1146600"/>
      </dsp:txXfrm>
    </dsp:sp>
    <dsp:sp modelId="{1037E986-2415-4441-AB0E-CB071FC0BDD0}">
      <dsp:nvSpPr>
        <dsp:cNvPr id="0" name=""/>
        <dsp:cNvSpPr/>
      </dsp:nvSpPr>
      <dsp:spPr>
        <a:xfrm>
          <a:off x="457200" y="689714"/>
          <a:ext cx="6400800" cy="383760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Caracteres:</a:t>
          </a:r>
          <a:endParaRPr lang="es-ES" sz="1300" kern="1200"/>
        </a:p>
      </dsp:txBody>
      <dsp:txXfrm>
        <a:off x="475934" y="708448"/>
        <a:ext cx="6363332" cy="346292"/>
      </dsp:txXfrm>
    </dsp:sp>
    <dsp:sp modelId="{BC4E7348-A64E-4A3F-BE06-0D2D1EB041BF}">
      <dsp:nvSpPr>
        <dsp:cNvPr id="0" name=""/>
        <dsp:cNvSpPr/>
      </dsp:nvSpPr>
      <dsp:spPr>
        <a:xfrm>
          <a:off x="0" y="2273890"/>
          <a:ext cx="9144000" cy="1760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70764" rIns="70967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Detección, 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Investigación previa, </a:t>
          </a:r>
          <a:endParaRPr lang="es-E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Incoación del expediente</a:t>
          </a:r>
          <a:endParaRPr lang="es-E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Trámite de audiencia: “cuando sea posible” (</a:t>
          </a:r>
          <a:r>
            <a:rPr lang="es-ES" sz="1300" kern="1200" dirty="0" smtClean="0">
              <a:hlinkClick xmlns:r="http://schemas.openxmlformats.org/officeDocument/2006/relationships" r:id="rId1"/>
            </a:rPr>
            <a:t>52.1 LIAA</a:t>
          </a:r>
          <a:r>
            <a:rPr lang="es-ES" sz="1300" kern="1200" dirty="0" smtClean="0"/>
            <a:t>), el menor debe ser oído: art. </a:t>
          </a:r>
          <a:r>
            <a:rPr lang="es-ES" sz="1300" kern="1200" dirty="0" smtClean="0">
              <a:hlinkClick xmlns:r="http://schemas.openxmlformats.org/officeDocument/2006/relationships" r:id="rId2"/>
            </a:rPr>
            <a:t>9.1.º LOPJM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Resolución motivada</a:t>
          </a:r>
          <a:endParaRPr lang="es-E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Deberes de notificación y comunicación: art. 120 CDFA y </a:t>
          </a:r>
          <a:r>
            <a:rPr lang="es-ES" sz="1300" kern="1200" smtClean="0">
              <a:hlinkClick xmlns:r="http://schemas.openxmlformats.org/officeDocument/2006/relationships" r:id="rId1"/>
            </a:rPr>
            <a:t>53 LIAA</a:t>
          </a:r>
          <a:endParaRPr lang="es-E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Oposición: art. 121 CDFA y </a:t>
          </a:r>
          <a:r>
            <a:rPr lang="es-ES" sz="1300" kern="1200" smtClean="0">
              <a:hlinkClick xmlns:r="http://schemas.openxmlformats.org/officeDocument/2006/relationships" r:id="rId3"/>
            </a:rPr>
            <a:t>art. 779 y 780 Lec</a:t>
          </a:r>
          <a:r>
            <a:rPr lang="es-ES" sz="1300" kern="1200" smtClean="0"/>
            <a:t>.</a:t>
          </a:r>
          <a:endParaRPr lang="es-ES" sz="1300" kern="1200"/>
        </a:p>
      </dsp:txBody>
      <dsp:txXfrm>
        <a:off x="0" y="2273890"/>
        <a:ext cx="9144000" cy="1760850"/>
      </dsp:txXfrm>
    </dsp:sp>
    <dsp:sp modelId="{6FDF7A27-15B9-4143-A9AA-39038D975AA5}">
      <dsp:nvSpPr>
        <dsp:cNvPr id="0" name=""/>
        <dsp:cNvSpPr/>
      </dsp:nvSpPr>
      <dsp:spPr>
        <a:xfrm>
          <a:off x="457200" y="2129874"/>
          <a:ext cx="6400800" cy="38376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Declaración del desamparo:</a:t>
          </a:r>
          <a:r>
            <a:rPr lang="es-ES" sz="1300" kern="1200" smtClean="0">
              <a:hlinkClick xmlns:r="http://schemas.openxmlformats.org/officeDocument/2006/relationships" r:id="rId1"/>
            </a:rPr>
            <a:t> art. 61 LIAA</a:t>
          </a:r>
          <a:endParaRPr lang="es-ES" sz="1300" kern="1200"/>
        </a:p>
      </dsp:txBody>
      <dsp:txXfrm>
        <a:off x="475934" y="2148608"/>
        <a:ext cx="6363332" cy="346292"/>
      </dsp:txXfrm>
    </dsp:sp>
    <dsp:sp modelId="{C97F9627-9229-4402-A06C-845FE8EF687C}">
      <dsp:nvSpPr>
        <dsp:cNvPr id="0" name=""/>
        <dsp:cNvSpPr/>
      </dsp:nvSpPr>
      <dsp:spPr>
        <a:xfrm>
          <a:off x="0" y="4359761"/>
          <a:ext cx="9144000" cy="135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70764" rIns="70967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Suspensión de </a:t>
          </a:r>
          <a:r>
            <a:rPr lang="es-ES" sz="1300" kern="1200" dirty="0" err="1" smtClean="0"/>
            <a:t>a.f</a:t>
          </a:r>
          <a:r>
            <a:rPr lang="es-ES" sz="1300" kern="1200" dirty="0" smtClean="0"/>
            <a:t>. o tutela ordinaria [no privación STSJA 5/04/2011</a:t>
          </a:r>
          <a:r>
            <a:rPr lang="es-ES" sz="1300" kern="1200" baseline="-25000" dirty="0" smtClean="0"/>
            <a:t>]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Contenido personal y patrimonial: arts. 160.1 y 136  en relación con el art. 163 CDFA.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Obligación de rendir cuentas, no prestar fianza: art. 140 CDFA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Representa al menor y responde de  los daños que ocasione: art. 106 CDFA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Se lleva acabo a través del acogimiento familiar o residencial</a:t>
          </a:r>
          <a:endParaRPr lang="es-ES" sz="1300" kern="1200" dirty="0"/>
        </a:p>
      </dsp:txBody>
      <dsp:txXfrm>
        <a:off x="0" y="4359761"/>
        <a:ext cx="9144000" cy="1351350"/>
      </dsp:txXfrm>
    </dsp:sp>
    <dsp:sp modelId="{7B898D69-BC63-443C-B008-CCE10643B497}">
      <dsp:nvSpPr>
        <dsp:cNvPr id="0" name=""/>
        <dsp:cNvSpPr/>
      </dsp:nvSpPr>
      <dsp:spPr>
        <a:xfrm>
          <a:off x="457200" y="4002082"/>
          <a:ext cx="6400800" cy="383760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Contenido y efectos:</a:t>
          </a:r>
          <a:endParaRPr lang="es-ES" sz="1300" kern="1200"/>
        </a:p>
      </dsp:txBody>
      <dsp:txXfrm>
        <a:off x="475934" y="4020816"/>
        <a:ext cx="6363332" cy="346292"/>
      </dsp:txXfrm>
    </dsp:sp>
    <dsp:sp modelId="{00F35BD9-CC3E-4BC9-91A5-56EA9F8A2C2A}">
      <dsp:nvSpPr>
        <dsp:cNvPr id="0" name=""/>
        <dsp:cNvSpPr/>
      </dsp:nvSpPr>
      <dsp:spPr>
        <a:xfrm>
          <a:off x="0" y="6058931"/>
          <a:ext cx="9144000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70764" rIns="70967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Solicitud de cese de la situación de desamparo: </a:t>
          </a:r>
          <a:r>
            <a:rPr lang="es-ES" sz="1300" kern="1200" smtClean="0">
              <a:hlinkClick xmlns:r="http://schemas.openxmlformats.org/officeDocument/2006/relationships" r:id="rId4"/>
            </a:rPr>
            <a:t>art. 36 R 2008</a:t>
          </a:r>
          <a:endParaRPr lang="es-E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Revocaicón y cese: 122 CDFA y </a:t>
          </a:r>
          <a:r>
            <a:rPr lang="es-ES" sz="1300" kern="1200" smtClean="0">
              <a:hlinkClick xmlns:r="http://schemas.openxmlformats.org/officeDocument/2006/relationships" r:id="rId4"/>
            </a:rPr>
            <a:t>art. 50 R.2008</a:t>
          </a:r>
          <a:endParaRPr lang="es-ES" sz="1300" kern="1200"/>
        </a:p>
      </dsp:txBody>
      <dsp:txXfrm>
        <a:off x="0" y="6058931"/>
        <a:ext cx="9144000" cy="737100"/>
      </dsp:txXfrm>
    </dsp:sp>
    <dsp:sp modelId="{A4D44189-DA7F-4AE2-B469-829C8ED77BB3}">
      <dsp:nvSpPr>
        <dsp:cNvPr id="0" name=""/>
        <dsp:cNvSpPr/>
      </dsp:nvSpPr>
      <dsp:spPr>
        <a:xfrm>
          <a:off x="457200" y="5719000"/>
          <a:ext cx="6400800" cy="38376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Otras actuaciones:</a:t>
          </a:r>
          <a:endParaRPr lang="es-ES" sz="1300" kern="1200"/>
        </a:p>
      </dsp:txBody>
      <dsp:txXfrm>
        <a:off x="475934" y="5737734"/>
        <a:ext cx="6363332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C07C7-0E77-49AA-997E-1104303D39F4}">
      <dsp:nvSpPr>
        <dsp:cNvPr id="0" name=""/>
        <dsp:cNvSpPr/>
      </dsp:nvSpPr>
      <dsp:spPr>
        <a:xfrm>
          <a:off x="0" y="240839"/>
          <a:ext cx="9144000" cy="115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9676" tIns="333248" rIns="70967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Tutela de la administración: automática o dativa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Voluntaria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Resolución judicial</a:t>
          </a:r>
          <a:endParaRPr lang="es-ES" sz="1600" kern="1200"/>
        </a:p>
      </dsp:txBody>
      <dsp:txXfrm>
        <a:off x="0" y="240839"/>
        <a:ext cx="9144000" cy="1159200"/>
      </dsp:txXfrm>
    </dsp:sp>
    <dsp:sp modelId="{F8EB3CCE-D980-4558-8F2A-6F973E1D30A3}">
      <dsp:nvSpPr>
        <dsp:cNvPr id="0" name=""/>
        <dsp:cNvSpPr/>
      </dsp:nvSpPr>
      <dsp:spPr>
        <a:xfrm>
          <a:off x="457200" y="4679"/>
          <a:ext cx="640080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Cuándo procede: art. 160 CDFA</a:t>
          </a:r>
          <a:endParaRPr lang="es-ES" sz="1600" kern="1200"/>
        </a:p>
      </dsp:txBody>
      <dsp:txXfrm>
        <a:off x="480257" y="27736"/>
        <a:ext cx="6354686" cy="426206"/>
      </dsp:txXfrm>
    </dsp:sp>
    <dsp:sp modelId="{64626B30-B3D7-4D88-BC68-707525CD712F}">
      <dsp:nvSpPr>
        <dsp:cNvPr id="0" name=""/>
        <dsp:cNvSpPr/>
      </dsp:nvSpPr>
      <dsp:spPr>
        <a:xfrm>
          <a:off x="0" y="1722599"/>
          <a:ext cx="9144000" cy="166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9676" tIns="333248" rIns="70967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¿quién está legitimado?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Guarda temporal: art. </a:t>
          </a:r>
          <a:r>
            <a:rPr lang="es-ES" sz="1600" kern="1200" smtClean="0">
              <a:hlinkClick xmlns:r="http://schemas.openxmlformats.org/officeDocument/2006/relationships" r:id="rId1"/>
            </a:rPr>
            <a:t>65.1 LIAA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Procedimiento: art. </a:t>
          </a:r>
          <a:r>
            <a:rPr lang="es-ES" sz="1600" kern="1200" smtClean="0">
              <a:hlinkClick xmlns:r="http://schemas.openxmlformats.org/officeDocument/2006/relationships" r:id="rId2"/>
            </a:rPr>
            <a:t>56 y ss. R.2008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Titulares a la a.f. o tutela: mantienen su responsabilidad: </a:t>
          </a:r>
          <a:r>
            <a:rPr lang="es-ES" sz="1600" kern="1200" smtClean="0">
              <a:hlinkClick xmlns:r="http://schemas.openxmlformats.org/officeDocument/2006/relationships" r:id="rId1"/>
            </a:rPr>
            <a:t>art. 65 LIAA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Cese:  art. 62 </a:t>
          </a:r>
          <a:r>
            <a:rPr lang="es-ES" sz="1600" kern="1200" smtClean="0">
              <a:hlinkClick xmlns:r="http://schemas.openxmlformats.org/officeDocument/2006/relationships" r:id="rId2"/>
            </a:rPr>
            <a:t>R. 2008</a:t>
          </a:r>
          <a:endParaRPr lang="es-ES" sz="1600" kern="1200"/>
        </a:p>
      </dsp:txBody>
      <dsp:txXfrm>
        <a:off x="0" y="1722599"/>
        <a:ext cx="9144000" cy="1663200"/>
      </dsp:txXfrm>
    </dsp:sp>
    <dsp:sp modelId="{79460E4A-6641-43E8-852F-2D3C1D6330A3}">
      <dsp:nvSpPr>
        <dsp:cNvPr id="0" name=""/>
        <dsp:cNvSpPr/>
      </dsp:nvSpPr>
      <dsp:spPr>
        <a:xfrm>
          <a:off x="457200" y="1486440"/>
          <a:ext cx="640080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Voluntaria: art. 160.2. a) CDFA y </a:t>
          </a:r>
          <a:r>
            <a:rPr lang="es-ES" sz="1600" kern="1200" smtClean="0">
              <a:hlinkClick xmlns:r="http://schemas.openxmlformats.org/officeDocument/2006/relationships" r:id="rId2"/>
            </a:rPr>
            <a:t>52.b a 55 R.2008</a:t>
          </a:r>
          <a:endParaRPr lang="es-ES" sz="1600" kern="1200"/>
        </a:p>
      </dsp:txBody>
      <dsp:txXfrm>
        <a:off x="480257" y="1509497"/>
        <a:ext cx="6354686" cy="426206"/>
      </dsp:txXfrm>
    </dsp:sp>
    <dsp:sp modelId="{D0DB3B9F-5BC7-4B4D-AD90-190447DC9403}">
      <dsp:nvSpPr>
        <dsp:cNvPr id="0" name=""/>
        <dsp:cNvSpPr/>
      </dsp:nvSpPr>
      <dsp:spPr>
        <a:xfrm>
          <a:off x="0" y="3708360"/>
          <a:ext cx="9144000" cy="166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9676" tIns="333248" rIns="70967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Regulación: art. 162.2.b) CDFA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Algunos casos:</a:t>
          </a:r>
          <a:endParaRPr lang="es-ES" sz="1600" kern="120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Demandas de nulidad, separación, etc. (art. 84 CDFA y </a:t>
          </a:r>
          <a:r>
            <a:rPr lang="es-ES" sz="1600" kern="1200" smtClean="0">
              <a:hlinkClick xmlns:r="http://schemas.openxmlformats.org/officeDocument/2006/relationships" r:id="rId3"/>
            </a:rPr>
            <a:t>77 Lec</a:t>
          </a:r>
          <a:r>
            <a:rPr lang="es-ES" sz="1600" kern="1200" smtClean="0"/>
            <a:t>.)</a:t>
          </a:r>
          <a:endParaRPr lang="es-ES" sz="1600" kern="120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Impugnación de la filiación (art</a:t>
          </a:r>
          <a:r>
            <a:rPr lang="es-ES" sz="1600" kern="1200" smtClean="0">
              <a:hlinkClick xmlns:r="http://schemas.openxmlformats.org/officeDocument/2006/relationships" r:id="rId3"/>
            </a:rPr>
            <a:t>. 768.1. Lec</a:t>
          </a:r>
          <a:r>
            <a:rPr lang="es-ES" sz="1600" kern="1200" smtClean="0"/>
            <a:t>.)</a:t>
          </a:r>
          <a:endParaRPr lang="es-ES" sz="1600" kern="120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Ejercicio inadecuado de la guarda por titulares de a.f. (art. 10.d CDA y 87 LJV)</a:t>
          </a:r>
          <a:endParaRPr lang="es-ES" sz="1600" kern="1200"/>
        </a:p>
      </dsp:txBody>
      <dsp:txXfrm>
        <a:off x="0" y="3708360"/>
        <a:ext cx="9144000" cy="1663200"/>
      </dsp:txXfrm>
    </dsp:sp>
    <dsp:sp modelId="{19CCE0C2-3BDE-4F74-ACBF-90210709F17C}">
      <dsp:nvSpPr>
        <dsp:cNvPr id="0" name=""/>
        <dsp:cNvSpPr/>
      </dsp:nvSpPr>
      <dsp:spPr>
        <a:xfrm>
          <a:off x="457200" y="3472200"/>
          <a:ext cx="640080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Por resolución judicial</a:t>
          </a:r>
          <a:endParaRPr lang="es-ES" sz="1600" kern="1200"/>
        </a:p>
      </dsp:txBody>
      <dsp:txXfrm>
        <a:off x="480257" y="3495257"/>
        <a:ext cx="6354686" cy="426206"/>
      </dsp:txXfrm>
    </dsp:sp>
    <dsp:sp modelId="{C5FF5440-30E2-485E-8F41-333A23CAE47D}">
      <dsp:nvSpPr>
        <dsp:cNvPr id="0" name=""/>
        <dsp:cNvSpPr/>
      </dsp:nvSpPr>
      <dsp:spPr>
        <a:xfrm>
          <a:off x="0" y="5694120"/>
          <a:ext cx="9144000" cy="115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9676" tIns="333248" rIns="70967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Esfera personal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Los titulares a.f. o tutela: representan y gestionan (</a:t>
          </a:r>
          <a:r>
            <a:rPr lang="es-ES" sz="1600" kern="1200" smtClean="0">
              <a:hlinkClick xmlns:r="http://schemas.openxmlformats.org/officeDocument/2006/relationships" r:id="rId2"/>
            </a:rPr>
            <a:t>art. 61 D.2008</a:t>
          </a:r>
          <a:r>
            <a:rPr lang="es-ES" sz="1600" kern="1200" smtClean="0"/>
            <a:t>)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Ejercicio a través del acogimiento.</a:t>
          </a:r>
          <a:endParaRPr lang="es-ES" sz="1600" kern="1200"/>
        </a:p>
      </dsp:txBody>
      <dsp:txXfrm>
        <a:off x="0" y="5694120"/>
        <a:ext cx="9144000" cy="1159200"/>
      </dsp:txXfrm>
    </dsp:sp>
    <dsp:sp modelId="{F785A921-70FE-499A-AE34-7481BE0ABC5A}">
      <dsp:nvSpPr>
        <dsp:cNvPr id="0" name=""/>
        <dsp:cNvSpPr/>
      </dsp:nvSpPr>
      <dsp:spPr>
        <a:xfrm>
          <a:off x="457200" y="5457960"/>
          <a:ext cx="640080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Contenido:</a:t>
          </a:r>
          <a:endParaRPr lang="es-ES" sz="1600" kern="1200"/>
        </a:p>
      </dsp:txBody>
      <dsp:txXfrm>
        <a:off x="480257" y="5481017"/>
        <a:ext cx="6354686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CF2E7-3C87-43F8-A8E6-55532669DB31}">
      <dsp:nvSpPr>
        <dsp:cNvPr id="0" name=""/>
        <dsp:cNvSpPr/>
      </dsp:nvSpPr>
      <dsp:spPr>
        <a:xfrm rot="21300000">
          <a:off x="28060" y="2886338"/>
          <a:ext cx="9087879" cy="1040699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68F64-F6DF-423F-BB42-5BCABBDCAF1D}">
      <dsp:nvSpPr>
        <dsp:cNvPr id="0" name=""/>
        <dsp:cNvSpPr/>
      </dsp:nvSpPr>
      <dsp:spPr>
        <a:xfrm>
          <a:off x="1097280" y="340668"/>
          <a:ext cx="2743200" cy="2725350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750A51-E9D2-472E-92F1-0F9973555D6B}">
      <dsp:nvSpPr>
        <dsp:cNvPr id="0" name=""/>
        <dsp:cNvSpPr/>
      </dsp:nvSpPr>
      <dsp:spPr>
        <a:xfrm>
          <a:off x="4846320" y="0"/>
          <a:ext cx="2926080" cy="28616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smtClean="0"/>
            <a:t>Concepto (art. 162 CDFA)</a:t>
          </a:r>
          <a:endParaRPr lang="es-ES" sz="3500" kern="1200"/>
        </a:p>
      </dsp:txBody>
      <dsp:txXfrm>
        <a:off x="4846320" y="0"/>
        <a:ext cx="2926080" cy="2861617"/>
      </dsp:txXfrm>
    </dsp:sp>
    <dsp:sp modelId="{27A52DFD-C149-479F-BCBA-4B28B46EDE4C}">
      <dsp:nvSpPr>
        <dsp:cNvPr id="0" name=""/>
        <dsp:cNvSpPr/>
      </dsp:nvSpPr>
      <dsp:spPr>
        <a:xfrm>
          <a:off x="5303519" y="3747356"/>
          <a:ext cx="2743200" cy="2725350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B33BE3-41E2-4F77-B353-F7B16A0CB5E2}">
      <dsp:nvSpPr>
        <dsp:cNvPr id="0" name=""/>
        <dsp:cNvSpPr/>
      </dsp:nvSpPr>
      <dsp:spPr>
        <a:xfrm>
          <a:off x="1371600" y="3951758"/>
          <a:ext cx="2926080" cy="28616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smtClean="0"/>
            <a:t>Modalidades:</a:t>
          </a:r>
          <a:endParaRPr lang="es-ES" sz="35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smtClean="0"/>
            <a:t>Familiar</a:t>
          </a:r>
          <a:endParaRPr lang="es-ES" sz="27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smtClean="0"/>
            <a:t>Residencial</a:t>
          </a:r>
          <a:endParaRPr lang="es-ES" sz="2700" kern="1200"/>
        </a:p>
      </dsp:txBody>
      <dsp:txXfrm>
        <a:off x="1371600" y="3951758"/>
        <a:ext cx="2926080" cy="28616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5AB64-4ADF-4901-B1A3-415FBD38D608}">
      <dsp:nvSpPr>
        <dsp:cNvPr id="0" name=""/>
        <dsp:cNvSpPr/>
      </dsp:nvSpPr>
      <dsp:spPr>
        <a:xfrm>
          <a:off x="0" y="57104"/>
          <a:ext cx="9144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D8B67-C50D-48EE-BFB2-E2F32D899F33}">
      <dsp:nvSpPr>
        <dsp:cNvPr id="0" name=""/>
        <dsp:cNvSpPr/>
      </dsp:nvSpPr>
      <dsp:spPr>
        <a:xfrm>
          <a:off x="457200" y="0"/>
          <a:ext cx="6400800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Concepto (art. 162.2. CDFA y art. </a:t>
          </a:r>
          <a:r>
            <a:rPr lang="es-ES" sz="1500" kern="1200" smtClean="0">
              <a:hlinkClick xmlns:r="http://schemas.openxmlformats.org/officeDocument/2006/relationships" r:id="rId1"/>
            </a:rPr>
            <a:t>70 LIAA</a:t>
          </a:r>
          <a:r>
            <a:rPr lang="es-ES" sz="1500" kern="1200" smtClean="0"/>
            <a:t>)</a:t>
          </a:r>
          <a:endParaRPr lang="es-ES" sz="1500" kern="1200"/>
        </a:p>
      </dsp:txBody>
      <dsp:txXfrm>
        <a:off x="478816" y="21616"/>
        <a:ext cx="6357568" cy="399568"/>
      </dsp:txXfrm>
    </dsp:sp>
    <dsp:sp modelId="{1B37599C-61E0-4573-8975-D2B64B42D2D6}">
      <dsp:nvSpPr>
        <dsp:cNvPr id="0" name=""/>
        <dsp:cNvSpPr/>
      </dsp:nvSpPr>
      <dsp:spPr>
        <a:xfrm>
          <a:off x="0" y="842085"/>
          <a:ext cx="9144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E175E-B2B9-4EDA-BC3F-F7874BEA94F3}">
      <dsp:nvSpPr>
        <dsp:cNvPr id="0" name=""/>
        <dsp:cNvSpPr/>
      </dsp:nvSpPr>
      <dsp:spPr>
        <a:xfrm>
          <a:off x="457200" y="620688"/>
          <a:ext cx="6400800" cy="442800"/>
        </a:xfrm>
        <a:prstGeom prst="round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Contenido: art. 165. 1 CDFA y art. </a:t>
          </a:r>
          <a:r>
            <a:rPr lang="es-ES" sz="1500" kern="1200" dirty="0" smtClean="0">
              <a:hlinkClick xmlns:r="http://schemas.openxmlformats.org/officeDocument/2006/relationships" r:id="rId1"/>
            </a:rPr>
            <a:t>71 LIAA</a:t>
          </a:r>
          <a:endParaRPr lang="es-ES" sz="1500" kern="1200" dirty="0"/>
        </a:p>
      </dsp:txBody>
      <dsp:txXfrm>
        <a:off x="478816" y="642304"/>
        <a:ext cx="6357568" cy="399568"/>
      </dsp:txXfrm>
    </dsp:sp>
    <dsp:sp modelId="{71042A25-E69B-4851-9994-30377F050368}">
      <dsp:nvSpPr>
        <dsp:cNvPr id="0" name=""/>
        <dsp:cNvSpPr/>
      </dsp:nvSpPr>
      <dsp:spPr>
        <a:xfrm>
          <a:off x="0" y="1628803"/>
          <a:ext cx="914400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12420" rIns="709676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Crianza, educación, recuperación de la capacidad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Derecho de relación con la familia de origen: </a:t>
          </a:r>
          <a:r>
            <a:rPr lang="es-ES" sz="1500" kern="1200" smtClean="0">
              <a:hlinkClick xmlns:r="http://schemas.openxmlformats.org/officeDocument/2006/relationships" r:id="rId2"/>
            </a:rPr>
            <a:t>art. 92 R. 2008</a:t>
          </a:r>
          <a:r>
            <a:rPr lang="es-ES" sz="1500" kern="1200" smtClean="0"/>
            <a:t> /STJA 14/05/2015, límites.</a:t>
          </a:r>
          <a:endParaRPr lang="es-ES" sz="1500" kern="1200"/>
        </a:p>
      </dsp:txBody>
      <dsp:txXfrm>
        <a:off x="0" y="1628803"/>
        <a:ext cx="9144000" cy="850500"/>
      </dsp:txXfrm>
    </dsp:sp>
    <dsp:sp modelId="{7D5217C1-AB5A-4B5C-A3A7-17C1238B082F}">
      <dsp:nvSpPr>
        <dsp:cNvPr id="0" name=""/>
        <dsp:cNvSpPr/>
      </dsp:nvSpPr>
      <dsp:spPr>
        <a:xfrm>
          <a:off x="457200" y="1268759"/>
          <a:ext cx="6400800" cy="442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Ejercicio: art. 165. 2 CDFA y </a:t>
          </a:r>
          <a:r>
            <a:rPr lang="es-ES" sz="1500" kern="1200" smtClean="0">
              <a:hlinkClick xmlns:r="http://schemas.openxmlformats.org/officeDocument/2006/relationships" r:id="rId3" action="ppaction://hlinkfile"/>
            </a:rPr>
            <a:t>72 R. 2008</a:t>
          </a:r>
          <a:endParaRPr lang="es-ES" sz="1500" kern="1200"/>
        </a:p>
      </dsp:txBody>
      <dsp:txXfrm>
        <a:off x="478816" y="1290375"/>
        <a:ext cx="6357568" cy="399568"/>
      </dsp:txXfrm>
    </dsp:sp>
    <dsp:sp modelId="{94BF9760-2B31-4F51-9122-A9686EE46C19}">
      <dsp:nvSpPr>
        <dsp:cNvPr id="0" name=""/>
        <dsp:cNvSpPr/>
      </dsp:nvSpPr>
      <dsp:spPr>
        <a:xfrm>
          <a:off x="0" y="2714293"/>
          <a:ext cx="9144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590A9-DB9C-4146-A71C-21D3B2ABFC05}">
      <dsp:nvSpPr>
        <dsp:cNvPr id="0" name=""/>
        <dsp:cNvSpPr/>
      </dsp:nvSpPr>
      <dsp:spPr>
        <a:xfrm>
          <a:off x="457200" y="2492897"/>
          <a:ext cx="6400800" cy="4428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Formalización: art. 166 CDFA.</a:t>
          </a:r>
          <a:endParaRPr lang="es-ES" sz="1500" kern="1200"/>
        </a:p>
      </dsp:txBody>
      <dsp:txXfrm>
        <a:off x="478816" y="2514513"/>
        <a:ext cx="6357568" cy="399568"/>
      </dsp:txXfrm>
    </dsp:sp>
    <dsp:sp modelId="{7E419A4A-6E38-45E5-BD5C-303AA12F947E}">
      <dsp:nvSpPr>
        <dsp:cNvPr id="0" name=""/>
        <dsp:cNvSpPr/>
      </dsp:nvSpPr>
      <dsp:spPr>
        <a:xfrm>
          <a:off x="0" y="3429000"/>
          <a:ext cx="9144000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12420" rIns="709676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Acogimiento familiar simple (equivale al temporal en el Cc.173.bis.2.b)</a:t>
          </a:r>
          <a:endParaRPr lang="es-E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Acogimiento familiar permanente: </a:t>
          </a:r>
          <a:r>
            <a:rPr lang="es-ES" sz="1500" kern="1200" smtClean="0">
              <a:hlinkClick xmlns:r="http://schemas.openxmlformats.org/officeDocument/2006/relationships" r:id="rId1"/>
            </a:rPr>
            <a:t>arts. 62.1.a LIAA </a:t>
          </a:r>
          <a:r>
            <a:rPr lang="es-ES" sz="1500" kern="1200" smtClean="0"/>
            <a:t>y </a:t>
          </a:r>
          <a:r>
            <a:rPr lang="es-ES" sz="1500" kern="1200" smtClean="0">
              <a:hlinkClick xmlns:r="http://schemas.openxmlformats.org/officeDocument/2006/relationships" r:id="rId2"/>
            </a:rPr>
            <a:t>50.1. a R.2008</a:t>
          </a:r>
          <a:endParaRPr lang="es-E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Acogimiento familiar preadoptivo</a:t>
          </a:r>
          <a:endParaRPr lang="es-ES" sz="1500" kern="1200"/>
        </a:p>
      </dsp:txBody>
      <dsp:txXfrm>
        <a:off x="0" y="3429000"/>
        <a:ext cx="9144000" cy="1086750"/>
      </dsp:txXfrm>
    </dsp:sp>
    <dsp:sp modelId="{F206571E-C196-4101-9EDD-6F0A3B0307D4}">
      <dsp:nvSpPr>
        <dsp:cNvPr id="0" name=""/>
        <dsp:cNvSpPr/>
      </dsp:nvSpPr>
      <dsp:spPr>
        <a:xfrm>
          <a:off x="457200" y="3068960"/>
          <a:ext cx="6400800" cy="442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Tipos: [reforma estatal 2015: urgencia, provisional, fines adoptivos.</a:t>
          </a:r>
          <a:endParaRPr lang="es-ES" sz="1500" kern="1200"/>
        </a:p>
      </dsp:txBody>
      <dsp:txXfrm>
        <a:off x="478816" y="3090576"/>
        <a:ext cx="6357568" cy="399568"/>
      </dsp:txXfrm>
    </dsp:sp>
    <dsp:sp modelId="{5DFCE1DC-A979-49E1-8668-364F23154A68}">
      <dsp:nvSpPr>
        <dsp:cNvPr id="0" name=""/>
        <dsp:cNvSpPr/>
      </dsp:nvSpPr>
      <dsp:spPr>
        <a:xfrm>
          <a:off x="0" y="4947750"/>
          <a:ext cx="9144000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12420" rIns="709676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Familiar extensa</a:t>
          </a:r>
          <a:endParaRPr lang="es-E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Familia ajena: </a:t>
          </a:r>
          <a:r>
            <a:rPr lang="es-ES" sz="1500" kern="1200" smtClean="0">
              <a:hlinkClick xmlns:r="http://schemas.openxmlformats.org/officeDocument/2006/relationships" r:id="rId2"/>
            </a:rPr>
            <a:t>art. 72. b, 76, 81 R.2008</a:t>
          </a:r>
          <a:endParaRPr lang="es-ES" sz="1500" kern="120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Normal o especializado</a:t>
          </a:r>
          <a:endParaRPr lang="es-ES" sz="1500" kern="1200"/>
        </a:p>
      </dsp:txBody>
      <dsp:txXfrm>
        <a:off x="0" y="4947750"/>
        <a:ext cx="9144000" cy="1086750"/>
      </dsp:txXfrm>
    </dsp:sp>
    <dsp:sp modelId="{5301E535-4793-4CBB-AF8F-A1FF0FC97FA2}">
      <dsp:nvSpPr>
        <dsp:cNvPr id="0" name=""/>
        <dsp:cNvSpPr/>
      </dsp:nvSpPr>
      <dsp:spPr>
        <a:xfrm>
          <a:off x="457200" y="4581129"/>
          <a:ext cx="6400800" cy="442800"/>
        </a:xfrm>
        <a:prstGeom prst="round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Constitución: (simple o permanente)</a:t>
          </a:r>
          <a:endParaRPr lang="es-ES" sz="1500" kern="1200"/>
        </a:p>
      </dsp:txBody>
      <dsp:txXfrm>
        <a:off x="478816" y="4602745"/>
        <a:ext cx="6357568" cy="399568"/>
      </dsp:txXfrm>
    </dsp:sp>
    <dsp:sp modelId="{74EE4073-AD30-41B5-8512-BE4C3B177994}">
      <dsp:nvSpPr>
        <dsp:cNvPr id="0" name=""/>
        <dsp:cNvSpPr/>
      </dsp:nvSpPr>
      <dsp:spPr>
        <a:xfrm>
          <a:off x="0" y="6336900"/>
          <a:ext cx="9144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3BCE5-C965-4942-BABF-5D74B2E843D0}">
      <dsp:nvSpPr>
        <dsp:cNvPr id="0" name=""/>
        <dsp:cNvSpPr/>
      </dsp:nvSpPr>
      <dsp:spPr>
        <a:xfrm>
          <a:off x="457200" y="6093298"/>
          <a:ext cx="6400800" cy="442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Cese: art. 169 CDFA</a:t>
          </a:r>
          <a:endParaRPr lang="es-ES" sz="1500" kern="1200"/>
        </a:p>
      </dsp:txBody>
      <dsp:txXfrm>
        <a:off x="478816" y="6114914"/>
        <a:ext cx="6357568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7038E-BCB7-4340-99BF-6429E100CC6B}">
      <dsp:nvSpPr>
        <dsp:cNvPr id="0" name=""/>
        <dsp:cNvSpPr/>
      </dsp:nvSpPr>
      <dsp:spPr>
        <a:xfrm>
          <a:off x="-7755416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2E963-23E8-4CE3-9280-95CF876669C9}">
      <dsp:nvSpPr>
        <dsp:cNvPr id="0" name=""/>
        <dsp:cNvSpPr/>
      </dsp:nvSpPr>
      <dsp:spPr>
        <a:xfrm>
          <a:off x="770279" y="289907"/>
          <a:ext cx="7446821" cy="9346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5720" rIns="45720" bIns="4572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Concepto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Art. 162.2.3ª CDFA y </a:t>
          </a:r>
          <a:r>
            <a:rPr lang="es-ES" sz="1800" kern="1200" dirty="0" smtClean="0">
              <a:hlinkClick xmlns:r="http://schemas.openxmlformats.org/officeDocument/2006/relationships" r:id="rId1"/>
            </a:rPr>
            <a:t>64.2 R.2008</a:t>
          </a:r>
          <a:endParaRPr lang="es-ES" sz="1800" kern="1200" dirty="0"/>
        </a:p>
      </dsp:txBody>
      <dsp:txXfrm>
        <a:off x="770279" y="289907"/>
        <a:ext cx="7446821" cy="934623"/>
      </dsp:txXfrm>
    </dsp:sp>
    <dsp:sp modelId="{520E75F1-F0D4-4ED3-87E4-80FA32AB683F}">
      <dsp:nvSpPr>
        <dsp:cNvPr id="0" name=""/>
        <dsp:cNvSpPr/>
      </dsp:nvSpPr>
      <dsp:spPr>
        <a:xfrm>
          <a:off x="110882" y="217438"/>
          <a:ext cx="1318793" cy="10795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030DCA-FCDB-4961-B728-E22B061CBE71}">
      <dsp:nvSpPr>
        <dsp:cNvPr id="0" name=""/>
        <dsp:cNvSpPr/>
      </dsp:nvSpPr>
      <dsp:spPr>
        <a:xfrm>
          <a:off x="1375155" y="1682912"/>
          <a:ext cx="6841946" cy="10713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0640" rIns="40640" bIns="4064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Cuándo procede: [162.2.2ª.1 CDFA y </a:t>
          </a:r>
          <a:r>
            <a:rPr lang="es-ES" sz="1600" kern="1200" dirty="0" smtClean="0">
              <a:hlinkClick xmlns:r="http://schemas.openxmlformats.org/officeDocument/2006/relationships" r:id="rId2"/>
            </a:rPr>
            <a:t>62.2 y 66 LIAA</a:t>
          </a:r>
          <a:r>
            <a:rPr lang="es-ES" sz="1600" kern="1200" dirty="0" smtClean="0"/>
            <a:t>]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Subsidiario: no es posible el familiar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No para menores de 3 años: </a:t>
          </a:r>
          <a:r>
            <a:rPr lang="es-ES" sz="1600" kern="1200" dirty="0" smtClean="0">
              <a:hlinkClick xmlns:r="http://schemas.openxmlformats.org/officeDocument/2006/relationships" r:id="rId3"/>
            </a:rPr>
            <a:t>art. 21. 3 LOPJM</a:t>
          </a:r>
          <a:endParaRPr lang="es-ES" sz="1600" kern="1200" dirty="0"/>
        </a:p>
      </dsp:txBody>
      <dsp:txXfrm>
        <a:off x="1375155" y="1682912"/>
        <a:ext cx="6841946" cy="1071313"/>
      </dsp:txXfrm>
    </dsp:sp>
    <dsp:sp modelId="{DF9BE4FA-2DD9-4C2C-997E-65A3836C2334}">
      <dsp:nvSpPr>
        <dsp:cNvPr id="0" name=""/>
        <dsp:cNvSpPr/>
      </dsp:nvSpPr>
      <dsp:spPr>
        <a:xfrm>
          <a:off x="715758" y="1594553"/>
          <a:ext cx="1318793" cy="1248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F3393A-FA6D-4CE0-AF3C-0BC78D67D2F2}">
      <dsp:nvSpPr>
        <dsp:cNvPr id="0" name=""/>
        <dsp:cNvSpPr/>
      </dsp:nvSpPr>
      <dsp:spPr>
        <a:xfrm>
          <a:off x="1474470" y="3116625"/>
          <a:ext cx="6841946" cy="17726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0640" rIns="40640" bIns="4064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Centro de acogida: 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Obligaciones [arts</a:t>
          </a:r>
          <a:r>
            <a:rPr lang="es-ES" sz="1600" kern="1200" dirty="0" smtClean="0">
              <a:hlinkClick xmlns:r="http://schemas.openxmlformats.org/officeDocument/2006/relationships" r:id="rId2"/>
            </a:rPr>
            <a:t>. 66 y ss. LIAAA</a:t>
          </a:r>
          <a:r>
            <a:rPr lang="es-ES" sz="1600" kern="1200" dirty="0" smtClean="0"/>
            <a:t>]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Proyecto educativo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Proyecto socioeducativo individual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Seguimiento técnico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Control administrativo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Derecho de menores acogidos: </a:t>
          </a:r>
          <a:r>
            <a:rPr lang="es-ES" sz="1600" kern="1200" dirty="0" smtClean="0">
              <a:hlinkClick xmlns:r="http://schemas.openxmlformats.org/officeDocument/2006/relationships" r:id="rId4"/>
            </a:rPr>
            <a:t>art. 48 LIAA</a:t>
          </a:r>
          <a:endParaRPr lang="es-ES" sz="1600" kern="1200" dirty="0"/>
        </a:p>
      </dsp:txBody>
      <dsp:txXfrm>
        <a:off x="1474470" y="3116625"/>
        <a:ext cx="6841946" cy="1772690"/>
      </dsp:txXfrm>
    </dsp:sp>
    <dsp:sp modelId="{C96C351C-8BEE-4837-8A75-F9821BD52198}">
      <dsp:nvSpPr>
        <dsp:cNvPr id="0" name=""/>
        <dsp:cNvSpPr/>
      </dsp:nvSpPr>
      <dsp:spPr>
        <a:xfrm>
          <a:off x="715758" y="3284854"/>
          <a:ext cx="1318793" cy="14362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3911B9-325D-4E4E-903D-F1BE3D812113}">
      <dsp:nvSpPr>
        <dsp:cNvPr id="0" name=""/>
        <dsp:cNvSpPr/>
      </dsp:nvSpPr>
      <dsp:spPr>
        <a:xfrm>
          <a:off x="1060482" y="5157194"/>
          <a:ext cx="7214033" cy="1582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0640" rIns="40640" bIns="4064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Tipos: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Acogimiento residencial de menores con problemas de conducta: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Art. </a:t>
          </a:r>
          <a:r>
            <a:rPr lang="es-ES" sz="1600" kern="1200" dirty="0" smtClean="0">
              <a:hlinkClick xmlns:r="http://schemas.openxmlformats.org/officeDocument/2006/relationships" r:id="rId1"/>
            </a:rPr>
            <a:t>69 R.2008</a:t>
          </a:r>
          <a:r>
            <a:rPr lang="es-ES" sz="1600" kern="1200" dirty="0" smtClean="0"/>
            <a:t>, </a:t>
          </a:r>
          <a:r>
            <a:rPr lang="es-ES" sz="1600" kern="1200" dirty="0" smtClean="0">
              <a:hlinkClick xmlns:r="http://schemas.openxmlformats.org/officeDocument/2006/relationships" r:id="rId5"/>
            </a:rPr>
            <a:t>25.1 y 26 LOPJM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hlinkClick xmlns:r="http://schemas.openxmlformats.org/officeDocument/2006/relationships" r:id="rId6"/>
            </a:rPr>
            <a:t>Art. 763 </a:t>
          </a:r>
          <a:r>
            <a:rPr lang="es-ES" sz="1600" kern="1200" dirty="0" err="1" smtClean="0">
              <a:hlinkClick xmlns:r="http://schemas.openxmlformats.org/officeDocument/2006/relationships" r:id="rId6"/>
            </a:rPr>
            <a:t>Lec</a:t>
          </a:r>
          <a:r>
            <a:rPr lang="es-ES" sz="1600" kern="1200" dirty="0" smtClean="0"/>
            <a:t>. y </a:t>
          </a:r>
          <a:r>
            <a:rPr lang="es-ES" sz="1600" kern="1200" dirty="0" smtClean="0">
              <a:hlinkClick xmlns:r="http://schemas.openxmlformats.org/officeDocument/2006/relationships" r:id="rId7"/>
            </a:rPr>
            <a:t>7 LO 5/2000</a:t>
          </a:r>
          <a:r>
            <a:rPr lang="es-ES" sz="1600" kern="1200" dirty="0" smtClean="0"/>
            <a:t> responsabilidad penal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Acogimiento en hogar funcional.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Art. 162.2. CDFA</a:t>
          </a:r>
          <a:endParaRPr lang="es-ES" sz="1600" kern="1200" dirty="0"/>
        </a:p>
      </dsp:txBody>
      <dsp:txXfrm>
        <a:off x="1060482" y="5157194"/>
        <a:ext cx="7214033" cy="1582014"/>
      </dsp:txXfrm>
    </dsp:sp>
    <dsp:sp modelId="{71A2A343-D3A2-46EE-9E8F-FC984065B78F}">
      <dsp:nvSpPr>
        <dsp:cNvPr id="0" name=""/>
        <dsp:cNvSpPr/>
      </dsp:nvSpPr>
      <dsp:spPr>
        <a:xfrm>
          <a:off x="110882" y="5288804"/>
          <a:ext cx="1318793" cy="1318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DDEE8-B70B-44C7-A2FA-A2DE490E4FEE}">
      <dsp:nvSpPr>
        <dsp:cNvPr id="0" name=""/>
        <dsp:cNvSpPr/>
      </dsp:nvSpPr>
      <dsp:spPr>
        <a:xfrm>
          <a:off x="0" y="44629"/>
          <a:ext cx="9144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B603E-3B91-4F8B-A5BE-16F0CEDAE20B}">
      <dsp:nvSpPr>
        <dsp:cNvPr id="0" name=""/>
        <dsp:cNvSpPr/>
      </dsp:nvSpPr>
      <dsp:spPr>
        <a:xfrm>
          <a:off x="0" y="837"/>
          <a:ext cx="1828800" cy="97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Antecedentes</a:t>
          </a:r>
          <a:endParaRPr lang="es-ES" sz="1800" kern="1200" dirty="0"/>
        </a:p>
      </dsp:txBody>
      <dsp:txXfrm>
        <a:off x="0" y="837"/>
        <a:ext cx="1828800" cy="979475"/>
      </dsp:txXfrm>
    </dsp:sp>
    <dsp:sp modelId="{FCB33151-61FE-41AD-AD94-025EEA649E90}">
      <dsp:nvSpPr>
        <dsp:cNvPr id="0" name=""/>
        <dsp:cNvSpPr/>
      </dsp:nvSpPr>
      <dsp:spPr>
        <a:xfrm>
          <a:off x="1965960" y="16141"/>
          <a:ext cx="7178040" cy="306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Fueros y observancias</a:t>
          </a:r>
          <a:endParaRPr lang="es-ES" sz="1400" kern="1200" dirty="0"/>
        </a:p>
      </dsp:txBody>
      <dsp:txXfrm>
        <a:off x="1965960" y="16141"/>
        <a:ext cx="7178040" cy="306085"/>
      </dsp:txXfrm>
    </dsp:sp>
    <dsp:sp modelId="{63AB50CC-030A-43A7-B4AD-60533B47DE02}">
      <dsp:nvSpPr>
        <dsp:cNvPr id="0" name=""/>
        <dsp:cNvSpPr/>
      </dsp:nvSpPr>
      <dsp:spPr>
        <a:xfrm>
          <a:off x="1828800" y="322227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DD159-6C48-4FC4-9725-E4A9DCA67314}">
      <dsp:nvSpPr>
        <dsp:cNvPr id="0" name=""/>
        <dsp:cNvSpPr/>
      </dsp:nvSpPr>
      <dsp:spPr>
        <a:xfrm>
          <a:off x="1965960" y="337531"/>
          <a:ext cx="7178040" cy="306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Congreso de 1880 y Apéndice de 1925</a:t>
          </a:r>
          <a:endParaRPr lang="es-ES" sz="1400" kern="1200" dirty="0"/>
        </a:p>
      </dsp:txBody>
      <dsp:txXfrm>
        <a:off x="1965960" y="337531"/>
        <a:ext cx="7178040" cy="306085"/>
      </dsp:txXfrm>
    </dsp:sp>
    <dsp:sp modelId="{C8E9A0E9-6B91-458E-BD5F-A3F927C4E8E2}">
      <dsp:nvSpPr>
        <dsp:cNvPr id="0" name=""/>
        <dsp:cNvSpPr/>
      </dsp:nvSpPr>
      <dsp:spPr>
        <a:xfrm>
          <a:off x="1828800" y="643617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32956-90E1-454D-ADA0-DDA837A6BC23}">
      <dsp:nvSpPr>
        <dsp:cNvPr id="0" name=""/>
        <dsp:cNvSpPr/>
      </dsp:nvSpPr>
      <dsp:spPr>
        <a:xfrm>
          <a:off x="1965960" y="658921"/>
          <a:ext cx="7178040" cy="306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Compilación de 1967</a:t>
          </a:r>
          <a:endParaRPr lang="es-ES" sz="1400" kern="1200"/>
        </a:p>
      </dsp:txBody>
      <dsp:txXfrm>
        <a:off x="1965960" y="658921"/>
        <a:ext cx="7178040" cy="306085"/>
      </dsp:txXfrm>
    </dsp:sp>
    <dsp:sp modelId="{9106DF23-3BA7-445A-A2E0-15A9B3906EE0}">
      <dsp:nvSpPr>
        <dsp:cNvPr id="0" name=""/>
        <dsp:cNvSpPr/>
      </dsp:nvSpPr>
      <dsp:spPr>
        <a:xfrm>
          <a:off x="1828800" y="965007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830AA-B73E-4AD5-95D0-0618E440B063}">
      <dsp:nvSpPr>
        <dsp:cNvPr id="0" name=""/>
        <dsp:cNvSpPr/>
      </dsp:nvSpPr>
      <dsp:spPr>
        <a:xfrm>
          <a:off x="0" y="980312"/>
          <a:ext cx="9144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72B09-4CFB-40C2-9B4A-2D882109DD95}">
      <dsp:nvSpPr>
        <dsp:cNvPr id="0" name=""/>
        <dsp:cNvSpPr/>
      </dsp:nvSpPr>
      <dsp:spPr>
        <a:xfrm>
          <a:off x="0" y="980312"/>
          <a:ext cx="1828800" cy="97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Regulación actual:</a:t>
          </a:r>
          <a:endParaRPr lang="es-ES" sz="1800" kern="1200" dirty="0"/>
        </a:p>
      </dsp:txBody>
      <dsp:txXfrm>
        <a:off x="0" y="980312"/>
        <a:ext cx="1828800" cy="979475"/>
      </dsp:txXfrm>
    </dsp:sp>
    <dsp:sp modelId="{5047F1C6-C00B-460B-9406-77AF09158754}">
      <dsp:nvSpPr>
        <dsp:cNvPr id="0" name=""/>
        <dsp:cNvSpPr/>
      </dsp:nvSpPr>
      <dsp:spPr>
        <a:xfrm>
          <a:off x="1965960" y="995616"/>
          <a:ext cx="7178040" cy="306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CDFA: </a:t>
          </a:r>
          <a:r>
            <a:rPr lang="es-ES" sz="1400" kern="1200" dirty="0" err="1" smtClean="0"/>
            <a:t>Tit</a:t>
          </a:r>
          <a:r>
            <a:rPr lang="es-ES" sz="1400" kern="1200" dirty="0" smtClean="0"/>
            <a:t>. V, Lib. I arts. 170 a 182</a:t>
          </a:r>
          <a:endParaRPr lang="es-ES" sz="1400" kern="1200" dirty="0"/>
        </a:p>
      </dsp:txBody>
      <dsp:txXfrm>
        <a:off x="1965960" y="995616"/>
        <a:ext cx="7178040" cy="306085"/>
      </dsp:txXfrm>
    </dsp:sp>
    <dsp:sp modelId="{70DE9F83-2BD8-4E17-808D-561511757BCE}">
      <dsp:nvSpPr>
        <dsp:cNvPr id="0" name=""/>
        <dsp:cNvSpPr/>
      </dsp:nvSpPr>
      <dsp:spPr>
        <a:xfrm>
          <a:off x="1828800" y="1301702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3F03E-4572-4CD9-8E84-A460258FFF77}">
      <dsp:nvSpPr>
        <dsp:cNvPr id="0" name=""/>
        <dsp:cNvSpPr/>
      </dsp:nvSpPr>
      <dsp:spPr>
        <a:xfrm>
          <a:off x="1965960" y="1317006"/>
          <a:ext cx="7178040" cy="306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Llamamiento: art. 170  y 182 CDFA</a:t>
          </a:r>
          <a:endParaRPr lang="es-ES" sz="1400" kern="1200" dirty="0"/>
        </a:p>
      </dsp:txBody>
      <dsp:txXfrm>
        <a:off x="1965960" y="1317006"/>
        <a:ext cx="7178040" cy="306085"/>
      </dsp:txXfrm>
    </dsp:sp>
    <dsp:sp modelId="{E2237326-B204-4439-A90B-25B21F5A111F}">
      <dsp:nvSpPr>
        <dsp:cNvPr id="0" name=""/>
        <dsp:cNvSpPr/>
      </dsp:nvSpPr>
      <dsp:spPr>
        <a:xfrm>
          <a:off x="1828800" y="1623092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B4C56-7E81-44CD-9665-B8A12B3ED090}">
      <dsp:nvSpPr>
        <dsp:cNvPr id="0" name=""/>
        <dsp:cNvSpPr/>
      </dsp:nvSpPr>
      <dsp:spPr>
        <a:xfrm>
          <a:off x="1965960" y="1638397"/>
          <a:ext cx="7178040" cy="306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Aplicabilidad: art. 171 CDFA</a:t>
          </a:r>
          <a:endParaRPr lang="es-ES" sz="1400" kern="1200" dirty="0"/>
        </a:p>
      </dsp:txBody>
      <dsp:txXfrm>
        <a:off x="1965960" y="1638397"/>
        <a:ext cx="7178040" cy="306085"/>
      </dsp:txXfrm>
    </dsp:sp>
    <dsp:sp modelId="{28301238-7CD5-4046-A472-DE7481DBE52F}">
      <dsp:nvSpPr>
        <dsp:cNvPr id="0" name=""/>
        <dsp:cNvSpPr/>
      </dsp:nvSpPr>
      <dsp:spPr>
        <a:xfrm>
          <a:off x="1828800" y="1944483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E027D-9E40-4A43-809E-0D16BAF6F483}">
      <dsp:nvSpPr>
        <dsp:cNvPr id="0" name=""/>
        <dsp:cNvSpPr/>
      </dsp:nvSpPr>
      <dsp:spPr>
        <a:xfrm>
          <a:off x="0" y="1959787"/>
          <a:ext cx="9144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9CB56-4338-4D27-9796-105B85310273}">
      <dsp:nvSpPr>
        <dsp:cNvPr id="0" name=""/>
        <dsp:cNvSpPr/>
      </dsp:nvSpPr>
      <dsp:spPr>
        <a:xfrm>
          <a:off x="0" y="1959787"/>
          <a:ext cx="1828800" cy="97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Composición: art. 172 CDFA.</a:t>
          </a:r>
          <a:endParaRPr lang="es-ES" sz="1800" kern="1200"/>
        </a:p>
      </dsp:txBody>
      <dsp:txXfrm>
        <a:off x="0" y="1959787"/>
        <a:ext cx="1828800" cy="979475"/>
      </dsp:txXfrm>
    </dsp:sp>
    <dsp:sp modelId="{E8BB1896-0D28-4EF1-9406-267739CA1AB1}">
      <dsp:nvSpPr>
        <dsp:cNvPr id="0" name=""/>
        <dsp:cNvSpPr/>
      </dsp:nvSpPr>
      <dsp:spPr>
        <a:xfrm>
          <a:off x="1965960" y="2004265"/>
          <a:ext cx="7178040" cy="889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Idoneidad: art. 173 CDFA</a:t>
          </a:r>
          <a:endParaRPr lang="es-ES" sz="1400" kern="1200" dirty="0"/>
        </a:p>
      </dsp:txBody>
      <dsp:txXfrm>
        <a:off x="1965960" y="2004265"/>
        <a:ext cx="7178040" cy="889562"/>
      </dsp:txXfrm>
    </dsp:sp>
    <dsp:sp modelId="{385BF532-34D6-4C8F-A393-767A1776A613}">
      <dsp:nvSpPr>
        <dsp:cNvPr id="0" name=""/>
        <dsp:cNvSpPr/>
      </dsp:nvSpPr>
      <dsp:spPr>
        <a:xfrm>
          <a:off x="1828800" y="2893827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2FF51-E07B-4E93-AD09-A2A838737E29}">
      <dsp:nvSpPr>
        <dsp:cNvPr id="0" name=""/>
        <dsp:cNvSpPr/>
      </dsp:nvSpPr>
      <dsp:spPr>
        <a:xfrm>
          <a:off x="0" y="2939262"/>
          <a:ext cx="91440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3D797-B384-4F27-AAA0-860091F75E5C}">
      <dsp:nvSpPr>
        <dsp:cNvPr id="0" name=""/>
        <dsp:cNvSpPr/>
      </dsp:nvSpPr>
      <dsp:spPr>
        <a:xfrm>
          <a:off x="0" y="2939262"/>
          <a:ext cx="1828800" cy="97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Clases de Junta y formación:</a:t>
          </a:r>
          <a:endParaRPr lang="es-ES" sz="1800" kern="1200"/>
        </a:p>
      </dsp:txBody>
      <dsp:txXfrm>
        <a:off x="0" y="2939262"/>
        <a:ext cx="1828800" cy="979475"/>
      </dsp:txXfrm>
    </dsp:sp>
    <dsp:sp modelId="{00439657-5111-48C4-B902-0C1FEAD1BC98}">
      <dsp:nvSpPr>
        <dsp:cNvPr id="0" name=""/>
        <dsp:cNvSpPr/>
      </dsp:nvSpPr>
      <dsp:spPr>
        <a:xfrm>
          <a:off x="1965960" y="2962027"/>
          <a:ext cx="7178040" cy="455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Bajo fe notarial: art. 174 CDFA</a:t>
          </a:r>
          <a:endParaRPr lang="es-ES" sz="1400" kern="1200" dirty="0"/>
        </a:p>
      </dsp:txBody>
      <dsp:txXfrm>
        <a:off x="1965960" y="2962027"/>
        <a:ext cx="7178040" cy="455302"/>
      </dsp:txXfrm>
    </dsp:sp>
    <dsp:sp modelId="{366F8C60-3081-4073-9F5B-B7D7CD7D7B30}">
      <dsp:nvSpPr>
        <dsp:cNvPr id="0" name=""/>
        <dsp:cNvSpPr/>
      </dsp:nvSpPr>
      <dsp:spPr>
        <a:xfrm>
          <a:off x="1828800" y="3417330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CDECB-AA7B-4AAF-9DDE-B749A113714C}">
      <dsp:nvSpPr>
        <dsp:cNvPr id="0" name=""/>
        <dsp:cNvSpPr/>
      </dsp:nvSpPr>
      <dsp:spPr>
        <a:xfrm>
          <a:off x="1965960" y="3440095"/>
          <a:ext cx="7178040" cy="455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Judicial: art. 175 CDFA</a:t>
          </a:r>
          <a:endParaRPr lang="es-ES" sz="1400" kern="1200" dirty="0"/>
        </a:p>
      </dsp:txBody>
      <dsp:txXfrm>
        <a:off x="1965960" y="3440095"/>
        <a:ext cx="7178040" cy="455302"/>
      </dsp:txXfrm>
    </dsp:sp>
    <dsp:sp modelId="{3ED1E098-CFD8-4688-966E-C8F18700AE14}">
      <dsp:nvSpPr>
        <dsp:cNvPr id="0" name=""/>
        <dsp:cNvSpPr/>
      </dsp:nvSpPr>
      <dsp:spPr>
        <a:xfrm>
          <a:off x="1828800" y="3895398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F770D-3460-42B8-B88A-5B935B69CBB2}">
      <dsp:nvSpPr>
        <dsp:cNvPr id="0" name=""/>
        <dsp:cNvSpPr/>
      </dsp:nvSpPr>
      <dsp:spPr>
        <a:xfrm>
          <a:off x="0" y="3918737"/>
          <a:ext cx="91440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C698B-267C-41C1-A4D8-AA7787CA38E1}">
      <dsp:nvSpPr>
        <dsp:cNvPr id="0" name=""/>
        <dsp:cNvSpPr/>
      </dsp:nvSpPr>
      <dsp:spPr>
        <a:xfrm>
          <a:off x="0" y="3918737"/>
          <a:ext cx="1828800" cy="97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Constitución.</a:t>
          </a:r>
          <a:endParaRPr lang="es-ES" sz="1800" kern="1200"/>
        </a:p>
      </dsp:txBody>
      <dsp:txXfrm>
        <a:off x="0" y="3918737"/>
        <a:ext cx="1828800" cy="979475"/>
      </dsp:txXfrm>
    </dsp:sp>
    <dsp:sp modelId="{16E8FAA8-6615-43D6-ACB6-0DBB7820FBAA}">
      <dsp:nvSpPr>
        <dsp:cNvPr id="0" name=""/>
        <dsp:cNvSpPr/>
      </dsp:nvSpPr>
      <dsp:spPr>
        <a:xfrm>
          <a:off x="1965960" y="3941502"/>
          <a:ext cx="7178040" cy="455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Junta notarial: 174 CDFA</a:t>
          </a:r>
          <a:endParaRPr lang="es-ES" sz="1400" kern="1200" dirty="0"/>
        </a:p>
      </dsp:txBody>
      <dsp:txXfrm>
        <a:off x="1965960" y="3941502"/>
        <a:ext cx="7178040" cy="455302"/>
      </dsp:txXfrm>
    </dsp:sp>
    <dsp:sp modelId="{C1F8A1EF-952C-4704-A649-2B5ACD1A4693}">
      <dsp:nvSpPr>
        <dsp:cNvPr id="0" name=""/>
        <dsp:cNvSpPr/>
      </dsp:nvSpPr>
      <dsp:spPr>
        <a:xfrm>
          <a:off x="1828800" y="4396805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42755-B846-4A72-864B-52907C1743A1}">
      <dsp:nvSpPr>
        <dsp:cNvPr id="0" name=""/>
        <dsp:cNvSpPr/>
      </dsp:nvSpPr>
      <dsp:spPr>
        <a:xfrm>
          <a:off x="1965960" y="4419570"/>
          <a:ext cx="7178040" cy="455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Junta Judicial: 175.1 CDFA/ </a:t>
          </a:r>
          <a:r>
            <a:rPr lang="es-ES" sz="1400" kern="1200" dirty="0" smtClean="0">
              <a:hlinkClick xmlns:r="http://schemas.openxmlformats.org/officeDocument/2006/relationships" r:id="rId1"/>
            </a:rPr>
            <a:t>art. 45 LJV</a:t>
          </a:r>
          <a:endParaRPr lang="es-ES" sz="1400" kern="1200" dirty="0"/>
        </a:p>
      </dsp:txBody>
      <dsp:txXfrm>
        <a:off x="1965960" y="4419570"/>
        <a:ext cx="7178040" cy="455302"/>
      </dsp:txXfrm>
    </dsp:sp>
    <dsp:sp modelId="{E3B7C861-6183-45BE-9FC4-20BBB0D28E70}">
      <dsp:nvSpPr>
        <dsp:cNvPr id="0" name=""/>
        <dsp:cNvSpPr/>
      </dsp:nvSpPr>
      <dsp:spPr>
        <a:xfrm>
          <a:off x="1828800" y="4874873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5B1BF-E75D-4E6C-9318-55BA6E45AEE8}">
      <dsp:nvSpPr>
        <dsp:cNvPr id="0" name=""/>
        <dsp:cNvSpPr/>
      </dsp:nvSpPr>
      <dsp:spPr>
        <a:xfrm>
          <a:off x="0" y="4898212"/>
          <a:ext cx="9144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852C4-F756-4A10-93A0-D0A643794B15}">
      <dsp:nvSpPr>
        <dsp:cNvPr id="0" name=""/>
        <dsp:cNvSpPr/>
      </dsp:nvSpPr>
      <dsp:spPr>
        <a:xfrm>
          <a:off x="0" y="4898212"/>
          <a:ext cx="1828800" cy="97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Reunión y toma de acuerdos:</a:t>
          </a:r>
          <a:endParaRPr lang="es-ES" sz="1800" kern="1200"/>
        </a:p>
      </dsp:txBody>
      <dsp:txXfrm>
        <a:off x="0" y="4898212"/>
        <a:ext cx="1828800" cy="979475"/>
      </dsp:txXfrm>
    </dsp:sp>
    <dsp:sp modelId="{A0D6D14C-0BF0-47DC-8C71-378DF1249E1A}">
      <dsp:nvSpPr>
        <dsp:cNvPr id="0" name=""/>
        <dsp:cNvSpPr/>
      </dsp:nvSpPr>
      <dsp:spPr>
        <a:xfrm>
          <a:off x="1965960" y="4920977"/>
          <a:ext cx="7178040" cy="455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Asistencia: art. 176 CDFA</a:t>
          </a:r>
          <a:endParaRPr lang="es-ES" sz="1400" kern="1200" dirty="0"/>
        </a:p>
      </dsp:txBody>
      <dsp:txXfrm>
        <a:off x="1965960" y="4920977"/>
        <a:ext cx="7178040" cy="455302"/>
      </dsp:txXfrm>
    </dsp:sp>
    <dsp:sp modelId="{C8EBAC73-240C-4300-A3C8-F290C353C7ED}">
      <dsp:nvSpPr>
        <dsp:cNvPr id="0" name=""/>
        <dsp:cNvSpPr/>
      </dsp:nvSpPr>
      <dsp:spPr>
        <a:xfrm>
          <a:off x="1828800" y="5376280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A4B87-A39C-4372-86FD-BCD2CD73528A}">
      <dsp:nvSpPr>
        <dsp:cNvPr id="0" name=""/>
        <dsp:cNvSpPr/>
      </dsp:nvSpPr>
      <dsp:spPr>
        <a:xfrm>
          <a:off x="1965960" y="5399045"/>
          <a:ext cx="7178040" cy="455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Decisiones: art. 177 CDFA</a:t>
          </a:r>
          <a:endParaRPr lang="es-ES" sz="1400" kern="1200" dirty="0"/>
        </a:p>
      </dsp:txBody>
      <dsp:txXfrm>
        <a:off x="1965960" y="5399045"/>
        <a:ext cx="7178040" cy="455302"/>
      </dsp:txXfrm>
    </dsp:sp>
    <dsp:sp modelId="{06EEB645-D2E5-4773-B890-48F9C295EDE8}">
      <dsp:nvSpPr>
        <dsp:cNvPr id="0" name=""/>
        <dsp:cNvSpPr/>
      </dsp:nvSpPr>
      <dsp:spPr>
        <a:xfrm>
          <a:off x="1828800" y="5854348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3F90D-C946-4F63-9E2B-B48042E64DB1}">
      <dsp:nvSpPr>
        <dsp:cNvPr id="0" name=""/>
        <dsp:cNvSpPr/>
      </dsp:nvSpPr>
      <dsp:spPr>
        <a:xfrm>
          <a:off x="0" y="5877687"/>
          <a:ext cx="9144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F360B-9E6B-49BA-A6C1-AE05815A1DC1}">
      <dsp:nvSpPr>
        <dsp:cNvPr id="0" name=""/>
        <dsp:cNvSpPr/>
      </dsp:nvSpPr>
      <dsp:spPr>
        <a:xfrm>
          <a:off x="0" y="5877687"/>
          <a:ext cx="1828800" cy="97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Eficacia y validez de acuerdos: arts. 178 y 179 CDFA</a:t>
          </a:r>
          <a:endParaRPr lang="es-ES" sz="1800" kern="1200"/>
        </a:p>
      </dsp:txBody>
      <dsp:txXfrm>
        <a:off x="0" y="5877687"/>
        <a:ext cx="1828800" cy="979475"/>
      </dsp:txXfrm>
    </dsp:sp>
    <dsp:sp modelId="{00B984DA-BBD3-4D89-B4BE-F26A12B94427}">
      <dsp:nvSpPr>
        <dsp:cNvPr id="0" name=""/>
        <dsp:cNvSpPr/>
      </dsp:nvSpPr>
      <dsp:spPr>
        <a:xfrm>
          <a:off x="1965960" y="5900452"/>
          <a:ext cx="7178040" cy="455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Procedimiento: art. 180 CDFA</a:t>
          </a:r>
          <a:endParaRPr lang="es-ES" sz="1400" kern="1200" dirty="0"/>
        </a:p>
      </dsp:txBody>
      <dsp:txXfrm>
        <a:off x="1965960" y="5900452"/>
        <a:ext cx="7178040" cy="455302"/>
      </dsp:txXfrm>
    </dsp:sp>
    <dsp:sp modelId="{4275D493-0814-4F5A-A054-B0AB39A63A00}">
      <dsp:nvSpPr>
        <dsp:cNvPr id="0" name=""/>
        <dsp:cNvSpPr/>
      </dsp:nvSpPr>
      <dsp:spPr>
        <a:xfrm>
          <a:off x="1828800" y="6355755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88941-F305-4CA6-8763-CBDFFD7B40B2}">
      <dsp:nvSpPr>
        <dsp:cNvPr id="0" name=""/>
        <dsp:cNvSpPr/>
      </dsp:nvSpPr>
      <dsp:spPr>
        <a:xfrm>
          <a:off x="1965960" y="6378520"/>
          <a:ext cx="7178040" cy="455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Falta de acuerdo: art. 181 CDFA.</a:t>
          </a:r>
          <a:endParaRPr lang="es-ES" sz="1400" kern="1200" dirty="0"/>
        </a:p>
      </dsp:txBody>
      <dsp:txXfrm>
        <a:off x="1965960" y="6378520"/>
        <a:ext cx="7178040" cy="455302"/>
      </dsp:txXfrm>
    </dsp:sp>
    <dsp:sp modelId="{C6A36224-DBF3-403E-8FA1-7102C6EEC0E6}">
      <dsp:nvSpPr>
        <dsp:cNvPr id="0" name=""/>
        <dsp:cNvSpPr/>
      </dsp:nvSpPr>
      <dsp:spPr>
        <a:xfrm>
          <a:off x="1828800" y="6833823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C0ED5-966B-4D06-8EEE-DCBAF1EE619B}">
      <dsp:nvSpPr>
        <dsp:cNvPr id="0" name=""/>
        <dsp:cNvSpPr/>
      </dsp:nvSpPr>
      <dsp:spPr>
        <a:xfrm>
          <a:off x="0" y="0"/>
          <a:ext cx="9144000" cy="35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En materia de menores de 14 años:</a:t>
          </a:r>
          <a:endParaRPr lang="es-ES" sz="1500" kern="1200"/>
        </a:p>
      </dsp:txBody>
      <dsp:txXfrm>
        <a:off x="17134" y="17134"/>
        <a:ext cx="9109732" cy="316732"/>
      </dsp:txXfrm>
    </dsp:sp>
    <dsp:sp modelId="{F2319136-0D72-4D3B-A1C0-667674FDDE01}">
      <dsp:nvSpPr>
        <dsp:cNvPr id="0" name=""/>
        <dsp:cNvSpPr/>
      </dsp:nvSpPr>
      <dsp:spPr>
        <a:xfrm>
          <a:off x="0" y="365222"/>
          <a:ext cx="9144000" cy="77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9050" rIns="106680" bIns="1905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Oposición de intereses: art. 13 CDFA</a:t>
          </a:r>
          <a:endParaRPr lang="es-E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Rechazar o recibir a título gratuito: art. 14 CDFA.</a:t>
          </a:r>
          <a:endParaRPr lang="es-E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Actos de disposición de bienes: art. 15 CDFA</a:t>
          </a:r>
          <a:endParaRPr lang="es-E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División de patrimonio: art. 17 CDFA</a:t>
          </a:r>
          <a:endParaRPr lang="es-ES" sz="1200" kern="1200"/>
        </a:p>
      </dsp:txBody>
      <dsp:txXfrm>
        <a:off x="0" y="365222"/>
        <a:ext cx="9144000" cy="776250"/>
      </dsp:txXfrm>
    </dsp:sp>
    <dsp:sp modelId="{161CF425-9C80-49CA-87CA-B4C47494519C}">
      <dsp:nvSpPr>
        <dsp:cNvPr id="0" name=""/>
        <dsp:cNvSpPr/>
      </dsp:nvSpPr>
      <dsp:spPr>
        <a:xfrm>
          <a:off x="0" y="1141472"/>
          <a:ext cx="9144000" cy="351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Menor mayor de 14 años</a:t>
          </a:r>
          <a:endParaRPr lang="es-ES" sz="1500" kern="1200"/>
        </a:p>
      </dsp:txBody>
      <dsp:txXfrm>
        <a:off x="17134" y="1158606"/>
        <a:ext cx="9109732" cy="316732"/>
      </dsp:txXfrm>
    </dsp:sp>
    <dsp:sp modelId="{440BA754-08D5-453C-BA41-891119C7DF92}">
      <dsp:nvSpPr>
        <dsp:cNvPr id="0" name=""/>
        <dsp:cNvSpPr/>
      </dsp:nvSpPr>
      <dsp:spPr>
        <a:xfrm>
          <a:off x="0" y="1492472"/>
          <a:ext cx="9144000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9050" rIns="106680" bIns="1905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Asistencia y conflicto de intereses: art. 28, 33 CDFA</a:t>
          </a:r>
          <a:endParaRPr lang="es-ES" sz="1200" kern="1200"/>
        </a:p>
      </dsp:txBody>
      <dsp:txXfrm>
        <a:off x="0" y="1492472"/>
        <a:ext cx="9144000" cy="248400"/>
      </dsp:txXfrm>
    </dsp:sp>
    <dsp:sp modelId="{C1AA2448-8DC8-4816-8759-370D28DF04C3}">
      <dsp:nvSpPr>
        <dsp:cNvPr id="0" name=""/>
        <dsp:cNvSpPr/>
      </dsp:nvSpPr>
      <dsp:spPr>
        <a:xfrm>
          <a:off x="0" y="1740872"/>
          <a:ext cx="9144000" cy="351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Patrimonio del discapacitado: art. 40 CDFA y asistencia: art. 151 CDFA</a:t>
          </a:r>
          <a:endParaRPr lang="es-ES" sz="1500" kern="1200"/>
        </a:p>
      </dsp:txBody>
      <dsp:txXfrm>
        <a:off x="17134" y="1758006"/>
        <a:ext cx="9109732" cy="316732"/>
      </dsp:txXfrm>
    </dsp:sp>
    <dsp:sp modelId="{B5459809-4B6A-4A26-AE34-0A0324257027}">
      <dsp:nvSpPr>
        <dsp:cNvPr id="0" name=""/>
        <dsp:cNvSpPr/>
      </dsp:nvSpPr>
      <dsp:spPr>
        <a:xfrm>
          <a:off x="0" y="2135072"/>
          <a:ext cx="9144000" cy="351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Auxilio  en el ejercicio de la a.f.</a:t>
          </a:r>
          <a:endParaRPr lang="es-ES" sz="1500" kern="1200"/>
        </a:p>
      </dsp:txBody>
      <dsp:txXfrm>
        <a:off x="17134" y="2152206"/>
        <a:ext cx="9109732" cy="316732"/>
      </dsp:txXfrm>
    </dsp:sp>
    <dsp:sp modelId="{FDB1024A-CACE-4F0F-A0A6-66B769B3FCC7}">
      <dsp:nvSpPr>
        <dsp:cNvPr id="0" name=""/>
        <dsp:cNvSpPr/>
      </dsp:nvSpPr>
      <dsp:spPr>
        <a:xfrm>
          <a:off x="0" y="2486072"/>
          <a:ext cx="9144000" cy="395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9050" rIns="106680" bIns="1905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Padres: arts. 73 y 74 CDFA</a:t>
          </a:r>
          <a:endParaRPr lang="es-E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Otras personas: art. 89 CDFA</a:t>
          </a:r>
          <a:endParaRPr lang="es-ES" sz="1200" kern="1200"/>
        </a:p>
      </dsp:txBody>
      <dsp:txXfrm>
        <a:off x="0" y="2486072"/>
        <a:ext cx="9144000" cy="395887"/>
      </dsp:txXfrm>
    </dsp:sp>
    <dsp:sp modelId="{3EEA9F88-F289-44C6-ABCB-2DC1F461A72F}">
      <dsp:nvSpPr>
        <dsp:cNvPr id="0" name=""/>
        <dsp:cNvSpPr/>
      </dsp:nvSpPr>
      <dsp:spPr>
        <a:xfrm>
          <a:off x="0" y="2881959"/>
          <a:ext cx="9144000" cy="3510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Aprobación de cuentas: art. 94 CDFA.</a:t>
          </a:r>
          <a:endParaRPr lang="es-ES" sz="1500" kern="1200"/>
        </a:p>
      </dsp:txBody>
      <dsp:txXfrm>
        <a:off x="17134" y="2899093"/>
        <a:ext cx="9109732" cy="316732"/>
      </dsp:txXfrm>
    </dsp:sp>
    <dsp:sp modelId="{B359EC53-D455-4EBA-A45D-876E875ED9BA}">
      <dsp:nvSpPr>
        <dsp:cNvPr id="0" name=""/>
        <dsp:cNvSpPr/>
      </dsp:nvSpPr>
      <dsp:spPr>
        <a:xfrm>
          <a:off x="0" y="3276159"/>
          <a:ext cx="9144000" cy="35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Guarda de hecho: art. 159 CDFA</a:t>
          </a:r>
          <a:endParaRPr lang="es-ES" sz="1500" kern="1200"/>
        </a:p>
      </dsp:txBody>
      <dsp:txXfrm>
        <a:off x="17134" y="3293293"/>
        <a:ext cx="9109732" cy="316732"/>
      </dsp:txXfrm>
    </dsp:sp>
    <dsp:sp modelId="{A784A597-440F-46D7-B0BE-00CBBF0A16FA}">
      <dsp:nvSpPr>
        <dsp:cNvPr id="0" name=""/>
        <dsp:cNvSpPr/>
      </dsp:nvSpPr>
      <dsp:spPr>
        <a:xfrm>
          <a:off x="0" y="3670359"/>
          <a:ext cx="9144000" cy="351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Intervenciones en la tutela:</a:t>
          </a:r>
          <a:endParaRPr lang="es-ES" sz="1500" kern="1200"/>
        </a:p>
      </dsp:txBody>
      <dsp:txXfrm>
        <a:off x="17134" y="3687493"/>
        <a:ext cx="9109732" cy="316732"/>
      </dsp:txXfrm>
    </dsp:sp>
    <dsp:sp modelId="{7A66AAF2-1334-4A22-803C-FABF244EB28B}">
      <dsp:nvSpPr>
        <dsp:cNvPr id="0" name=""/>
        <dsp:cNvSpPr/>
      </dsp:nvSpPr>
      <dsp:spPr>
        <a:xfrm>
          <a:off x="0" y="4021359"/>
          <a:ext cx="9144000" cy="978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9050" rIns="106680" bIns="1905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Autorizaciones: art. 16 CDFA</a:t>
          </a:r>
          <a:endParaRPr lang="es-E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Remuneración del cargo: art. 105 CFDA</a:t>
          </a:r>
          <a:endParaRPr lang="es-E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Pluralidad de disposiciones: art. 113 CDFA</a:t>
          </a:r>
          <a:endParaRPr lang="es-E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Prestación de fianza e inventario: art. 140 CDFA.</a:t>
          </a:r>
          <a:endParaRPr lang="es-E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Contribución a las cargas: art. 143.2 CDFA</a:t>
          </a:r>
          <a:endParaRPr lang="es-ES" sz="1200" kern="1200"/>
        </a:p>
      </dsp:txBody>
      <dsp:txXfrm>
        <a:off x="0" y="4021359"/>
        <a:ext cx="9144000" cy="978075"/>
      </dsp:txXfrm>
    </dsp:sp>
    <dsp:sp modelId="{1992B81C-49B7-4E6D-A4F9-EBF0909D0190}">
      <dsp:nvSpPr>
        <dsp:cNvPr id="0" name=""/>
        <dsp:cNvSpPr/>
      </dsp:nvSpPr>
      <dsp:spPr>
        <a:xfrm>
          <a:off x="0" y="4999434"/>
          <a:ext cx="9144000" cy="351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Gestión económica del matrimonio:</a:t>
          </a:r>
          <a:endParaRPr lang="es-ES" sz="1500" kern="1200"/>
        </a:p>
      </dsp:txBody>
      <dsp:txXfrm>
        <a:off x="17134" y="5016568"/>
        <a:ext cx="9109732" cy="316732"/>
      </dsp:txXfrm>
    </dsp:sp>
    <dsp:sp modelId="{774A4E2F-256F-41F6-B88E-4E34B117CBB3}">
      <dsp:nvSpPr>
        <dsp:cNvPr id="0" name=""/>
        <dsp:cNvSpPr/>
      </dsp:nvSpPr>
      <dsp:spPr>
        <a:xfrm>
          <a:off x="0" y="5350434"/>
          <a:ext cx="9144000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9050" rIns="106680" bIns="1905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Actos de disposición: art. 230 CDFA.</a:t>
          </a:r>
          <a:endParaRPr lang="es-ES" sz="1200" kern="1200"/>
        </a:p>
      </dsp:txBody>
      <dsp:txXfrm>
        <a:off x="0" y="5350434"/>
        <a:ext cx="9144000" cy="248400"/>
      </dsp:txXfrm>
    </dsp:sp>
    <dsp:sp modelId="{F344703F-0645-439D-B915-24849ECEF87A}">
      <dsp:nvSpPr>
        <dsp:cNvPr id="0" name=""/>
        <dsp:cNvSpPr/>
      </dsp:nvSpPr>
      <dsp:spPr>
        <a:xfrm>
          <a:off x="0" y="5598834"/>
          <a:ext cx="9144000" cy="351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Ámbito sucesorio:</a:t>
          </a:r>
          <a:endParaRPr lang="es-ES" sz="1500" kern="1200"/>
        </a:p>
      </dsp:txBody>
      <dsp:txXfrm>
        <a:off x="17134" y="5615968"/>
        <a:ext cx="9109732" cy="316732"/>
      </dsp:txXfrm>
    </dsp:sp>
    <dsp:sp modelId="{897D2E40-0384-4DF0-8059-FE544A3F644C}">
      <dsp:nvSpPr>
        <dsp:cNvPr id="0" name=""/>
        <dsp:cNvSpPr/>
      </dsp:nvSpPr>
      <dsp:spPr>
        <a:xfrm>
          <a:off x="0" y="5949834"/>
          <a:ext cx="9144000" cy="77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9050" rIns="106680" bIns="1905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Aceptación y repudiación: art 346 CDFA</a:t>
          </a:r>
          <a:endParaRPr lang="es-E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Partición: art. 367.2 CDFA</a:t>
          </a:r>
          <a:endParaRPr lang="es-E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Fiducia: art. 454 CDFA</a:t>
          </a:r>
          <a:endParaRPr lang="es-E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Liquidación y división del patrimonio consorcial: art. 258.3 CDFA</a:t>
          </a:r>
          <a:endParaRPr lang="es-ES" sz="1200" kern="1200"/>
        </a:p>
      </dsp:txBody>
      <dsp:txXfrm>
        <a:off x="0" y="5949834"/>
        <a:ext cx="9144000" cy="77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B105C37D-D9CB-475F-AA91-65F178D63D08}" type="datetimeFigureOut">
              <a:rPr lang="es-ES" smtClean="0"/>
              <a:t>12/02/2023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6EF67159-E77D-4566-B689-E31BAAF781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975272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9CB3CF12-FEBB-4D22-8619-8B3E199D2484}" type="datetimeFigureOut">
              <a:rPr lang="en-US" smtClean="0"/>
              <a:t>2/12/2023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2213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751349"/>
            <a:ext cx="5505450" cy="450127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A27C763A-89E2-4E6A-9450-B4FAFAB9806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4128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83C8-2251-4A76-9710-49BE71632E09}" type="datetime1">
              <a:rPr lang="es-ES_tradnl" smtClean="0"/>
              <a:t>12/02/2023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3330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F5C8-BC01-4FDF-B4EE-946A9FAEC3C0}" type="datetime1">
              <a:rPr lang="es-ES_tradnl" smtClean="0"/>
              <a:t>12/02/2023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7580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C86D-1EA9-4AA9-8ACB-9C2B648002B6}" type="datetime1">
              <a:rPr lang="es-ES_tradnl" smtClean="0"/>
              <a:t>12/02/2023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670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0ECF-265F-4468-B5BB-B4110AA70ABB}" type="datetime1">
              <a:rPr lang="es-ES_tradnl" smtClean="0"/>
              <a:t>12/02/2023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833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7C36-8C9C-4127-A0A0-FBEAC13284C3}" type="datetime1">
              <a:rPr lang="es-ES_tradnl" smtClean="0"/>
              <a:t>12/02/2023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4754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0BCC-984C-4899-8FB9-5B9A207FDA41}" type="datetime1">
              <a:rPr lang="es-ES_tradnl" smtClean="0"/>
              <a:t>12/02/2023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8666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173B-8F3D-4F92-A7E5-BBCC742A913F}" type="datetime1">
              <a:rPr lang="es-ES_tradnl" smtClean="0"/>
              <a:t>12/02/2023</a:t>
            </a:fld>
            <a:endParaRPr lang="es-ES_tradn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5084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9A7F-F045-4802-9ACC-E1645822432C}" type="datetime1">
              <a:rPr lang="es-ES_tradnl" smtClean="0"/>
              <a:t>12/02/2023</a:t>
            </a:fld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0991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5095-E1B4-4CA5-938E-1241FD346A4A}" type="datetime1">
              <a:rPr lang="es-ES_tradnl" smtClean="0"/>
              <a:t>12/02/2023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9610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5E9B-036C-4E0C-8350-04E309E80633}" type="datetime1">
              <a:rPr lang="es-ES_tradnl" smtClean="0"/>
              <a:t>12/02/2023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473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E14B-9435-44E0-B20F-A1E4AABA6FF8}" type="datetime1">
              <a:rPr lang="es-ES_tradnl" smtClean="0"/>
              <a:t>12/02/2023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5352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A9829-2812-4C46-8ABD-8A0FC1A6703A}" type="datetime1">
              <a:rPr lang="es-ES_tradnl" smtClean="0"/>
              <a:t>12/02/2023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3026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4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5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35496" y="1628800"/>
            <a:ext cx="5904656" cy="4176464"/>
          </a:xfrm>
          <a:prstGeom prst="ellipse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231775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 dirty="0">
              <a:latin typeface="Arial" charset="0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34925" y="653891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 dirty="0" smtClean="0">
                <a:solidFill>
                  <a:schemeClr val="bg1"/>
                </a:solidFill>
              </a:rPr>
              <a:t>©</a:t>
            </a:r>
            <a:r>
              <a:rPr lang="es-ES" altLang="es-ES" sz="1200" dirty="0" err="1" smtClean="0">
                <a:solidFill>
                  <a:schemeClr val="bg1"/>
                </a:solidFill>
              </a:rPr>
              <a:t>cbayod</a:t>
            </a:r>
            <a:endParaRPr lang="es-ES" altLang="es-ES" sz="1200" dirty="0">
              <a:solidFill>
                <a:schemeClr val="bg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339682" cy="926984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1</a:t>
            </a:fld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539303" y="2329418"/>
            <a:ext cx="403269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Lección 4 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Tutela automática. Guarda administrativa y acogimiento. Junta de Parientes</a:t>
            </a: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©</a:t>
            </a:r>
            <a:r>
              <a:rPr lang="es-ES_tradnl" dirty="0" err="1" smtClean="0"/>
              <a:t>cbayod</a:t>
            </a:r>
            <a:endParaRPr lang="es-ES_tradnl" dirty="0"/>
          </a:p>
        </p:txBody>
      </p:sp>
      <p:grpSp>
        <p:nvGrpSpPr>
          <p:cNvPr id="8" name="Grupo 7"/>
          <p:cNvGrpSpPr/>
          <p:nvPr/>
        </p:nvGrpSpPr>
        <p:grpSpPr>
          <a:xfrm>
            <a:off x="4932040" y="692696"/>
            <a:ext cx="3990975" cy="5328592"/>
            <a:chOff x="4932040" y="1916832"/>
            <a:chExt cx="3990975" cy="2895203"/>
          </a:xfrm>
          <a:scene3d>
            <a:camera prst="isometricOffAxis2Left"/>
            <a:lightRig rig="threePt" dir="t"/>
          </a:scene3d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3068960"/>
              <a:ext cx="2619375" cy="174307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916832"/>
              <a:ext cx="3990975" cy="11430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p3d contourW="6350">
              <a:bevelT h="38100"/>
              <a:contourClr>
                <a:srgbClr val="C0C0C0"/>
              </a:contourClr>
            </a:sp3d>
          </p:spPr>
        </p:pic>
      </p:grpSp>
      <p:pic>
        <p:nvPicPr>
          <p:cNvPr id="12" name="1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97152"/>
            <a:ext cx="720080" cy="75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97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1116632" y="6520259"/>
            <a:ext cx="2895600" cy="365125"/>
          </a:xfrm>
        </p:spPr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©</a:t>
            </a:r>
            <a:r>
              <a:rPr lang="es-ES_tradnl" dirty="0" err="1" smtClean="0">
                <a:solidFill>
                  <a:schemeClr val="tx1"/>
                </a:solidFill>
              </a:rPr>
              <a:t>cbayod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79CF-6489-4B2E-81DB-7D335D8BC398}" type="slidenum">
              <a:rPr lang="es-ES_tradnl" smtClean="0"/>
              <a:t>10</a:t>
            </a:fld>
            <a:endParaRPr lang="es-ES_tradnl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778968" y="2783830"/>
            <a:ext cx="5745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FFFF00"/>
                </a:solidFill>
                <a:latin typeface="Broadway" panose="04040905080B02020502" pitchFamily="82" charset="0"/>
              </a:rPr>
              <a:t>G</a:t>
            </a:r>
            <a:r>
              <a:rPr lang="es-ES" sz="32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racias por su atención</a:t>
            </a:r>
          </a:p>
          <a:p>
            <a:pPr algn="ctr"/>
            <a:r>
              <a:rPr lang="es-ES" sz="1200" dirty="0" smtClean="0">
                <a:latin typeface="Broadway" panose="04040905080B02020502" pitchFamily="82" charset="0"/>
              </a:rPr>
              <a:t>Carmen </a:t>
            </a:r>
            <a:r>
              <a:rPr lang="es-ES" sz="1200" dirty="0" err="1" smtClean="0">
                <a:latin typeface="Broadway" panose="04040905080B02020502" pitchFamily="82" charset="0"/>
              </a:rPr>
              <a:t>Bayod</a:t>
            </a:r>
            <a:endParaRPr lang="es-ES" sz="1200" dirty="0" smtClean="0">
              <a:latin typeface="Broadway" panose="04040905080B02020502" pitchFamily="82" charset="0"/>
            </a:endParaRPr>
          </a:p>
          <a:p>
            <a:pPr algn="ctr"/>
            <a:r>
              <a:rPr lang="es-ES" sz="1200" dirty="0" smtClean="0">
                <a:latin typeface="Broadway" panose="04040905080B02020502" pitchFamily="82" charset="0"/>
              </a:rPr>
              <a:t>Catedrática de Derecho civil</a:t>
            </a:r>
            <a:endParaRPr lang="es-ES_tradnl" sz="12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2</a:t>
            </a:fld>
            <a:endParaRPr lang="es-ES_tradnl" dirty="0"/>
          </a:p>
        </p:txBody>
      </p:sp>
      <p:sp>
        <p:nvSpPr>
          <p:cNvPr id="4" name="Rectángulo 3"/>
          <p:cNvSpPr/>
          <p:nvPr/>
        </p:nvSpPr>
        <p:spPr>
          <a:xfrm>
            <a:off x="35496" y="0"/>
            <a:ext cx="9073008" cy="6957392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91672267"/>
              </p:ext>
            </p:extLst>
          </p:nvPr>
        </p:nvGraphicFramePr>
        <p:xfrm>
          <a:off x="0" y="116632"/>
          <a:ext cx="9144000" cy="6740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483768" y="6372036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protección administrativa de las personas menores</a:t>
            </a:r>
            <a:endParaRPr lang="es-ES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lipse 4"/>
          <p:cNvSpPr/>
          <p:nvPr/>
        </p:nvSpPr>
        <p:spPr>
          <a:xfrm>
            <a:off x="2843808" y="4941168"/>
            <a:ext cx="4032448" cy="108012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Vigilancia del Ministerio fiscal:</a:t>
            </a:r>
          </a:p>
          <a:p>
            <a:pPr algn="ctr"/>
            <a:r>
              <a:rPr lang="es-ES" dirty="0" smtClean="0"/>
              <a:t>Art. 164 CDFA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035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04DD7D-F837-429D-BD6E-C45E503E5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1FE24C-2904-40F4-A9F2-DE49AB1DB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C20AE9-38E4-4754-9D34-6754ABF4F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91C090-CADB-4F8D-B8F0-4650D5180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3BEAE9-656A-4B21-B640-7E03A5C43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21B56D-D0A1-439C-9F3F-13A134875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54B619-B2F7-402A-ACD2-3E9BCF202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8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4819BA-3B02-4763-8CE2-D94F000088C9}" type="slidenum">
              <a:rPr lang="es-ES" altLang="es-E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397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>
              <a:latin typeface="Arial" panose="020B0604020202020204" pitchFamily="34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79388" y="6445250"/>
            <a:ext cx="720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/>
              <a:t>©cbayod</a:t>
            </a:r>
            <a:endParaRPr lang="es-ES_tradnl" altLang="es-ES" sz="1200"/>
          </a:p>
        </p:txBody>
      </p:sp>
      <p:sp>
        <p:nvSpPr>
          <p:cNvPr id="2" name="Rectángulo 1"/>
          <p:cNvSpPr/>
          <p:nvPr/>
        </p:nvSpPr>
        <p:spPr>
          <a:xfrm>
            <a:off x="0" y="44624"/>
            <a:ext cx="9144000" cy="6813376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sz="1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40515486"/>
              </p:ext>
            </p:extLst>
          </p:nvPr>
        </p:nvGraphicFramePr>
        <p:xfrm>
          <a:off x="0" y="44624"/>
          <a:ext cx="9144000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5940152" y="116632"/>
            <a:ext cx="2160240" cy="881547"/>
          </a:xfrm>
          <a:prstGeom prst="roundRect">
            <a:avLst/>
          </a:prstGeom>
          <a:scene3d>
            <a:camera prst="isometricOffAxis2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Tutela administrativa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84784"/>
            <a:ext cx="2619375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734584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542265-BE4C-4A17-88EE-8B3867540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363237-8679-4294-B242-DA891B985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37E986-2415-4441-AB0E-CB071FC0B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6E4C44-F2F2-4529-9503-A405732A7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DF7A27-15B9-4143-A9AA-39038D975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4E7348-A64E-4A3F-BE06-0D2D1EB04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898D69-BC63-443C-B008-CCE10643B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7F9627-9229-4402-A06C-845FE8EF6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D44189-DA7F-4AE2-B469-829C8ED77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F35BD9-CC3E-4BC9-91A5-56EA9F8A2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4819BA-3B02-4763-8CE2-D94F000088C9}" type="slidenum">
              <a:rPr lang="es-ES" altLang="es-E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397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>
              <a:latin typeface="Arial" panose="020B0604020202020204" pitchFamily="34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79388" y="6445250"/>
            <a:ext cx="720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/>
              <a:t>©cbayod</a:t>
            </a:r>
            <a:endParaRPr lang="es-ES_tradnl" altLang="es-ES" sz="1200"/>
          </a:p>
        </p:txBody>
      </p:sp>
      <p:sp>
        <p:nvSpPr>
          <p:cNvPr id="2" name="Rectángulo 1"/>
          <p:cNvSpPr/>
          <p:nvPr/>
        </p:nvSpPr>
        <p:spPr>
          <a:xfrm>
            <a:off x="0" y="44624"/>
            <a:ext cx="9144000" cy="6813376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sz="1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5489019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2411760" y="-99392"/>
            <a:ext cx="3960440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La guarda administrativa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94452"/>
            <a:ext cx="2929508" cy="630291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6822704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EB3CCE-D980-4558-8F2A-6F973E1D3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CC07C7-0E77-49AA-997E-1104303D3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460E4A-6641-43E8-852F-2D3C1D633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626B30-B3D7-4D88-BC68-707525CD7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CCE0C2-3BDE-4F74-ACBF-90210709F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DB3B9F-5BC7-4B4D-AD90-190447DC9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85A921-70FE-499A-AE34-7481BE0AB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FF5440-30E2-485E-8F41-333A23CAE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4819BA-3B02-4763-8CE2-D94F000088C9}" type="slidenum">
              <a:rPr lang="es-ES" altLang="es-E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397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>
              <a:latin typeface="Arial" panose="020B0604020202020204" pitchFamily="34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79388" y="6445250"/>
            <a:ext cx="720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/>
              <a:t>©cbayod</a:t>
            </a:r>
            <a:endParaRPr lang="es-ES_tradnl" altLang="es-ES" sz="1200"/>
          </a:p>
        </p:txBody>
      </p:sp>
      <p:sp>
        <p:nvSpPr>
          <p:cNvPr id="2" name="Rectángulo 1"/>
          <p:cNvSpPr/>
          <p:nvPr/>
        </p:nvSpPr>
        <p:spPr>
          <a:xfrm>
            <a:off x="0" y="44624"/>
            <a:ext cx="9144000" cy="6813376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sz="1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38691295"/>
              </p:ext>
            </p:extLst>
          </p:nvPr>
        </p:nvGraphicFramePr>
        <p:xfrm>
          <a:off x="0" y="44624"/>
          <a:ext cx="9144000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2557462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uadroTexto 5"/>
          <p:cNvSpPr txBox="1"/>
          <p:nvPr/>
        </p:nvSpPr>
        <p:spPr>
          <a:xfrm>
            <a:off x="3707904" y="42210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Acogimiento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8085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2CF2E7-3C87-43F8-A8E6-55532669D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768F64-F6DF-423F-BB42-5BCABBDCA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750A51-E9D2-472E-92F1-0F9973555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A52DFD-C149-479F-BCBA-4B28B46ED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B33BE3-41E2-4F77-B353-F7B16A0CB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4819BA-3B02-4763-8CE2-D94F000088C9}" type="slidenum">
              <a:rPr lang="es-ES" altLang="es-E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397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>
              <a:latin typeface="Arial" panose="020B0604020202020204" pitchFamily="34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79388" y="6445250"/>
            <a:ext cx="720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/>
              <a:t>©cbayod</a:t>
            </a:r>
            <a:endParaRPr lang="es-ES_tradnl" altLang="es-ES" sz="1200"/>
          </a:p>
        </p:txBody>
      </p:sp>
      <p:sp>
        <p:nvSpPr>
          <p:cNvPr id="2" name="Rectángulo 1"/>
          <p:cNvSpPr/>
          <p:nvPr/>
        </p:nvSpPr>
        <p:spPr>
          <a:xfrm>
            <a:off x="0" y="44624"/>
            <a:ext cx="9144000" cy="6813376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sz="1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0315189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6876256" y="44624"/>
            <a:ext cx="2232248" cy="1080120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isometricOffAxis2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Acogimiento familiar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96752"/>
            <a:ext cx="3600400" cy="475252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rig="threePt" dir="t"/>
          </a:scene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589240"/>
            <a:ext cx="2333625" cy="126876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06060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1D8B67-C50D-48EE-BFB2-E2F32D899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25AB64-4ADF-4901-B1A3-415FBD38D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CE175E-B2B9-4EDA-BC3F-F7874BEA9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37599C-61E0-4573-8975-D2B64B42D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5217C1-AB5A-4B5C-A3A7-17C1238B0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042A25-E69B-4851-9994-30377F050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D590A9-DB9C-4146-A71C-21D3B2ABF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BF9760-2B31-4F51-9122-A9686EE46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06571E-C196-4101-9EDD-6F0A3B030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19A4A-6E38-45E5-BD5C-303AA12F9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01E535-4793-4CBB-AF8F-A1FF0FC97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FCE1DC-A979-49E1-8668-364F23154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3BCE5-C965-4942-BABF-5D74B2E84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EE4073-AD30-41B5-8512-BE4C3B177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4819BA-3B02-4763-8CE2-D94F000088C9}" type="slidenum">
              <a:rPr lang="es-ES" altLang="es-E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397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>
              <a:latin typeface="Arial" panose="020B0604020202020204" pitchFamily="34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79388" y="6445250"/>
            <a:ext cx="720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/>
              <a:t>©cbayod</a:t>
            </a:r>
            <a:endParaRPr lang="es-ES_tradnl" altLang="es-ES" sz="1200"/>
          </a:p>
        </p:txBody>
      </p:sp>
      <p:sp>
        <p:nvSpPr>
          <p:cNvPr id="2" name="Rectángulo 1"/>
          <p:cNvSpPr/>
          <p:nvPr/>
        </p:nvSpPr>
        <p:spPr>
          <a:xfrm>
            <a:off x="0" y="44624"/>
            <a:ext cx="9144000" cy="6813376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sz="1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72162367"/>
              </p:ext>
            </p:extLst>
          </p:nvPr>
        </p:nvGraphicFramePr>
        <p:xfrm>
          <a:off x="827584" y="0"/>
          <a:ext cx="831641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-252536" y="1052736"/>
            <a:ext cx="2880320" cy="3888432"/>
            <a:chOff x="-252536" y="1052736"/>
            <a:chExt cx="2880320" cy="3888432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1052736"/>
              <a:ext cx="2880320" cy="38884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perspectiveContrastingRightFacing"/>
              <a:lightRig rig="threePt" dir="t"/>
            </a:scene3d>
            <a:sp3d>
              <a:bevelT/>
            </a:sp3d>
          </p:spPr>
        </p:pic>
        <p:sp>
          <p:nvSpPr>
            <p:cNvPr id="6" name="CuadroTexto 5"/>
            <p:cNvSpPr txBox="1"/>
            <p:nvPr/>
          </p:nvSpPr>
          <p:spPr>
            <a:xfrm>
              <a:off x="30161" y="3861048"/>
              <a:ext cx="2346927" cy="646331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Acogimiento residencial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812270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7038E-BCB7-4340-99BF-6429E100C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0E75F1-F0D4-4ED3-87E4-80FA32AB6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F2E963-23E8-4CE3-9280-95CF87666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9BE4FA-2DD9-4C2C-997E-65A3836C2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030DCA-FCDB-4961-B728-E22B061CB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6C351C-8BEE-4837-8A75-F9821BD52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F3393A-FA6D-4CE0-AF3C-0BC78D67D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A2A343-D3A2-46EE-9E8F-FC984065B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3911B9-325D-4E4E-903D-F1BE3D812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4819BA-3B02-4763-8CE2-D94F000088C9}" type="slidenum">
              <a:rPr lang="es-ES" altLang="es-E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397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>
              <a:latin typeface="Arial" panose="020B0604020202020204" pitchFamily="34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79388" y="6445250"/>
            <a:ext cx="720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/>
              <a:t>©cbayod</a:t>
            </a:r>
            <a:endParaRPr lang="es-ES_tradnl" altLang="es-ES" sz="1200"/>
          </a:p>
        </p:txBody>
      </p:sp>
      <p:sp>
        <p:nvSpPr>
          <p:cNvPr id="2" name="Rectángulo 1"/>
          <p:cNvSpPr/>
          <p:nvPr/>
        </p:nvSpPr>
        <p:spPr>
          <a:xfrm>
            <a:off x="0" y="44624"/>
            <a:ext cx="9144000" cy="6813376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sz="1400" dirty="0"/>
          </a:p>
        </p:txBody>
      </p:sp>
      <p:sp>
        <p:nvSpPr>
          <p:cNvPr id="3" name="Rectángulo 2"/>
          <p:cNvSpPr/>
          <p:nvPr/>
        </p:nvSpPr>
        <p:spPr>
          <a:xfrm>
            <a:off x="0" y="44624"/>
            <a:ext cx="9144000" cy="6813376"/>
          </a:xfrm>
          <a:prstGeom prst="rect">
            <a:avLst/>
          </a:prstGeom>
        </p:spPr>
        <p:txBody>
          <a:bodyPr/>
          <a:lstStyle/>
          <a:p>
            <a:pPr marL="0" lvl="2">
              <a:buFontTx/>
              <a:buChar char="•"/>
            </a:pPr>
            <a:endParaRPr lang="es-ES" dirty="0" smtClean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6991691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36912"/>
            <a:ext cx="3388221" cy="3816424"/>
          </a:xfrm>
          <a:prstGeom prst="ellipse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8" name="Elipse 7"/>
          <p:cNvSpPr/>
          <p:nvPr/>
        </p:nvSpPr>
        <p:spPr>
          <a:xfrm>
            <a:off x="5868144" y="404664"/>
            <a:ext cx="2736304" cy="170435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Junta de parientes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5041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DDDEE8-B70B-44C7-A2FA-A2DE490E4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AB603E-3B91-4F8B-A5BE-16F0CEDAE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AB50CC-030A-43A7-B4AD-60533B47D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B33151-61FE-41AD-AD94-025EEA649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E9A0E9-6B91-458E-BD5F-A3F927C4E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5DD159-6C48-4FC4-9725-E4A9DCA67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06DF23-3BA7-445A-A2E0-15A9B3906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832956-90E1-454D-ADA0-DDA837A6B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A830AA-B73E-4AD5-95D0-0618E440B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372B09-4CFB-40C2-9B4A-2D882109D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DE9F83-2BD8-4E17-808D-561511757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47F1C6-C00B-460B-9406-77AF09158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237326-B204-4439-A90B-25B21F5A1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43F03E-4572-4CD9-8E84-A460258FF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301238-7CD5-4046-A472-DE7481DBE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1B4C56-7E81-44CD-9665-B8A12B3ED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8E027D-9E40-4A43-809E-0D16BAF6F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09CB56-4338-4D27-9796-105B85310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5BF532-34D6-4C8F-A393-767A1776A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BB1896-0D28-4EF1-9406-267739CA1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32FF51-E07B-4E93-AD09-A2A83873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73D797-B384-4F27-AAA0-860091F75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6F8C60-3081-4073-9F5B-B7D7CD7D7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439657-5111-48C4-B902-0C1FEAD1B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D1E098-CFD8-4688-966E-C8F18700A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5CDECB-AA7B-4AAF-9DDE-B749A1137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FF770D-3460-42B8-B88A-5B935B69C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1C698B-267C-41C1-A4D8-AA7787CA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F8A1EF-952C-4704-A649-2B5ACD1A4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E8FAA8-6615-43D6-ACB6-0DBB7820F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7C861-6183-45BE-9FC4-20BBB0D28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942755-B846-4A72-864B-52907C174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45B1BF-E75D-4E6C-9318-55BA6E45A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E852C4-F756-4A10-93A0-D0A643794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EBAC73-240C-4300-A3C8-F290C353C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D6D14C-0BF0-47DC-8C71-378DF1249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EEB645-D2E5-4773-B890-48F9C295E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7A4B87-A39C-4372-86FD-BCD2CD735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D3F90D-C946-4F63-9E2B-B48042E64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BF360B-9E6B-49BA-A6C1-AE05815A1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75D493-0814-4F5A-A054-B0AB39A63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B984DA-BBD3-4D89-B4BE-F26A12B94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A36224-DBF3-403E-8FA1-7102C6EEC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388941-F305-4CA6-8763-CBDFFD7B4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4819BA-3B02-4763-8CE2-D94F000088C9}" type="slidenum">
              <a:rPr lang="es-ES" altLang="es-E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397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>
              <a:latin typeface="Arial" panose="020B0604020202020204" pitchFamily="34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79388" y="6445250"/>
            <a:ext cx="720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/>
              <a:t>©cbayod</a:t>
            </a:r>
            <a:endParaRPr lang="es-ES_tradnl" altLang="es-ES" sz="1200"/>
          </a:p>
        </p:txBody>
      </p:sp>
      <p:sp>
        <p:nvSpPr>
          <p:cNvPr id="2" name="Rectángulo 1"/>
          <p:cNvSpPr/>
          <p:nvPr/>
        </p:nvSpPr>
        <p:spPr>
          <a:xfrm>
            <a:off x="0" y="44624"/>
            <a:ext cx="9144000" cy="6813376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sz="1400" dirty="0"/>
          </a:p>
        </p:txBody>
      </p:sp>
      <p:sp>
        <p:nvSpPr>
          <p:cNvPr id="3" name="Rectángulo 2"/>
          <p:cNvSpPr/>
          <p:nvPr/>
        </p:nvSpPr>
        <p:spPr>
          <a:xfrm>
            <a:off x="0" y="44624"/>
            <a:ext cx="9144000" cy="6813376"/>
          </a:xfrm>
          <a:prstGeom prst="rect">
            <a:avLst/>
          </a:prstGeom>
        </p:spPr>
        <p:txBody>
          <a:bodyPr/>
          <a:lstStyle/>
          <a:p>
            <a:pPr marL="0" lvl="2">
              <a:buFontTx/>
              <a:buChar char="•"/>
            </a:pPr>
            <a:endParaRPr lang="es-ES" dirty="0" smtClean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670627882"/>
              </p:ext>
            </p:extLst>
          </p:nvPr>
        </p:nvGraphicFramePr>
        <p:xfrm>
          <a:off x="0" y="0"/>
          <a:ext cx="9144000" cy="6740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redondeado 7"/>
          <p:cNvSpPr/>
          <p:nvPr/>
        </p:nvSpPr>
        <p:spPr>
          <a:xfrm>
            <a:off x="6300192" y="260648"/>
            <a:ext cx="2520280" cy="129614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Supuestos legales de intervención de la J.P.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16832"/>
            <a:ext cx="3168352" cy="42484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08254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EC0ED5-966B-4D06-8EEE-DCBAF1EE6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319136-0D72-4D3B-A1C0-667674FDD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1CF425-9C80-49CA-87CA-B4C474945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0BA754-08D5-453C-BA41-891119C7D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AA2448-8DC8-4816-8759-370D28DF0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459809-4B6A-4A26-AE34-0A0324257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B1024A-CACE-4F0F-A0A6-66B769B3F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EA9F88-F289-44C6-ABCB-2DC1F461A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59EC53-D455-4EBA-A45D-876E875ED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84A597-440F-46D7-B0BE-00CBBF0A1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66AAF2-1334-4A22-803C-FABF244EB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92B81C-49B7-4E6D-A4F9-EBF0909D0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4A4E2F-256F-41F6-B88E-4E34B117C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44703F-0645-439D-B915-24849ECEF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7D2E40-0384-4DF0-8059-FE544A3F6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6323</TotalTime>
  <Words>1186</Words>
  <Application>Microsoft Office PowerPoint</Application>
  <PresentationFormat>Presentación en pantalla (4:3)</PresentationFormat>
  <Paragraphs>191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Broadway</vt:lpstr>
      <vt:lpstr>Calibri</vt:lpstr>
      <vt:lpstr>Garamond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668</cp:revision>
  <cp:lastPrinted>2022-10-18T16:38:25Z</cp:lastPrinted>
  <dcterms:created xsi:type="dcterms:W3CDTF">2021-09-13T16:18:37Z</dcterms:created>
  <dcterms:modified xsi:type="dcterms:W3CDTF">2023-02-12T18:43:51Z</dcterms:modified>
</cp:coreProperties>
</file>