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7" r:id="rId3"/>
    <p:sldId id="292" r:id="rId4"/>
    <p:sldId id="293" r:id="rId5"/>
    <p:sldId id="295" r:id="rId6"/>
    <p:sldId id="294" r:id="rId7"/>
    <p:sldId id="296" r:id="rId8"/>
    <p:sldId id="297" r:id="rId9"/>
    <p:sldId id="298" r:id="rId10"/>
    <p:sldId id="284" r:id="rId11"/>
  </p:sldIdLst>
  <p:sldSz cx="9144000" cy="6858000" type="screen4x3"/>
  <p:notesSz cx="6797675" cy="99266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6412" autoAdjust="0"/>
  </p:normalViewPr>
  <p:slideViewPr>
    <p:cSldViewPr>
      <p:cViewPr varScale="1">
        <p:scale>
          <a:sx n="90" d="100"/>
          <a:sy n="90" d="100"/>
        </p:scale>
        <p:origin x="53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hyperlink" Target="https://www.boe.es/buscar/act.php?id=BOE-A-1967-5590&amp;p=19670411&amp;tn=1#acincuentaytres" TargetMode="External"/><Relationship Id="rId4" Type="http://schemas.openxmlformats.org/officeDocument/2006/relationships/image" Target="../media/image6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9ca666776b162bcd/20170905" TargetMode="External"/><Relationship Id="rId2" Type="http://schemas.openxmlformats.org/officeDocument/2006/relationships/hyperlink" Target="https://www.boe.es/buscar/act.php?id=BOE-A-2000-323&amp;p=20221223&amp;tn=1" TargetMode="External"/><Relationship Id="rId1" Type="http://schemas.openxmlformats.org/officeDocument/2006/relationships/hyperlink" Target="https://www.boe.es/buscar/act.php?id=BOE-A-1967-5590&amp;p=19670411&amp;tn=1" TargetMode="Externa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1947-3843&amp;p=20201126&amp;tn=1#a144" TargetMode="External"/><Relationship Id="rId1" Type="http://schemas.openxmlformats.org/officeDocument/2006/relationships/hyperlink" Target="https://www.poderjudicial.es/search/AN/openDocument/ed509a0e254c46ee/20130408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967-5590&amp;p=19670411&amp;tn=1#acincuentaytres" TargetMode="External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image" Target="../media/image6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9ca666776b162bcd/20170905" TargetMode="External"/><Relationship Id="rId2" Type="http://schemas.openxmlformats.org/officeDocument/2006/relationships/hyperlink" Target="https://www.boe.es/buscar/act.php?id=BOE-A-2000-323&amp;p=20221223&amp;tn=1" TargetMode="External"/><Relationship Id="rId1" Type="http://schemas.openxmlformats.org/officeDocument/2006/relationships/hyperlink" Target="https://www.boe.es/buscar/act.php?id=BOE-A-1967-5590&amp;p=19670411&amp;tn=1" TargetMode="External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1947-3843&amp;p=20201126&amp;tn=1#a144" TargetMode="External"/><Relationship Id="rId1" Type="http://schemas.openxmlformats.org/officeDocument/2006/relationships/hyperlink" Target="https://www.poderjudicial.es/search/AN/openDocument/ed509a0e254c46ee/20130408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B09D49-8CF5-4F89-AB41-5C6ECE5AF1E7}" type="doc">
      <dgm:prSet loTypeId="urn:microsoft.com/office/officeart/2008/layout/PictureLineup" loCatId="pictur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6D3B309E-1037-4535-A64E-881F20BD7EE7}">
      <dgm:prSet/>
      <dgm:spPr/>
      <dgm:t>
        <a:bodyPr/>
        <a:lstStyle/>
        <a:p>
          <a:pPr rtl="0"/>
          <a:r>
            <a:rPr lang="es-ES" dirty="0" smtClean="0"/>
            <a:t>Regulación </a:t>
          </a:r>
          <a:endParaRPr lang="es-ES" dirty="0"/>
        </a:p>
      </dgm:t>
    </dgm:pt>
    <dgm:pt modelId="{2F74B1BA-1949-4210-AC98-2AE8B7C4D1F4}" type="parTrans" cxnId="{25AD720B-B0C3-4DD4-915A-5424D1B8B924}">
      <dgm:prSet/>
      <dgm:spPr/>
      <dgm:t>
        <a:bodyPr/>
        <a:lstStyle/>
        <a:p>
          <a:endParaRPr lang="es-ES"/>
        </a:p>
      </dgm:t>
    </dgm:pt>
    <dgm:pt modelId="{70931B8B-474B-4D7C-84C4-6B69F43C8B2F}" type="sibTrans" cxnId="{25AD720B-B0C3-4DD4-915A-5424D1B8B924}">
      <dgm:prSet/>
      <dgm:spPr/>
      <dgm:t>
        <a:bodyPr/>
        <a:lstStyle/>
        <a:p>
          <a:endParaRPr lang="es-ES"/>
        </a:p>
      </dgm:t>
    </dgm:pt>
    <dgm:pt modelId="{D0062C6A-6930-41E1-8D43-1D299080F35B}">
      <dgm:prSet/>
      <dgm:spPr/>
      <dgm:t>
        <a:bodyPr/>
        <a:lstStyle/>
        <a:p>
          <a:pPr rtl="0"/>
          <a:r>
            <a:rPr lang="es-ES" smtClean="0"/>
            <a:t>Cap. IV, Tit. IV, Libro II, (arts. 244 a 270 CDFA)</a:t>
          </a:r>
          <a:endParaRPr lang="es-ES"/>
        </a:p>
      </dgm:t>
    </dgm:pt>
    <dgm:pt modelId="{6A2E7FB5-EAB8-4AD5-8BBB-A005128F1A43}" type="parTrans" cxnId="{AD9543E4-CC8D-4BDA-8C80-165A8C6F3C36}">
      <dgm:prSet/>
      <dgm:spPr/>
      <dgm:t>
        <a:bodyPr/>
        <a:lstStyle/>
        <a:p>
          <a:endParaRPr lang="es-ES"/>
        </a:p>
      </dgm:t>
    </dgm:pt>
    <dgm:pt modelId="{6587F539-86F2-4444-8F74-D9B8D9CAF216}" type="sibTrans" cxnId="{AD9543E4-CC8D-4BDA-8C80-165A8C6F3C36}">
      <dgm:prSet/>
      <dgm:spPr/>
      <dgm:t>
        <a:bodyPr/>
        <a:lstStyle/>
        <a:p>
          <a:endParaRPr lang="es-ES"/>
        </a:p>
      </dgm:t>
    </dgm:pt>
    <dgm:pt modelId="{A494CA48-6C94-4A57-A154-9032B113F068}">
      <dgm:prSet/>
      <dgm:spPr/>
      <dgm:t>
        <a:bodyPr/>
        <a:lstStyle/>
        <a:p>
          <a:pPr rtl="0"/>
          <a:r>
            <a:rPr lang="es-ES" dirty="0" smtClean="0"/>
            <a:t>Disolución: arts. 244 a 249 CDFA</a:t>
          </a:r>
          <a:endParaRPr lang="es-ES" dirty="0"/>
        </a:p>
      </dgm:t>
    </dgm:pt>
    <dgm:pt modelId="{4DF1BA3F-A715-4FF7-BAA7-9B1676F54260}" type="parTrans" cxnId="{B9B62BA1-C7FB-4DDB-9E51-ED062BCAA399}">
      <dgm:prSet/>
      <dgm:spPr/>
      <dgm:t>
        <a:bodyPr/>
        <a:lstStyle/>
        <a:p>
          <a:endParaRPr lang="es-ES"/>
        </a:p>
      </dgm:t>
    </dgm:pt>
    <dgm:pt modelId="{0F353907-4858-429F-8574-D5DB0FFB75D6}" type="sibTrans" cxnId="{B9B62BA1-C7FB-4DDB-9E51-ED062BCAA399}">
      <dgm:prSet/>
      <dgm:spPr/>
      <dgm:t>
        <a:bodyPr/>
        <a:lstStyle/>
        <a:p>
          <a:endParaRPr lang="es-ES"/>
        </a:p>
      </dgm:t>
    </dgm:pt>
    <dgm:pt modelId="{C8E9A3BE-ED46-4E79-870C-10DCA1F70A51}">
      <dgm:prSet/>
      <dgm:spPr/>
      <dgm:t>
        <a:bodyPr/>
        <a:lstStyle/>
        <a:p>
          <a:pPr rtl="0"/>
          <a:r>
            <a:rPr lang="es-ES" dirty="0" smtClean="0"/>
            <a:t>Comunidad </a:t>
          </a:r>
          <a:r>
            <a:rPr lang="es-ES" dirty="0" err="1" smtClean="0"/>
            <a:t>posconsorcial</a:t>
          </a:r>
          <a:r>
            <a:rPr lang="es-ES" dirty="0" smtClean="0"/>
            <a:t>: arts. 250 a 257 CDFA</a:t>
          </a:r>
          <a:endParaRPr lang="es-ES" dirty="0"/>
        </a:p>
      </dgm:t>
    </dgm:pt>
    <dgm:pt modelId="{E16A2776-8D5D-453C-9EAD-A8CD1A290BBF}" type="parTrans" cxnId="{C8434372-3311-4DC0-B5D6-305F4ABF57E4}">
      <dgm:prSet/>
      <dgm:spPr/>
      <dgm:t>
        <a:bodyPr/>
        <a:lstStyle/>
        <a:p>
          <a:endParaRPr lang="es-ES"/>
        </a:p>
      </dgm:t>
    </dgm:pt>
    <dgm:pt modelId="{B438DE91-F06B-4A65-A46E-21AE1A165F4E}" type="sibTrans" cxnId="{C8434372-3311-4DC0-B5D6-305F4ABF57E4}">
      <dgm:prSet/>
      <dgm:spPr/>
      <dgm:t>
        <a:bodyPr/>
        <a:lstStyle/>
        <a:p>
          <a:endParaRPr lang="es-ES"/>
        </a:p>
      </dgm:t>
    </dgm:pt>
    <dgm:pt modelId="{56C32548-321F-49FA-B5D3-D01A130413C1}">
      <dgm:prSet/>
      <dgm:spPr/>
      <dgm:t>
        <a:bodyPr/>
        <a:lstStyle/>
        <a:p>
          <a:pPr rtl="0"/>
          <a:r>
            <a:rPr lang="es-ES" smtClean="0"/>
            <a:t>Liquidación y división: arts. 258 a 270 CDFA</a:t>
          </a:r>
          <a:endParaRPr lang="es-ES"/>
        </a:p>
      </dgm:t>
    </dgm:pt>
    <dgm:pt modelId="{283B41A5-1038-4457-8725-8CDC605FE8C8}" type="parTrans" cxnId="{13560DF9-74A5-44CC-9B2C-FF9427B63C4F}">
      <dgm:prSet/>
      <dgm:spPr/>
      <dgm:t>
        <a:bodyPr/>
        <a:lstStyle/>
        <a:p>
          <a:endParaRPr lang="es-ES"/>
        </a:p>
      </dgm:t>
    </dgm:pt>
    <dgm:pt modelId="{46FFCC3C-3EEB-49F8-819D-60A40B8D3EBC}" type="sibTrans" cxnId="{13560DF9-74A5-44CC-9B2C-FF9427B63C4F}">
      <dgm:prSet/>
      <dgm:spPr/>
      <dgm:t>
        <a:bodyPr/>
        <a:lstStyle/>
        <a:p>
          <a:endParaRPr lang="es-ES"/>
        </a:p>
      </dgm:t>
    </dgm:pt>
    <dgm:pt modelId="{3DDFE742-DDAD-42DD-8D05-9AE13B3DDD8B}">
      <dgm:prSet/>
      <dgm:spPr/>
      <dgm:t>
        <a:bodyPr/>
        <a:lstStyle/>
        <a:p>
          <a:pPr rtl="0"/>
          <a:r>
            <a:rPr lang="es-ES" smtClean="0"/>
            <a:t>Antecedentes:</a:t>
          </a:r>
          <a:endParaRPr lang="es-ES"/>
        </a:p>
      </dgm:t>
    </dgm:pt>
    <dgm:pt modelId="{3A65B074-4A22-41E2-A2CF-96CB56879AD4}" type="parTrans" cxnId="{7739B827-6621-470C-8F73-3AAC0EED4FED}">
      <dgm:prSet/>
      <dgm:spPr/>
      <dgm:t>
        <a:bodyPr/>
        <a:lstStyle/>
        <a:p>
          <a:endParaRPr lang="es-ES"/>
        </a:p>
      </dgm:t>
    </dgm:pt>
    <dgm:pt modelId="{FDACC18A-F934-4432-8B0E-F6C3E0D19C3D}" type="sibTrans" cxnId="{7739B827-6621-470C-8F73-3AAC0EED4FED}">
      <dgm:prSet/>
      <dgm:spPr/>
      <dgm:t>
        <a:bodyPr/>
        <a:lstStyle/>
        <a:p>
          <a:endParaRPr lang="es-ES"/>
        </a:p>
      </dgm:t>
    </dgm:pt>
    <dgm:pt modelId="{FDA4223D-45D9-4E10-A26C-99531662B8C7}">
      <dgm:prSet/>
      <dgm:spPr/>
      <dgm:t>
        <a:bodyPr/>
        <a:lstStyle/>
        <a:p>
          <a:pPr rtl="0"/>
          <a:r>
            <a:rPr lang="es-ES" smtClean="0"/>
            <a:t>Fueros y Observancias: aventajas</a:t>
          </a:r>
          <a:endParaRPr lang="es-ES"/>
        </a:p>
      </dgm:t>
    </dgm:pt>
    <dgm:pt modelId="{5D7D563E-EE75-4593-8436-9AA23574F62C}" type="parTrans" cxnId="{D7BD8956-C726-426F-B211-1FFACB1D3773}">
      <dgm:prSet/>
      <dgm:spPr/>
      <dgm:t>
        <a:bodyPr/>
        <a:lstStyle/>
        <a:p>
          <a:endParaRPr lang="es-ES"/>
        </a:p>
      </dgm:t>
    </dgm:pt>
    <dgm:pt modelId="{A52CC412-73B1-43A8-98C7-AD439DC6D72B}" type="sibTrans" cxnId="{D7BD8956-C726-426F-B211-1FFACB1D3773}">
      <dgm:prSet/>
      <dgm:spPr/>
      <dgm:t>
        <a:bodyPr/>
        <a:lstStyle/>
        <a:p>
          <a:endParaRPr lang="es-ES"/>
        </a:p>
      </dgm:t>
    </dgm:pt>
    <dgm:pt modelId="{DDA4330A-1F38-4A8F-878B-16C35229C3D5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 53 Comp</a:t>
          </a:r>
          <a:r>
            <a:rPr lang="es-ES" dirty="0" smtClean="0"/>
            <a:t>. de 1967</a:t>
          </a:r>
          <a:endParaRPr lang="es-ES" dirty="0"/>
        </a:p>
      </dgm:t>
    </dgm:pt>
    <dgm:pt modelId="{992277B5-6DAF-4FAF-B116-3A383055DB65}" type="parTrans" cxnId="{3A148734-FD2A-4C56-A398-6076E22F6E68}">
      <dgm:prSet/>
      <dgm:spPr/>
      <dgm:t>
        <a:bodyPr/>
        <a:lstStyle/>
        <a:p>
          <a:endParaRPr lang="es-ES"/>
        </a:p>
      </dgm:t>
    </dgm:pt>
    <dgm:pt modelId="{778FDF0F-EBAC-42F1-89DE-9CC070040118}" type="sibTrans" cxnId="{3A148734-FD2A-4C56-A398-6076E22F6E68}">
      <dgm:prSet/>
      <dgm:spPr/>
      <dgm:t>
        <a:bodyPr/>
        <a:lstStyle/>
        <a:p>
          <a:endParaRPr lang="es-ES"/>
        </a:p>
      </dgm:t>
    </dgm:pt>
    <dgm:pt modelId="{1ECAD175-6880-4292-A14A-CE37DC2B8AA0}">
      <dgm:prSet/>
      <dgm:spPr/>
      <dgm:t>
        <a:bodyPr/>
        <a:lstStyle/>
        <a:p>
          <a:pPr rtl="0"/>
          <a:r>
            <a:rPr lang="es-ES" dirty="0" err="1" smtClean="0"/>
            <a:t>Lrem</a:t>
          </a:r>
          <a:r>
            <a:rPr lang="es-ES" dirty="0" smtClean="0"/>
            <a:t>.: 2003: novedades y mejoras</a:t>
          </a:r>
          <a:endParaRPr lang="es-ES" dirty="0"/>
        </a:p>
      </dgm:t>
    </dgm:pt>
    <dgm:pt modelId="{7AA16D8C-D470-44C6-9DC3-BA75AA039D6C}" type="parTrans" cxnId="{1D2D60EE-B318-4287-80BD-DB410326EFED}">
      <dgm:prSet/>
      <dgm:spPr/>
      <dgm:t>
        <a:bodyPr/>
        <a:lstStyle/>
        <a:p>
          <a:endParaRPr lang="es-ES"/>
        </a:p>
      </dgm:t>
    </dgm:pt>
    <dgm:pt modelId="{32B67709-9806-4390-A3E9-EA496DD326A9}" type="sibTrans" cxnId="{1D2D60EE-B318-4287-80BD-DB410326EFED}">
      <dgm:prSet/>
      <dgm:spPr/>
      <dgm:t>
        <a:bodyPr/>
        <a:lstStyle/>
        <a:p>
          <a:endParaRPr lang="es-ES"/>
        </a:p>
      </dgm:t>
    </dgm:pt>
    <dgm:pt modelId="{8459AFE9-2077-4D9A-8732-171CC63BDF75}">
      <dgm:prSet/>
      <dgm:spPr/>
      <dgm:t>
        <a:bodyPr/>
        <a:lstStyle/>
        <a:p>
          <a:pPr rtl="0"/>
          <a:r>
            <a:rPr lang="es-ES" smtClean="0"/>
            <a:t>Régimen transitorio:</a:t>
          </a:r>
          <a:endParaRPr lang="es-ES"/>
        </a:p>
      </dgm:t>
    </dgm:pt>
    <dgm:pt modelId="{013377FE-F701-4CBA-9E07-E2C870255467}" type="parTrans" cxnId="{E3D99791-9EFD-4D30-8AD2-2EE663DBB105}">
      <dgm:prSet/>
      <dgm:spPr/>
      <dgm:t>
        <a:bodyPr/>
        <a:lstStyle/>
        <a:p>
          <a:endParaRPr lang="es-ES"/>
        </a:p>
      </dgm:t>
    </dgm:pt>
    <dgm:pt modelId="{CA26169C-C3E2-4BC4-9544-770C20D98535}" type="sibTrans" cxnId="{E3D99791-9EFD-4D30-8AD2-2EE663DBB105}">
      <dgm:prSet/>
      <dgm:spPr/>
      <dgm:t>
        <a:bodyPr/>
        <a:lstStyle/>
        <a:p>
          <a:endParaRPr lang="es-ES"/>
        </a:p>
      </dgm:t>
    </dgm:pt>
    <dgm:pt modelId="{E5006832-2B2D-4247-9533-2468DECE8962}">
      <dgm:prSet/>
      <dgm:spPr/>
      <dgm:t>
        <a:bodyPr/>
        <a:lstStyle/>
        <a:p>
          <a:pPr rtl="0"/>
          <a:r>
            <a:rPr lang="es-ES" smtClean="0"/>
            <a:t>DT 8ª y 9ª CDFA.</a:t>
          </a:r>
          <a:endParaRPr lang="es-ES"/>
        </a:p>
      </dgm:t>
    </dgm:pt>
    <dgm:pt modelId="{9E4EF27F-B406-4D24-B2F6-8192DD1CD56F}" type="parTrans" cxnId="{2B0A70D9-6100-434E-9EE5-EDBE6A109742}">
      <dgm:prSet/>
      <dgm:spPr/>
      <dgm:t>
        <a:bodyPr/>
        <a:lstStyle/>
        <a:p>
          <a:endParaRPr lang="es-ES"/>
        </a:p>
      </dgm:t>
    </dgm:pt>
    <dgm:pt modelId="{74821759-4B80-4FEA-9813-47A61887412D}" type="sibTrans" cxnId="{2B0A70D9-6100-434E-9EE5-EDBE6A109742}">
      <dgm:prSet/>
      <dgm:spPr/>
      <dgm:t>
        <a:bodyPr/>
        <a:lstStyle/>
        <a:p>
          <a:endParaRPr lang="es-ES"/>
        </a:p>
      </dgm:t>
    </dgm:pt>
    <dgm:pt modelId="{3CD9FCEF-8F75-439F-ACFC-06A80435C735}">
      <dgm:prSet/>
      <dgm:spPr/>
      <dgm:t>
        <a:bodyPr/>
        <a:lstStyle/>
        <a:p>
          <a:pPr rtl="0"/>
          <a:r>
            <a:rPr lang="es-ES" i="1" dirty="0" smtClean="0"/>
            <a:t>Fijación del momento de la </a:t>
          </a:r>
          <a:r>
            <a:rPr lang="es-ES" i="1" dirty="0" err="1" smtClean="0"/>
            <a:t>disolcuión</a:t>
          </a:r>
          <a:r>
            <a:rPr lang="es-ES" i="1" dirty="0" smtClean="0"/>
            <a:t>: 247 CDFA</a:t>
          </a:r>
          <a:endParaRPr lang="es-ES" i="1" dirty="0"/>
        </a:p>
      </dgm:t>
    </dgm:pt>
    <dgm:pt modelId="{89D70679-CC9F-4CD6-9BD4-36616DA73816}" type="parTrans" cxnId="{D95F679A-4AD8-484E-8B84-4B8F197A84F9}">
      <dgm:prSet/>
      <dgm:spPr/>
    </dgm:pt>
    <dgm:pt modelId="{84D19B2E-8A26-4268-A2FD-44DA513EE180}" type="sibTrans" cxnId="{D95F679A-4AD8-484E-8B84-4B8F197A84F9}">
      <dgm:prSet/>
      <dgm:spPr/>
    </dgm:pt>
    <dgm:pt modelId="{D1A6DD0B-D409-434B-820B-30A68B61216E}">
      <dgm:prSet/>
      <dgm:spPr/>
      <dgm:t>
        <a:bodyPr/>
        <a:lstStyle/>
        <a:p>
          <a:pPr rtl="0"/>
          <a:r>
            <a:rPr lang="es-ES" i="1" dirty="0" smtClean="0"/>
            <a:t>Viudo y fiduciario</a:t>
          </a:r>
          <a:endParaRPr lang="es-ES" i="1" dirty="0"/>
        </a:p>
      </dgm:t>
    </dgm:pt>
    <dgm:pt modelId="{1422018D-A6A1-401A-9665-479E14D16EDB}" type="parTrans" cxnId="{E14EBE0D-98BB-48EA-99A7-9115166192AF}">
      <dgm:prSet/>
      <dgm:spPr/>
    </dgm:pt>
    <dgm:pt modelId="{C7C2190C-BF7F-4D88-B7F0-55DEE88344D2}" type="sibTrans" cxnId="{E14EBE0D-98BB-48EA-99A7-9115166192AF}">
      <dgm:prSet/>
      <dgm:spPr/>
    </dgm:pt>
    <dgm:pt modelId="{72647793-BCD6-4C33-BAB6-09F449C7F5DC}" type="pres">
      <dgm:prSet presAssocID="{C9B09D49-8CF5-4F89-AB41-5C6ECE5AF1E7}" presName="Name0" presStyleCnt="0">
        <dgm:presLayoutVars>
          <dgm:chMax/>
          <dgm:chPref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3429AD7-26AF-4085-8234-1ED70E1551B0}" type="pres">
      <dgm:prSet presAssocID="{6D3B309E-1037-4535-A64E-881F20BD7EE7}" presName="composite" presStyleCnt="0"/>
      <dgm:spPr/>
    </dgm:pt>
    <dgm:pt modelId="{3ED0BFC6-CCFD-4979-B9B3-9F697BBB6243}" type="pres">
      <dgm:prSet presAssocID="{6D3B309E-1037-4535-A64E-881F20BD7EE7}" presName="Image" presStyleLbl="alignNode1" presStyleIdx="0" presStyleCnt="3" custLinFactNeighborY="-679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</dgm:spPr>
      <dgm:t>
        <a:bodyPr/>
        <a:lstStyle/>
        <a:p>
          <a:endParaRPr lang="es-ES"/>
        </a:p>
      </dgm:t>
    </dgm:pt>
    <dgm:pt modelId="{B0E218BB-F822-4F0E-95FB-61D805A7F1AC}" type="pres">
      <dgm:prSet presAssocID="{6D3B309E-1037-4535-A64E-881F20BD7EE7}" presName="Accent" presStyleLbl="parChTrans1D1" presStyleIdx="0" presStyleCnt="3"/>
      <dgm:spPr/>
    </dgm:pt>
    <dgm:pt modelId="{1E4AE27C-F2B0-4F79-A985-FE4EDD2DE109}" type="pres">
      <dgm:prSet presAssocID="{6D3B309E-1037-4535-A64E-881F20BD7EE7}" presName="Paren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E20DB3-BC64-494E-9960-A42D8D8FF7BE}" type="pres">
      <dgm:prSet presAssocID="{70931B8B-474B-4D7C-84C4-6B69F43C8B2F}" presName="sibTrans" presStyleCnt="0"/>
      <dgm:spPr/>
    </dgm:pt>
    <dgm:pt modelId="{4E0051EF-52E4-4CC7-82A8-9165C0C4A502}" type="pres">
      <dgm:prSet presAssocID="{3DDFE742-DDAD-42DD-8D05-9AE13B3DDD8B}" presName="composite" presStyleCnt="0"/>
      <dgm:spPr/>
    </dgm:pt>
    <dgm:pt modelId="{69026E43-4B13-4B65-9004-20C5D9AD597D}" type="pres">
      <dgm:prSet presAssocID="{3DDFE742-DDAD-42DD-8D05-9AE13B3DDD8B}" presName="Image" presStyleLbl="alignNode1" presStyleIdx="1" presStyleCnt="3" custLinFactNeighborY="-679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es-ES"/>
        </a:p>
      </dgm:t>
    </dgm:pt>
    <dgm:pt modelId="{75C94F84-FDA5-4795-A7F2-C1C8A122C524}" type="pres">
      <dgm:prSet presAssocID="{3DDFE742-DDAD-42DD-8D05-9AE13B3DDD8B}" presName="Accent" presStyleLbl="parChTrans1D1" presStyleIdx="1" presStyleCnt="3"/>
      <dgm:spPr/>
    </dgm:pt>
    <dgm:pt modelId="{BE28E40B-FDD7-43C1-8CDD-FD467A5F3A1D}" type="pres">
      <dgm:prSet presAssocID="{3DDFE742-DDAD-42DD-8D05-9AE13B3DDD8B}" presName="Paren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465AF0-26BE-4AF3-8C4B-E9FD15EA5CF4}" type="pres">
      <dgm:prSet presAssocID="{FDACC18A-F934-4432-8B0E-F6C3E0D19C3D}" presName="sibTrans" presStyleCnt="0"/>
      <dgm:spPr/>
    </dgm:pt>
    <dgm:pt modelId="{A257ADA0-FD73-4262-9943-043353AEDD03}" type="pres">
      <dgm:prSet presAssocID="{8459AFE9-2077-4D9A-8732-171CC63BDF75}" presName="composite" presStyleCnt="0"/>
      <dgm:spPr/>
    </dgm:pt>
    <dgm:pt modelId="{F08E0FCA-1A90-46AF-B8CD-2AAFFF99B024}" type="pres">
      <dgm:prSet presAssocID="{8459AFE9-2077-4D9A-8732-171CC63BDF75}" presName="Image" presStyleLbl="alignNode1" presStyleIdx="2" presStyleCnt="3" custLinFactNeighborY="-679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</dgm:spPr>
      <dgm:t>
        <a:bodyPr/>
        <a:lstStyle/>
        <a:p>
          <a:endParaRPr lang="es-ES"/>
        </a:p>
      </dgm:t>
    </dgm:pt>
    <dgm:pt modelId="{8E741F6B-EF8A-44E7-BE6B-C8CF5FE947F4}" type="pres">
      <dgm:prSet presAssocID="{8459AFE9-2077-4D9A-8732-171CC63BDF75}" presName="Accent" presStyleLbl="parChTrans1D1" presStyleIdx="2" presStyleCnt="3"/>
      <dgm:spPr/>
    </dgm:pt>
    <dgm:pt modelId="{D29A034F-5C37-4E2D-9545-2B7B72AD0A35}" type="pres">
      <dgm:prSet presAssocID="{8459AFE9-2077-4D9A-8732-171CC63BDF75}" presName="Paren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A148734-FD2A-4C56-A398-6076E22F6E68}" srcId="{3DDFE742-DDAD-42DD-8D05-9AE13B3DDD8B}" destId="{DDA4330A-1F38-4A8F-878B-16C35229C3D5}" srcOrd="1" destOrd="0" parTransId="{992277B5-6DAF-4FAF-B116-3A383055DB65}" sibTransId="{778FDF0F-EBAC-42F1-89DE-9CC070040118}"/>
    <dgm:cxn modelId="{BC124315-62F5-478E-BE58-8C87D70D820F}" type="presOf" srcId="{D1A6DD0B-D409-434B-820B-30A68B61216E}" destId="{BE28E40B-FDD7-43C1-8CDD-FD467A5F3A1D}" srcOrd="0" destOrd="5" presId="urn:microsoft.com/office/officeart/2008/layout/PictureLineup"/>
    <dgm:cxn modelId="{0CE9A7E9-9146-4611-9D81-61DF76E6FB2C}" type="presOf" srcId="{A494CA48-6C94-4A57-A154-9032B113F068}" destId="{1E4AE27C-F2B0-4F79-A985-FE4EDD2DE109}" srcOrd="0" destOrd="2" presId="urn:microsoft.com/office/officeart/2008/layout/PictureLineup"/>
    <dgm:cxn modelId="{A86B3984-B9CA-4F9B-91B5-3FAA6E1279A2}" type="presOf" srcId="{8459AFE9-2077-4D9A-8732-171CC63BDF75}" destId="{D29A034F-5C37-4E2D-9545-2B7B72AD0A35}" srcOrd="0" destOrd="0" presId="urn:microsoft.com/office/officeart/2008/layout/PictureLineup"/>
    <dgm:cxn modelId="{25AD720B-B0C3-4DD4-915A-5424D1B8B924}" srcId="{C9B09D49-8CF5-4F89-AB41-5C6ECE5AF1E7}" destId="{6D3B309E-1037-4535-A64E-881F20BD7EE7}" srcOrd="0" destOrd="0" parTransId="{2F74B1BA-1949-4210-AC98-2AE8B7C4D1F4}" sibTransId="{70931B8B-474B-4D7C-84C4-6B69F43C8B2F}"/>
    <dgm:cxn modelId="{CF7822DB-397E-4057-B977-5D01150BC3B4}" type="presOf" srcId="{E5006832-2B2D-4247-9533-2468DECE8962}" destId="{D29A034F-5C37-4E2D-9545-2B7B72AD0A35}" srcOrd="0" destOrd="1" presId="urn:microsoft.com/office/officeart/2008/layout/PictureLineup"/>
    <dgm:cxn modelId="{D7BD8956-C726-426F-B211-1FFACB1D3773}" srcId="{3DDFE742-DDAD-42DD-8D05-9AE13B3DDD8B}" destId="{FDA4223D-45D9-4E10-A26C-99531662B8C7}" srcOrd="0" destOrd="0" parTransId="{5D7D563E-EE75-4593-8436-9AA23574F62C}" sibTransId="{A52CC412-73B1-43A8-98C7-AD439DC6D72B}"/>
    <dgm:cxn modelId="{D95F679A-4AD8-484E-8B84-4B8F197A84F9}" srcId="{1ECAD175-6880-4292-A14A-CE37DC2B8AA0}" destId="{3CD9FCEF-8F75-439F-ACFC-06A80435C735}" srcOrd="0" destOrd="0" parTransId="{89D70679-CC9F-4CD6-9BD4-36616DA73816}" sibTransId="{84D19B2E-8A26-4268-A2FD-44DA513EE180}"/>
    <dgm:cxn modelId="{B9B62BA1-C7FB-4DDB-9E51-ED062BCAA399}" srcId="{6D3B309E-1037-4535-A64E-881F20BD7EE7}" destId="{A494CA48-6C94-4A57-A154-9032B113F068}" srcOrd="1" destOrd="0" parTransId="{4DF1BA3F-A715-4FF7-BAA7-9B1676F54260}" sibTransId="{0F353907-4858-429F-8574-D5DB0FFB75D6}"/>
    <dgm:cxn modelId="{E3D99791-9EFD-4D30-8AD2-2EE663DBB105}" srcId="{C9B09D49-8CF5-4F89-AB41-5C6ECE5AF1E7}" destId="{8459AFE9-2077-4D9A-8732-171CC63BDF75}" srcOrd="2" destOrd="0" parTransId="{013377FE-F701-4CBA-9E07-E2C870255467}" sibTransId="{CA26169C-C3E2-4BC4-9544-770C20D98535}"/>
    <dgm:cxn modelId="{BFC30A89-4E57-4E70-9056-CB98438E596F}" type="presOf" srcId="{DDA4330A-1F38-4A8F-878B-16C35229C3D5}" destId="{BE28E40B-FDD7-43C1-8CDD-FD467A5F3A1D}" srcOrd="0" destOrd="2" presId="urn:microsoft.com/office/officeart/2008/layout/PictureLineup"/>
    <dgm:cxn modelId="{330CADFD-2CEE-41AF-B93B-B413FE12A422}" type="presOf" srcId="{1ECAD175-6880-4292-A14A-CE37DC2B8AA0}" destId="{BE28E40B-FDD7-43C1-8CDD-FD467A5F3A1D}" srcOrd="0" destOrd="3" presId="urn:microsoft.com/office/officeart/2008/layout/PictureLineup"/>
    <dgm:cxn modelId="{7739B827-6621-470C-8F73-3AAC0EED4FED}" srcId="{C9B09D49-8CF5-4F89-AB41-5C6ECE5AF1E7}" destId="{3DDFE742-DDAD-42DD-8D05-9AE13B3DDD8B}" srcOrd="1" destOrd="0" parTransId="{3A65B074-4A22-41E2-A2CF-96CB56879AD4}" sibTransId="{FDACC18A-F934-4432-8B0E-F6C3E0D19C3D}"/>
    <dgm:cxn modelId="{78A33155-3DCD-4EBB-A15F-F54A0692849C}" type="presOf" srcId="{3CD9FCEF-8F75-439F-ACFC-06A80435C735}" destId="{BE28E40B-FDD7-43C1-8CDD-FD467A5F3A1D}" srcOrd="0" destOrd="4" presId="urn:microsoft.com/office/officeart/2008/layout/PictureLineup"/>
    <dgm:cxn modelId="{C8434372-3311-4DC0-B5D6-305F4ABF57E4}" srcId="{6D3B309E-1037-4535-A64E-881F20BD7EE7}" destId="{C8E9A3BE-ED46-4E79-870C-10DCA1F70A51}" srcOrd="2" destOrd="0" parTransId="{E16A2776-8D5D-453C-9EAD-A8CD1A290BBF}" sibTransId="{B438DE91-F06B-4A65-A46E-21AE1A165F4E}"/>
    <dgm:cxn modelId="{C70FFF83-CB11-4D0E-92C1-A8D0353231C5}" type="presOf" srcId="{56C32548-321F-49FA-B5D3-D01A130413C1}" destId="{1E4AE27C-F2B0-4F79-A985-FE4EDD2DE109}" srcOrd="0" destOrd="4" presId="urn:microsoft.com/office/officeart/2008/layout/PictureLineup"/>
    <dgm:cxn modelId="{30D80C55-E455-4378-95E9-2A8EBB87B26E}" type="presOf" srcId="{FDA4223D-45D9-4E10-A26C-99531662B8C7}" destId="{BE28E40B-FDD7-43C1-8CDD-FD467A5F3A1D}" srcOrd="0" destOrd="1" presId="urn:microsoft.com/office/officeart/2008/layout/PictureLineup"/>
    <dgm:cxn modelId="{569B4A47-5754-4B3C-AC44-D2A211941573}" type="presOf" srcId="{C9B09D49-8CF5-4F89-AB41-5C6ECE5AF1E7}" destId="{72647793-BCD6-4C33-BAB6-09F449C7F5DC}" srcOrd="0" destOrd="0" presId="urn:microsoft.com/office/officeart/2008/layout/PictureLineup"/>
    <dgm:cxn modelId="{13560DF9-74A5-44CC-9B2C-FF9427B63C4F}" srcId="{6D3B309E-1037-4535-A64E-881F20BD7EE7}" destId="{56C32548-321F-49FA-B5D3-D01A130413C1}" srcOrd="3" destOrd="0" parTransId="{283B41A5-1038-4457-8725-8CDC605FE8C8}" sibTransId="{46FFCC3C-3EEB-49F8-819D-60A40B8D3EBC}"/>
    <dgm:cxn modelId="{7EFABF76-F9C9-4366-AAD7-5A65C12B78A1}" type="presOf" srcId="{C8E9A3BE-ED46-4E79-870C-10DCA1F70A51}" destId="{1E4AE27C-F2B0-4F79-A985-FE4EDD2DE109}" srcOrd="0" destOrd="3" presId="urn:microsoft.com/office/officeart/2008/layout/PictureLineup"/>
    <dgm:cxn modelId="{5331B65B-3E09-4D38-B6E9-753C167400C3}" type="presOf" srcId="{D0062C6A-6930-41E1-8D43-1D299080F35B}" destId="{1E4AE27C-F2B0-4F79-A985-FE4EDD2DE109}" srcOrd="0" destOrd="1" presId="urn:microsoft.com/office/officeart/2008/layout/PictureLineup"/>
    <dgm:cxn modelId="{2B0A70D9-6100-434E-9EE5-EDBE6A109742}" srcId="{8459AFE9-2077-4D9A-8732-171CC63BDF75}" destId="{E5006832-2B2D-4247-9533-2468DECE8962}" srcOrd="0" destOrd="0" parTransId="{9E4EF27F-B406-4D24-B2F6-8192DD1CD56F}" sibTransId="{74821759-4B80-4FEA-9813-47A61887412D}"/>
    <dgm:cxn modelId="{8EF405F9-6544-485D-BF0F-A49920598CF6}" type="presOf" srcId="{6D3B309E-1037-4535-A64E-881F20BD7EE7}" destId="{1E4AE27C-F2B0-4F79-A985-FE4EDD2DE109}" srcOrd="0" destOrd="0" presId="urn:microsoft.com/office/officeart/2008/layout/PictureLineup"/>
    <dgm:cxn modelId="{AD9543E4-CC8D-4BDA-8C80-165A8C6F3C36}" srcId="{6D3B309E-1037-4535-A64E-881F20BD7EE7}" destId="{D0062C6A-6930-41E1-8D43-1D299080F35B}" srcOrd="0" destOrd="0" parTransId="{6A2E7FB5-EAB8-4AD5-8BBB-A005128F1A43}" sibTransId="{6587F539-86F2-4444-8F74-D9B8D9CAF216}"/>
    <dgm:cxn modelId="{E14EBE0D-98BB-48EA-99A7-9115166192AF}" srcId="{1ECAD175-6880-4292-A14A-CE37DC2B8AA0}" destId="{D1A6DD0B-D409-434B-820B-30A68B61216E}" srcOrd="1" destOrd="0" parTransId="{1422018D-A6A1-401A-9665-479E14D16EDB}" sibTransId="{C7C2190C-BF7F-4D88-B7F0-55DEE88344D2}"/>
    <dgm:cxn modelId="{1D2D60EE-B318-4287-80BD-DB410326EFED}" srcId="{3DDFE742-DDAD-42DD-8D05-9AE13B3DDD8B}" destId="{1ECAD175-6880-4292-A14A-CE37DC2B8AA0}" srcOrd="2" destOrd="0" parTransId="{7AA16D8C-D470-44C6-9DC3-BA75AA039D6C}" sibTransId="{32B67709-9806-4390-A3E9-EA496DD326A9}"/>
    <dgm:cxn modelId="{6DAE7DD2-6741-4E39-A7DF-587701A60CD6}" type="presOf" srcId="{3DDFE742-DDAD-42DD-8D05-9AE13B3DDD8B}" destId="{BE28E40B-FDD7-43C1-8CDD-FD467A5F3A1D}" srcOrd="0" destOrd="0" presId="urn:microsoft.com/office/officeart/2008/layout/PictureLineup"/>
    <dgm:cxn modelId="{5F205BB6-FDC4-4B7C-9109-87B6B0ECF987}" type="presParOf" srcId="{72647793-BCD6-4C33-BAB6-09F449C7F5DC}" destId="{93429AD7-26AF-4085-8234-1ED70E1551B0}" srcOrd="0" destOrd="0" presId="urn:microsoft.com/office/officeart/2008/layout/PictureLineup"/>
    <dgm:cxn modelId="{28BC4FD8-FC05-42E0-8291-0916BA5A1CBF}" type="presParOf" srcId="{93429AD7-26AF-4085-8234-1ED70E1551B0}" destId="{3ED0BFC6-CCFD-4979-B9B3-9F697BBB6243}" srcOrd="0" destOrd="0" presId="urn:microsoft.com/office/officeart/2008/layout/PictureLineup"/>
    <dgm:cxn modelId="{5DBFE1D6-E6E9-4482-8C79-9946B28C981E}" type="presParOf" srcId="{93429AD7-26AF-4085-8234-1ED70E1551B0}" destId="{B0E218BB-F822-4F0E-95FB-61D805A7F1AC}" srcOrd="1" destOrd="0" presId="urn:microsoft.com/office/officeart/2008/layout/PictureLineup"/>
    <dgm:cxn modelId="{8289217A-92D1-49EC-9AB0-1BAB9D3B2258}" type="presParOf" srcId="{93429AD7-26AF-4085-8234-1ED70E1551B0}" destId="{1E4AE27C-F2B0-4F79-A985-FE4EDD2DE109}" srcOrd="2" destOrd="0" presId="urn:microsoft.com/office/officeart/2008/layout/PictureLineup"/>
    <dgm:cxn modelId="{C4BD47C7-22E3-4563-B6D5-1FBA774F801D}" type="presParOf" srcId="{72647793-BCD6-4C33-BAB6-09F449C7F5DC}" destId="{CFE20DB3-BC64-494E-9960-A42D8D8FF7BE}" srcOrd="1" destOrd="0" presId="urn:microsoft.com/office/officeart/2008/layout/PictureLineup"/>
    <dgm:cxn modelId="{26EB2551-6F6C-4786-9CAC-93B93D9BC01B}" type="presParOf" srcId="{72647793-BCD6-4C33-BAB6-09F449C7F5DC}" destId="{4E0051EF-52E4-4CC7-82A8-9165C0C4A502}" srcOrd="2" destOrd="0" presId="urn:microsoft.com/office/officeart/2008/layout/PictureLineup"/>
    <dgm:cxn modelId="{27F4B3D1-132E-4E8B-8D09-C6C8490C4F63}" type="presParOf" srcId="{4E0051EF-52E4-4CC7-82A8-9165C0C4A502}" destId="{69026E43-4B13-4B65-9004-20C5D9AD597D}" srcOrd="0" destOrd="0" presId="urn:microsoft.com/office/officeart/2008/layout/PictureLineup"/>
    <dgm:cxn modelId="{2432A936-9515-43E3-9969-22A47E08A323}" type="presParOf" srcId="{4E0051EF-52E4-4CC7-82A8-9165C0C4A502}" destId="{75C94F84-FDA5-4795-A7F2-C1C8A122C524}" srcOrd="1" destOrd="0" presId="urn:microsoft.com/office/officeart/2008/layout/PictureLineup"/>
    <dgm:cxn modelId="{DB7DD03E-F9CA-40FA-9A88-926443CEDC11}" type="presParOf" srcId="{4E0051EF-52E4-4CC7-82A8-9165C0C4A502}" destId="{BE28E40B-FDD7-43C1-8CDD-FD467A5F3A1D}" srcOrd="2" destOrd="0" presId="urn:microsoft.com/office/officeart/2008/layout/PictureLineup"/>
    <dgm:cxn modelId="{C2AF0A56-080B-45A1-ABF4-6839EC20BC74}" type="presParOf" srcId="{72647793-BCD6-4C33-BAB6-09F449C7F5DC}" destId="{3B465AF0-26BE-4AF3-8C4B-E9FD15EA5CF4}" srcOrd="3" destOrd="0" presId="urn:microsoft.com/office/officeart/2008/layout/PictureLineup"/>
    <dgm:cxn modelId="{80ED0807-4D68-49FC-9192-7FAC2B899783}" type="presParOf" srcId="{72647793-BCD6-4C33-BAB6-09F449C7F5DC}" destId="{A257ADA0-FD73-4262-9943-043353AEDD03}" srcOrd="4" destOrd="0" presId="urn:microsoft.com/office/officeart/2008/layout/PictureLineup"/>
    <dgm:cxn modelId="{44EA2BAB-ECFF-4DF8-9F1D-A58BD12D1DB6}" type="presParOf" srcId="{A257ADA0-FD73-4262-9943-043353AEDD03}" destId="{F08E0FCA-1A90-46AF-B8CD-2AAFFF99B024}" srcOrd="0" destOrd="0" presId="urn:microsoft.com/office/officeart/2008/layout/PictureLineup"/>
    <dgm:cxn modelId="{3BE4C646-D859-4A07-BF58-B7C27761ACE0}" type="presParOf" srcId="{A257ADA0-FD73-4262-9943-043353AEDD03}" destId="{8E741F6B-EF8A-44E7-BE6B-C8CF5FE947F4}" srcOrd="1" destOrd="0" presId="urn:microsoft.com/office/officeart/2008/layout/PictureLineup"/>
    <dgm:cxn modelId="{01D8A7F6-3BFA-4D56-B54D-9B5B9DD90EF7}" type="presParOf" srcId="{A257ADA0-FD73-4262-9943-043353AEDD03}" destId="{D29A034F-5C37-4E2D-9545-2B7B72AD0A35}" srcOrd="2" destOrd="0" presId="urn:microsoft.com/office/officeart/2008/layout/PictureLineu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6000BF-2E36-4761-972C-C1E9FB38B5BA}" type="doc">
      <dgm:prSet loTypeId="urn:microsoft.com/office/officeart/2008/layout/SquareAccentList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0982954F-DC34-4C64-9861-18525D3432E3}">
      <dgm:prSet custT="1"/>
      <dgm:spPr/>
      <dgm:t>
        <a:bodyPr/>
        <a:lstStyle/>
        <a:p>
          <a:pPr algn="ctr" rtl="0"/>
          <a:r>
            <a:rPr lang="es-ES" sz="1800" dirty="0" smtClean="0"/>
            <a:t>Reglas comunes:</a:t>
          </a:r>
          <a:endParaRPr lang="es-ES" sz="1800" dirty="0"/>
        </a:p>
      </dgm:t>
    </dgm:pt>
    <dgm:pt modelId="{AC4BC394-8661-4B03-A817-2212A3F60B7B}" type="parTrans" cxnId="{33C8FD72-EFA3-44D2-B72B-3947AB9D97CE}">
      <dgm:prSet/>
      <dgm:spPr/>
      <dgm:t>
        <a:bodyPr/>
        <a:lstStyle/>
        <a:p>
          <a:endParaRPr lang="es-ES"/>
        </a:p>
      </dgm:t>
    </dgm:pt>
    <dgm:pt modelId="{8F9856CA-3674-456D-8142-E8B919EE09AC}" type="sibTrans" cxnId="{33C8FD72-EFA3-44D2-B72B-3947AB9D97CE}">
      <dgm:prSet/>
      <dgm:spPr/>
      <dgm:t>
        <a:bodyPr/>
        <a:lstStyle/>
        <a:p>
          <a:endParaRPr lang="es-ES"/>
        </a:p>
      </dgm:t>
    </dgm:pt>
    <dgm:pt modelId="{F1F7172A-3CBD-4989-8075-53D703324AC9}">
      <dgm:prSet custT="1"/>
      <dgm:spPr/>
      <dgm:t>
        <a:bodyPr/>
        <a:lstStyle/>
        <a:p>
          <a:pPr rtl="0"/>
          <a:r>
            <a:rPr lang="es-ES" sz="1800" dirty="0" smtClean="0"/>
            <a:t>Bienes comunes: art. 250 CDFA</a:t>
          </a:r>
          <a:endParaRPr lang="es-ES" sz="1800" dirty="0"/>
        </a:p>
      </dgm:t>
    </dgm:pt>
    <dgm:pt modelId="{E0F41123-02EA-467B-8276-672FC6CF5EE7}" type="parTrans" cxnId="{78D42FD7-E8D1-431E-AF6E-E94403AE0F1B}">
      <dgm:prSet/>
      <dgm:spPr/>
      <dgm:t>
        <a:bodyPr/>
        <a:lstStyle/>
        <a:p>
          <a:endParaRPr lang="es-ES"/>
        </a:p>
      </dgm:t>
    </dgm:pt>
    <dgm:pt modelId="{69D840B2-FFFB-4FD9-802D-4FC4772F3A53}" type="sibTrans" cxnId="{78D42FD7-E8D1-431E-AF6E-E94403AE0F1B}">
      <dgm:prSet/>
      <dgm:spPr/>
      <dgm:t>
        <a:bodyPr/>
        <a:lstStyle/>
        <a:p>
          <a:endParaRPr lang="es-ES"/>
        </a:p>
      </dgm:t>
    </dgm:pt>
    <dgm:pt modelId="{A3EF0380-C213-4398-9347-BC3C021B4855}">
      <dgm:prSet custT="1"/>
      <dgm:spPr/>
      <dgm:t>
        <a:bodyPr/>
        <a:lstStyle/>
        <a:p>
          <a:pPr rtl="0"/>
          <a:r>
            <a:rPr lang="es-ES" sz="1800" dirty="0" smtClean="0"/>
            <a:t>Deudas comunes: art. 251 CDFA</a:t>
          </a:r>
          <a:endParaRPr lang="es-ES" sz="1800" dirty="0"/>
        </a:p>
      </dgm:t>
    </dgm:pt>
    <dgm:pt modelId="{8D658E3A-FA10-457C-BE47-F29967A43DA1}" type="parTrans" cxnId="{329AE4F1-BB2F-420B-BA22-E328A47747A3}">
      <dgm:prSet/>
      <dgm:spPr/>
      <dgm:t>
        <a:bodyPr/>
        <a:lstStyle/>
        <a:p>
          <a:endParaRPr lang="es-ES"/>
        </a:p>
      </dgm:t>
    </dgm:pt>
    <dgm:pt modelId="{50DF4A98-EC8F-4C32-B685-145AC514B844}" type="sibTrans" cxnId="{329AE4F1-BB2F-420B-BA22-E328A47747A3}">
      <dgm:prSet/>
      <dgm:spPr/>
      <dgm:t>
        <a:bodyPr/>
        <a:lstStyle/>
        <a:p>
          <a:endParaRPr lang="es-ES"/>
        </a:p>
      </dgm:t>
    </dgm:pt>
    <dgm:pt modelId="{CE8C7D5A-44A3-4CC9-941D-C8E960452FFD}">
      <dgm:prSet custT="1"/>
      <dgm:spPr/>
      <dgm:t>
        <a:bodyPr/>
        <a:lstStyle/>
        <a:p>
          <a:pPr rtl="0"/>
          <a:r>
            <a:rPr lang="es-ES" sz="1800" dirty="0" smtClean="0"/>
            <a:t>Responsabilidad: art. 252 CDFA</a:t>
          </a:r>
          <a:endParaRPr lang="es-ES" sz="1800" dirty="0"/>
        </a:p>
      </dgm:t>
    </dgm:pt>
    <dgm:pt modelId="{C53F0EA6-6F1F-486E-8331-A19DC6137F34}" type="parTrans" cxnId="{B8EEB0DB-72F1-411A-8930-2276279944E4}">
      <dgm:prSet/>
      <dgm:spPr/>
      <dgm:t>
        <a:bodyPr/>
        <a:lstStyle/>
        <a:p>
          <a:endParaRPr lang="es-ES"/>
        </a:p>
      </dgm:t>
    </dgm:pt>
    <dgm:pt modelId="{41130435-4AE2-4F00-9960-A2C7D6BD0026}" type="sibTrans" cxnId="{B8EEB0DB-72F1-411A-8930-2276279944E4}">
      <dgm:prSet/>
      <dgm:spPr/>
      <dgm:t>
        <a:bodyPr/>
        <a:lstStyle/>
        <a:p>
          <a:endParaRPr lang="es-ES"/>
        </a:p>
      </dgm:t>
    </dgm:pt>
    <dgm:pt modelId="{734A10CF-0207-4A4C-AC84-EE921F2DC811}">
      <dgm:prSet custT="1"/>
      <dgm:spPr/>
      <dgm:t>
        <a:bodyPr/>
        <a:lstStyle/>
        <a:p>
          <a:pPr rtl="0"/>
          <a:r>
            <a:rPr lang="es-ES" sz="1800" dirty="0" smtClean="0"/>
            <a:t>Disposición por causa de muerte: art. 255 CDFA</a:t>
          </a:r>
          <a:endParaRPr lang="es-ES" sz="1800" dirty="0"/>
        </a:p>
      </dgm:t>
    </dgm:pt>
    <dgm:pt modelId="{5CB7ECB1-C7FD-443A-A1F2-2A0D19F2364D}" type="parTrans" cxnId="{9D4BFABC-AD20-4AF4-9EFD-6B727138D03E}">
      <dgm:prSet/>
      <dgm:spPr/>
      <dgm:t>
        <a:bodyPr/>
        <a:lstStyle/>
        <a:p>
          <a:endParaRPr lang="es-ES"/>
        </a:p>
      </dgm:t>
    </dgm:pt>
    <dgm:pt modelId="{C7BE9DB2-3F44-4DC4-AEAC-D6BD3F8A1F94}" type="sibTrans" cxnId="{9D4BFABC-AD20-4AF4-9EFD-6B727138D03E}">
      <dgm:prSet/>
      <dgm:spPr/>
      <dgm:t>
        <a:bodyPr/>
        <a:lstStyle/>
        <a:p>
          <a:endParaRPr lang="es-ES"/>
        </a:p>
      </dgm:t>
    </dgm:pt>
    <dgm:pt modelId="{1826E178-8468-49C1-B0E3-0D9585BED952}">
      <dgm:prSet custT="1"/>
      <dgm:spPr/>
      <dgm:t>
        <a:bodyPr/>
        <a:lstStyle/>
        <a:p>
          <a:pPr rtl="0"/>
          <a:r>
            <a:rPr lang="es-ES" sz="1800" dirty="0" smtClean="0"/>
            <a:t>Preferencia de la viudedad: art. 256 CDFA</a:t>
          </a:r>
          <a:endParaRPr lang="es-ES" sz="1800" dirty="0"/>
        </a:p>
      </dgm:t>
    </dgm:pt>
    <dgm:pt modelId="{75042A06-EBD2-472D-9FB9-F5F781046EFE}" type="parTrans" cxnId="{FA18DDE3-E12D-4F19-A397-2DBB6DFFC56A}">
      <dgm:prSet/>
      <dgm:spPr/>
      <dgm:t>
        <a:bodyPr/>
        <a:lstStyle/>
        <a:p>
          <a:endParaRPr lang="es-ES"/>
        </a:p>
      </dgm:t>
    </dgm:pt>
    <dgm:pt modelId="{E6AF6260-56AC-486B-B840-0BD7F299EF60}" type="sibTrans" cxnId="{FA18DDE3-E12D-4F19-A397-2DBB6DFFC56A}">
      <dgm:prSet/>
      <dgm:spPr/>
      <dgm:t>
        <a:bodyPr/>
        <a:lstStyle/>
        <a:p>
          <a:endParaRPr lang="es-ES"/>
        </a:p>
      </dgm:t>
    </dgm:pt>
    <dgm:pt modelId="{993E0B7D-3366-49EB-BD3D-CE8DB0DAC2C8}">
      <dgm:prSet custT="1"/>
      <dgm:spPr/>
      <dgm:t>
        <a:bodyPr/>
        <a:lstStyle/>
        <a:p>
          <a:pPr rtl="0"/>
          <a:r>
            <a:rPr lang="es-ES" sz="1800" dirty="0" smtClean="0"/>
            <a:t>Disolución por muerte:</a:t>
          </a:r>
          <a:endParaRPr lang="es-ES" sz="1800" dirty="0"/>
        </a:p>
      </dgm:t>
    </dgm:pt>
    <dgm:pt modelId="{7BCBF8F0-9796-4CE9-A061-5E437ECFCC7F}" type="parTrans" cxnId="{22DFD881-7494-4779-825A-2D7A9E5CEE14}">
      <dgm:prSet/>
      <dgm:spPr/>
      <dgm:t>
        <a:bodyPr/>
        <a:lstStyle/>
        <a:p>
          <a:endParaRPr lang="es-ES"/>
        </a:p>
      </dgm:t>
    </dgm:pt>
    <dgm:pt modelId="{44DD07D5-FB1E-47D0-A95A-E95FACA88452}" type="sibTrans" cxnId="{22DFD881-7494-4779-825A-2D7A9E5CEE14}">
      <dgm:prSet/>
      <dgm:spPr/>
      <dgm:t>
        <a:bodyPr/>
        <a:lstStyle/>
        <a:p>
          <a:endParaRPr lang="es-ES"/>
        </a:p>
      </dgm:t>
    </dgm:pt>
    <dgm:pt modelId="{89F483AB-6C35-434A-9745-03ACAB978DB4}">
      <dgm:prSet custT="1"/>
      <dgm:spPr/>
      <dgm:t>
        <a:bodyPr/>
        <a:lstStyle/>
        <a:p>
          <a:pPr rtl="0"/>
          <a:r>
            <a:rPr lang="es-ES" sz="2000" dirty="0" smtClean="0"/>
            <a:t>Regla especial: art. 253 CDFA</a:t>
          </a:r>
          <a:endParaRPr lang="es-ES" sz="2000" dirty="0"/>
        </a:p>
      </dgm:t>
    </dgm:pt>
    <dgm:pt modelId="{C62529B4-8C3F-4C03-AD95-AD2E2BAC1147}" type="parTrans" cxnId="{C065CC9F-DF97-4AE6-AE7C-02AF83925D4E}">
      <dgm:prSet/>
      <dgm:spPr/>
      <dgm:t>
        <a:bodyPr/>
        <a:lstStyle/>
        <a:p>
          <a:endParaRPr lang="es-ES"/>
        </a:p>
      </dgm:t>
    </dgm:pt>
    <dgm:pt modelId="{6789D3CD-3910-404E-BD88-FF37BDD96704}" type="sibTrans" cxnId="{C065CC9F-DF97-4AE6-AE7C-02AF83925D4E}">
      <dgm:prSet/>
      <dgm:spPr/>
      <dgm:t>
        <a:bodyPr/>
        <a:lstStyle/>
        <a:p>
          <a:endParaRPr lang="es-ES"/>
        </a:p>
      </dgm:t>
    </dgm:pt>
    <dgm:pt modelId="{11E5565B-9749-482D-8DE2-A8C673B786AE}">
      <dgm:prSet custT="1"/>
      <dgm:spPr/>
      <dgm:t>
        <a:bodyPr/>
        <a:lstStyle/>
        <a:p>
          <a:pPr rtl="0"/>
          <a:r>
            <a:rPr lang="es-ES" sz="1800" dirty="0" smtClean="0"/>
            <a:t>Disolución por otras causas:</a:t>
          </a:r>
          <a:endParaRPr lang="es-ES" sz="1800" dirty="0"/>
        </a:p>
      </dgm:t>
    </dgm:pt>
    <dgm:pt modelId="{83271546-13D7-4CAF-AC25-EEB15CEB9586}" type="parTrans" cxnId="{4427CEAE-EC7E-4098-95FC-2F28B8305C7E}">
      <dgm:prSet/>
      <dgm:spPr/>
      <dgm:t>
        <a:bodyPr/>
        <a:lstStyle/>
        <a:p>
          <a:endParaRPr lang="es-ES"/>
        </a:p>
      </dgm:t>
    </dgm:pt>
    <dgm:pt modelId="{D3700CBB-1625-48CD-94C7-ABE3338B1585}" type="sibTrans" cxnId="{4427CEAE-EC7E-4098-95FC-2F28B8305C7E}">
      <dgm:prSet/>
      <dgm:spPr/>
      <dgm:t>
        <a:bodyPr/>
        <a:lstStyle/>
        <a:p>
          <a:endParaRPr lang="es-ES"/>
        </a:p>
      </dgm:t>
    </dgm:pt>
    <dgm:pt modelId="{53C77BB2-D63E-4483-8BF4-26D3DB69D53D}">
      <dgm:prSet custT="1"/>
      <dgm:spPr/>
      <dgm:t>
        <a:bodyPr/>
        <a:lstStyle/>
        <a:p>
          <a:pPr rtl="0"/>
          <a:r>
            <a:rPr lang="es-ES" sz="2000" dirty="0" smtClean="0"/>
            <a:t>art. 254 CDFA</a:t>
          </a:r>
          <a:endParaRPr lang="es-ES" sz="2000" dirty="0"/>
        </a:p>
      </dgm:t>
    </dgm:pt>
    <dgm:pt modelId="{6C0A447A-3D13-477B-8743-539AC6D60A41}" type="parTrans" cxnId="{4045F5F5-34D6-481D-B342-2A16FDEAC316}">
      <dgm:prSet/>
      <dgm:spPr/>
      <dgm:t>
        <a:bodyPr/>
        <a:lstStyle/>
        <a:p>
          <a:endParaRPr lang="es-ES"/>
        </a:p>
      </dgm:t>
    </dgm:pt>
    <dgm:pt modelId="{4BA891CF-2545-450A-AF4C-825974494286}" type="sibTrans" cxnId="{4045F5F5-34D6-481D-B342-2A16FDEAC316}">
      <dgm:prSet/>
      <dgm:spPr/>
      <dgm:t>
        <a:bodyPr/>
        <a:lstStyle/>
        <a:p>
          <a:endParaRPr lang="es-ES"/>
        </a:p>
      </dgm:t>
    </dgm:pt>
    <dgm:pt modelId="{6FE3A3A7-2E5D-4725-840D-B7EFB02A5578}">
      <dgm:prSet custT="1"/>
      <dgm:spPr/>
      <dgm:t>
        <a:bodyPr/>
        <a:lstStyle/>
        <a:p>
          <a:pPr rtl="0"/>
          <a:r>
            <a:rPr lang="es-ES" sz="2000" dirty="0" smtClean="0"/>
            <a:t>Patrimonio conyugal, viudedad y fiducia, comunidad hereditaria</a:t>
          </a:r>
          <a:endParaRPr lang="es-ES" sz="2000" dirty="0"/>
        </a:p>
      </dgm:t>
    </dgm:pt>
    <dgm:pt modelId="{64EE62CB-554D-4A14-B95D-3B74614F76E2}" type="parTrans" cxnId="{24EA8DCB-FC91-4677-85BF-96717E43FD31}">
      <dgm:prSet/>
      <dgm:spPr/>
      <dgm:t>
        <a:bodyPr/>
        <a:lstStyle/>
        <a:p>
          <a:endParaRPr lang="es-ES"/>
        </a:p>
      </dgm:t>
    </dgm:pt>
    <dgm:pt modelId="{F4A5EFAC-7D29-405C-8491-7C9C56525042}" type="sibTrans" cxnId="{24EA8DCB-FC91-4677-85BF-96717E43FD31}">
      <dgm:prSet/>
      <dgm:spPr/>
      <dgm:t>
        <a:bodyPr/>
        <a:lstStyle/>
        <a:p>
          <a:endParaRPr lang="es-ES"/>
        </a:p>
      </dgm:t>
    </dgm:pt>
    <dgm:pt modelId="{EBCDF866-905C-4EDF-AD5F-A153248C5ED1}">
      <dgm:prSet custT="1"/>
      <dgm:spPr/>
      <dgm:t>
        <a:bodyPr/>
        <a:lstStyle/>
        <a:p>
          <a:pPr rtl="0"/>
          <a:r>
            <a:rPr lang="es-ES" sz="2000" dirty="0" smtClean="0"/>
            <a:t>Administración por el viudo</a:t>
          </a:r>
          <a:endParaRPr lang="es-ES" sz="2000" dirty="0"/>
        </a:p>
      </dgm:t>
    </dgm:pt>
    <dgm:pt modelId="{4E8BD537-F6DC-469C-944B-A1BEEB1ADBEC}" type="parTrans" cxnId="{9F9E535E-3833-4448-A125-45A19027317B}">
      <dgm:prSet/>
      <dgm:spPr/>
      <dgm:t>
        <a:bodyPr/>
        <a:lstStyle/>
        <a:p>
          <a:endParaRPr lang="es-ES"/>
        </a:p>
      </dgm:t>
    </dgm:pt>
    <dgm:pt modelId="{3E0EB5B8-C000-4633-80AA-6F37A130A0F0}" type="sibTrans" cxnId="{9F9E535E-3833-4448-A125-45A19027317B}">
      <dgm:prSet/>
      <dgm:spPr/>
      <dgm:t>
        <a:bodyPr/>
        <a:lstStyle/>
        <a:p>
          <a:endParaRPr lang="es-ES"/>
        </a:p>
      </dgm:t>
    </dgm:pt>
    <dgm:pt modelId="{DCB27DE1-4261-47CA-B294-702175BE36B3}">
      <dgm:prSet/>
      <dgm:spPr/>
      <dgm:t>
        <a:bodyPr/>
        <a:lstStyle/>
        <a:p>
          <a:pPr rtl="0"/>
          <a:r>
            <a:rPr lang="es-ES" sz="2000" dirty="0" smtClean="0"/>
            <a:t>Actuación</a:t>
          </a:r>
          <a:endParaRPr lang="es-ES" sz="2000" dirty="0"/>
        </a:p>
      </dgm:t>
    </dgm:pt>
    <dgm:pt modelId="{8C96C417-62B7-437A-99C9-0944E19029F6}" type="parTrans" cxnId="{BA2417EE-67A1-4BA9-8307-46C8319ACCC5}">
      <dgm:prSet/>
      <dgm:spPr/>
      <dgm:t>
        <a:bodyPr/>
        <a:lstStyle/>
        <a:p>
          <a:endParaRPr lang="es-ES"/>
        </a:p>
      </dgm:t>
    </dgm:pt>
    <dgm:pt modelId="{7E134F9C-314A-47AD-A371-CF9811BD96BC}" type="sibTrans" cxnId="{BA2417EE-67A1-4BA9-8307-46C8319ACCC5}">
      <dgm:prSet/>
      <dgm:spPr/>
      <dgm:t>
        <a:bodyPr/>
        <a:lstStyle/>
        <a:p>
          <a:endParaRPr lang="es-ES"/>
        </a:p>
      </dgm:t>
    </dgm:pt>
    <dgm:pt modelId="{AAA59AB1-9056-41C9-A10A-280D4CEB3032}">
      <dgm:prSet/>
      <dgm:spPr/>
      <dgm:t>
        <a:bodyPr/>
        <a:lstStyle/>
        <a:p>
          <a:pPr rtl="0"/>
          <a:r>
            <a:rPr lang="es-ES" sz="2000" dirty="0" smtClean="0"/>
            <a:t>Responsabilidad</a:t>
          </a:r>
          <a:endParaRPr lang="es-ES" sz="2000" dirty="0"/>
        </a:p>
      </dgm:t>
    </dgm:pt>
    <dgm:pt modelId="{E08BFF9B-5ABA-40F0-900C-D4650331AB1A}" type="parTrans" cxnId="{952A61D2-624B-4612-93C7-7FFA2FDB33B3}">
      <dgm:prSet/>
      <dgm:spPr/>
      <dgm:t>
        <a:bodyPr/>
        <a:lstStyle/>
        <a:p>
          <a:endParaRPr lang="es-ES"/>
        </a:p>
      </dgm:t>
    </dgm:pt>
    <dgm:pt modelId="{82AB0FDF-3E7F-4078-976C-578AE58B7BAE}" type="sibTrans" cxnId="{952A61D2-624B-4612-93C7-7FFA2FDB33B3}">
      <dgm:prSet/>
      <dgm:spPr/>
      <dgm:t>
        <a:bodyPr/>
        <a:lstStyle/>
        <a:p>
          <a:endParaRPr lang="es-ES"/>
        </a:p>
      </dgm:t>
    </dgm:pt>
    <dgm:pt modelId="{6A30146A-B45A-4FAC-A8B4-D55C579F836D}">
      <dgm:prSet custT="1"/>
      <dgm:spPr/>
      <dgm:t>
        <a:bodyPr/>
        <a:lstStyle/>
        <a:p>
          <a:pPr rtl="0"/>
          <a:r>
            <a:rPr lang="es-ES" sz="1600" dirty="0" smtClean="0"/>
            <a:t>Derechos del viudo (frutos, etc. Art. 256 y 283 CDFA)</a:t>
          </a:r>
          <a:endParaRPr lang="es-ES" sz="1600" dirty="0"/>
        </a:p>
      </dgm:t>
    </dgm:pt>
    <dgm:pt modelId="{AC545D01-CA0D-4BB0-B31D-3A33C5AF765A}" type="parTrans" cxnId="{1AD04AA4-C4EE-4B24-8C84-0A57380623DE}">
      <dgm:prSet/>
      <dgm:spPr/>
      <dgm:t>
        <a:bodyPr/>
        <a:lstStyle/>
        <a:p>
          <a:endParaRPr lang="es-ES"/>
        </a:p>
      </dgm:t>
    </dgm:pt>
    <dgm:pt modelId="{51B62092-7EC1-454D-AEB2-1A4C706089C6}" type="sibTrans" cxnId="{1AD04AA4-C4EE-4B24-8C84-0A57380623DE}">
      <dgm:prSet/>
      <dgm:spPr/>
      <dgm:t>
        <a:bodyPr/>
        <a:lstStyle/>
        <a:p>
          <a:endParaRPr lang="es-ES"/>
        </a:p>
      </dgm:t>
    </dgm:pt>
    <dgm:pt modelId="{109E29FE-1310-4AF1-90B9-BCCD5D6CDBE5}">
      <dgm:prSet custT="1"/>
      <dgm:spPr/>
      <dgm:t>
        <a:bodyPr/>
        <a:lstStyle/>
        <a:p>
          <a:pPr rtl="0"/>
          <a:r>
            <a:rPr lang="es-ES" sz="1600" dirty="0" smtClean="0"/>
            <a:t>Viudo: 251.2 y 294 a 298 CDFA</a:t>
          </a:r>
          <a:endParaRPr lang="es-ES" sz="1600" dirty="0"/>
        </a:p>
      </dgm:t>
    </dgm:pt>
    <dgm:pt modelId="{3A1103CA-000C-4104-BC13-EE6CFB5FA9FE}" type="parTrans" cxnId="{CD521921-D07E-4D88-9CCC-B9E3B2CD1FBB}">
      <dgm:prSet/>
      <dgm:spPr/>
      <dgm:t>
        <a:bodyPr/>
        <a:lstStyle/>
        <a:p>
          <a:endParaRPr lang="es-ES"/>
        </a:p>
      </dgm:t>
    </dgm:pt>
    <dgm:pt modelId="{FC02AE8F-79DA-4526-9950-AAB279357EF8}" type="sibTrans" cxnId="{CD521921-D07E-4D88-9CCC-B9E3B2CD1FBB}">
      <dgm:prSet/>
      <dgm:spPr/>
      <dgm:t>
        <a:bodyPr/>
        <a:lstStyle/>
        <a:p>
          <a:endParaRPr lang="es-ES"/>
        </a:p>
      </dgm:t>
    </dgm:pt>
    <dgm:pt modelId="{15FD2966-A46E-460C-BB94-E7ED29AE90F1}">
      <dgm:prSet custT="1"/>
      <dgm:spPr/>
      <dgm:t>
        <a:bodyPr/>
        <a:lstStyle/>
        <a:p>
          <a:pPr rtl="0"/>
          <a:r>
            <a:rPr lang="es-ES" sz="1600" dirty="0" smtClean="0"/>
            <a:t>Demandar a todos los partícipes.</a:t>
          </a:r>
          <a:endParaRPr lang="es-ES" sz="1600" dirty="0"/>
        </a:p>
      </dgm:t>
    </dgm:pt>
    <dgm:pt modelId="{AB4BBFCD-9B13-44A0-B371-06E3B3653584}" type="parTrans" cxnId="{D0ADA95D-C23D-4B54-BE48-1C92225B4191}">
      <dgm:prSet/>
      <dgm:spPr/>
      <dgm:t>
        <a:bodyPr/>
        <a:lstStyle/>
        <a:p>
          <a:endParaRPr lang="es-ES"/>
        </a:p>
      </dgm:t>
    </dgm:pt>
    <dgm:pt modelId="{93CDCC46-EF68-4675-8950-17966EA38BFD}" type="sibTrans" cxnId="{D0ADA95D-C23D-4B54-BE48-1C92225B4191}">
      <dgm:prSet/>
      <dgm:spPr/>
      <dgm:t>
        <a:bodyPr/>
        <a:lstStyle/>
        <a:p>
          <a:endParaRPr lang="es-ES"/>
        </a:p>
      </dgm:t>
    </dgm:pt>
    <dgm:pt modelId="{9F0D2CE4-B090-450C-835D-313216FA256A}">
      <dgm:prSet custT="1"/>
      <dgm:spPr/>
      <dgm:t>
        <a:bodyPr/>
        <a:lstStyle/>
        <a:p>
          <a:pPr rtl="0"/>
          <a:r>
            <a:rPr lang="es-ES" sz="1600" dirty="0" smtClean="0"/>
            <a:t>Se puede dar por supuesto: art. 541 </a:t>
          </a:r>
          <a:r>
            <a:rPr lang="es-ES" sz="1600" dirty="0" err="1" smtClean="0"/>
            <a:t>Lec</a:t>
          </a:r>
          <a:r>
            <a:rPr lang="es-ES" sz="1600" dirty="0" smtClean="0"/>
            <a:t>. [ha sido llamado al proceso]</a:t>
          </a:r>
          <a:endParaRPr lang="es-ES" sz="1600" dirty="0"/>
        </a:p>
      </dgm:t>
    </dgm:pt>
    <dgm:pt modelId="{F2345D4D-AC94-4128-9BAA-D9E1EA58E936}" type="parTrans" cxnId="{B1DA1841-EF29-4CAC-9AB4-940916549AFF}">
      <dgm:prSet/>
      <dgm:spPr/>
      <dgm:t>
        <a:bodyPr/>
        <a:lstStyle/>
        <a:p>
          <a:endParaRPr lang="es-ES"/>
        </a:p>
      </dgm:t>
    </dgm:pt>
    <dgm:pt modelId="{E729EC9A-D7CE-4E5B-9B59-66EE7427CD47}" type="sibTrans" cxnId="{B1DA1841-EF29-4CAC-9AB4-940916549AFF}">
      <dgm:prSet/>
      <dgm:spPr/>
      <dgm:t>
        <a:bodyPr/>
        <a:lstStyle/>
        <a:p>
          <a:endParaRPr lang="es-ES"/>
        </a:p>
      </dgm:t>
    </dgm:pt>
    <dgm:pt modelId="{ABA64BFB-B851-4AA7-8AD6-6F2F02D478E3}" type="pres">
      <dgm:prSet presAssocID="{3C6000BF-2E36-4761-972C-C1E9FB38B5BA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1751A9A2-B86E-4494-AE71-29C277894D53}" type="pres">
      <dgm:prSet presAssocID="{0982954F-DC34-4C64-9861-18525D3432E3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D059A520-AF05-4C3A-A7C3-1C2DB7BF3017}" type="pres">
      <dgm:prSet presAssocID="{0982954F-DC34-4C64-9861-18525D3432E3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740CF8CF-5E56-496B-8A49-4E95D93AC188}" type="pres">
      <dgm:prSet presAssocID="{0982954F-DC34-4C64-9861-18525D3432E3}" presName="ParentAccent" presStyleLbl="alignNode1" presStyleIdx="0" presStyleCnt="3"/>
      <dgm:spPr/>
      <dgm:t>
        <a:bodyPr/>
        <a:lstStyle/>
        <a:p>
          <a:endParaRPr lang="es-ES"/>
        </a:p>
      </dgm:t>
    </dgm:pt>
    <dgm:pt modelId="{3CDD9EA0-7872-4EC4-B84A-A986F4383183}" type="pres">
      <dgm:prSet presAssocID="{0982954F-DC34-4C64-9861-18525D3432E3}" presName="ParentSmallAccent" presStyleLbl="fgAcc1" presStyleIdx="0" presStyleCnt="3"/>
      <dgm:spPr/>
      <dgm:t>
        <a:bodyPr/>
        <a:lstStyle/>
        <a:p>
          <a:endParaRPr lang="es-ES"/>
        </a:p>
      </dgm:t>
    </dgm:pt>
    <dgm:pt modelId="{C05AC2DE-0D45-4D73-964E-8A1DBB077A4A}" type="pres">
      <dgm:prSet presAssocID="{0982954F-DC34-4C64-9861-18525D3432E3}" presName="Parent" presStyleLbl="revTx" presStyleIdx="0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70D1452-CBFB-424F-8D2A-F9E5AAF8DF42}" type="pres">
      <dgm:prSet presAssocID="{0982954F-DC34-4C64-9861-18525D3432E3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9CDA8C1-A4E1-4414-93D7-4F913896E947}" type="pres">
      <dgm:prSet presAssocID="{F1F7172A-3CBD-4989-8075-53D703324AC9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DCFD5C9-3F30-43DF-8C66-0D0FE3AC925B}" type="pres">
      <dgm:prSet presAssocID="{F1F7172A-3CBD-4989-8075-53D703324AC9}" presName="ChildAccent" presStyleLbl="solidFgAcc1" presStyleIdx="0" presStyleCnt="9" custLinFactNeighborY="-20121"/>
      <dgm:spPr/>
      <dgm:t>
        <a:bodyPr/>
        <a:lstStyle/>
        <a:p>
          <a:endParaRPr lang="es-ES"/>
        </a:p>
      </dgm:t>
    </dgm:pt>
    <dgm:pt modelId="{66FC538A-6ABC-4B9B-B574-BF9656F8C294}" type="pres">
      <dgm:prSet presAssocID="{F1F7172A-3CBD-4989-8075-53D703324AC9}" presName="Child" presStyleLbl="revTx" presStyleIdx="1" presStyleCnt="12" custLinFactNeighborY="680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438E8F-3894-4E8A-8733-D851447A2BED}" type="pres">
      <dgm:prSet presAssocID="{A3EF0380-C213-4398-9347-BC3C021B4855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1B70EDFD-FAF6-4EF8-857D-B1D07842D045}" type="pres">
      <dgm:prSet presAssocID="{A3EF0380-C213-4398-9347-BC3C021B4855}" presName="ChildAccent" presStyleLbl="solidFgAcc1" presStyleIdx="1" presStyleCnt="9" custLinFactY="100000" custLinFactNeighborX="-2148" custLinFactNeighborY="158403"/>
      <dgm:spPr/>
      <dgm:t>
        <a:bodyPr/>
        <a:lstStyle/>
        <a:p>
          <a:endParaRPr lang="es-ES"/>
        </a:p>
      </dgm:t>
    </dgm:pt>
    <dgm:pt modelId="{4DEF443D-6D91-43D0-98F3-F1813858E663}" type="pres">
      <dgm:prSet presAssocID="{A3EF0380-C213-4398-9347-BC3C021B4855}" presName="Child" presStyleLbl="revTx" presStyleIdx="2" presStyleCnt="12" custLinFactY="9638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931F99-2C4C-466B-830D-F62E0C38179D}" type="pres">
      <dgm:prSet presAssocID="{CE8C7D5A-44A3-4CC9-941D-C8E960452FFD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7AEC485F-9BCB-4091-8BF4-22E8B417F9CE}" type="pres">
      <dgm:prSet presAssocID="{CE8C7D5A-44A3-4CC9-941D-C8E960452FFD}" presName="ChildAccent" presStyleLbl="solidFgAcc1" presStyleIdx="2" presStyleCnt="9" custLinFactY="300000" custLinFactNeighborY="324071"/>
      <dgm:spPr/>
      <dgm:t>
        <a:bodyPr/>
        <a:lstStyle/>
        <a:p>
          <a:endParaRPr lang="es-ES"/>
        </a:p>
      </dgm:t>
    </dgm:pt>
    <dgm:pt modelId="{82C870BF-1EFA-4A09-8330-D868EC1C3D2F}" type="pres">
      <dgm:prSet presAssocID="{CE8C7D5A-44A3-4CC9-941D-C8E960452FFD}" presName="Child" presStyleLbl="revTx" presStyleIdx="3" presStyleCnt="12" custLinFactY="200000" custLinFactNeighborY="2103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610F720-FEE8-4001-A965-811268838291}" type="pres">
      <dgm:prSet presAssocID="{734A10CF-0207-4A4C-AC84-EE921F2DC811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F9F6EA12-0263-4355-A905-8B64BFED77ED}" type="pres">
      <dgm:prSet presAssocID="{734A10CF-0207-4A4C-AC84-EE921F2DC811}" presName="ChildAccent" presStyleLbl="solidFgAcc1" presStyleIdx="3" presStyleCnt="9" custLinFactY="589329" custLinFactNeighborY="600000"/>
      <dgm:spPr/>
      <dgm:t>
        <a:bodyPr/>
        <a:lstStyle/>
        <a:p>
          <a:endParaRPr lang="es-ES"/>
        </a:p>
      </dgm:t>
    </dgm:pt>
    <dgm:pt modelId="{F955E281-D0B7-4D8C-AA47-47FB9386B6BC}" type="pres">
      <dgm:prSet presAssocID="{734A10CF-0207-4A4C-AC84-EE921F2DC811}" presName="Child" presStyleLbl="revTx" presStyleIdx="4" presStyleCnt="12" custLinFactY="267208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826461-2033-4B56-A8AC-676EA2A93C3B}" type="pres">
      <dgm:prSet presAssocID="{1826E178-8468-49C1-B0E3-0D9585BED952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EEF95A70-D8F4-40D7-9E56-84552F3D48F0}" type="pres">
      <dgm:prSet presAssocID="{1826E178-8468-49C1-B0E3-0D9585BED952}" presName="ChildAccent" presStyleLbl="solidFgAcc1" presStyleIdx="4" presStyleCnt="9" custLinFactY="655203" custLinFactNeighborY="700000"/>
      <dgm:spPr/>
      <dgm:t>
        <a:bodyPr/>
        <a:lstStyle/>
        <a:p>
          <a:endParaRPr lang="es-ES"/>
        </a:p>
      </dgm:t>
    </dgm:pt>
    <dgm:pt modelId="{49E4CD31-8721-45A1-8D1B-AAB9F0EE9F1D}" type="pres">
      <dgm:prSet presAssocID="{1826E178-8468-49C1-B0E3-0D9585BED952}" presName="Child" presStyleLbl="revTx" presStyleIdx="5" presStyleCnt="12" custLinFactY="295644" custLinFactNeighborY="3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AB664D-2654-4218-8758-0B0BB7E53B81}" type="pres">
      <dgm:prSet presAssocID="{993E0B7D-3366-49EB-BD3D-CE8DB0DAC2C8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4E291191-00DA-45C7-B061-33537A65FFDA}" type="pres">
      <dgm:prSet presAssocID="{993E0B7D-3366-49EB-BD3D-CE8DB0DAC2C8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C8F99C48-8D49-4547-80D8-6D0AE34D1597}" type="pres">
      <dgm:prSet presAssocID="{993E0B7D-3366-49EB-BD3D-CE8DB0DAC2C8}" presName="ParentAccent" presStyleLbl="alignNode1" presStyleIdx="1" presStyleCnt="3"/>
      <dgm:spPr/>
      <dgm:t>
        <a:bodyPr/>
        <a:lstStyle/>
        <a:p>
          <a:endParaRPr lang="es-ES"/>
        </a:p>
      </dgm:t>
    </dgm:pt>
    <dgm:pt modelId="{4B849119-FF80-4E07-ABAB-081886244947}" type="pres">
      <dgm:prSet presAssocID="{993E0B7D-3366-49EB-BD3D-CE8DB0DAC2C8}" presName="ParentSmallAccent" presStyleLbl="fgAcc1" presStyleIdx="1" presStyleCnt="3"/>
      <dgm:spPr/>
      <dgm:t>
        <a:bodyPr/>
        <a:lstStyle/>
        <a:p>
          <a:endParaRPr lang="es-ES"/>
        </a:p>
      </dgm:t>
    </dgm:pt>
    <dgm:pt modelId="{62F24597-1473-49B1-897C-C680946AF0CA}" type="pres">
      <dgm:prSet presAssocID="{993E0B7D-3366-49EB-BD3D-CE8DB0DAC2C8}" presName="Parent" presStyleLbl="revTx" presStyleIdx="6" presStyleCnt="12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32B0C5-EAFC-4C94-AA4D-55379EBE71FD}" type="pres">
      <dgm:prSet presAssocID="{993E0B7D-3366-49EB-BD3D-CE8DB0DAC2C8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A4A29DBC-E42F-4E93-97D8-DB400A5F9977}" type="pres">
      <dgm:prSet presAssocID="{89F483AB-6C35-434A-9745-03ACAB978DB4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672816AD-7D47-4024-8DA2-EBE14067E433}" type="pres">
      <dgm:prSet presAssocID="{89F483AB-6C35-434A-9745-03ACAB978DB4}" presName="ChildAccent" presStyleLbl="solidFgAcc1" presStyleIdx="5" presStyleCnt="9" custLinFactNeighborY="5180"/>
      <dgm:spPr/>
      <dgm:t>
        <a:bodyPr/>
        <a:lstStyle/>
        <a:p>
          <a:endParaRPr lang="es-ES"/>
        </a:p>
      </dgm:t>
    </dgm:pt>
    <dgm:pt modelId="{0CB878CA-ADCE-4354-9330-4FBE6B719AAE}" type="pres">
      <dgm:prSet presAssocID="{89F483AB-6C35-434A-9745-03ACAB978DB4}" presName="Child" presStyleLbl="revTx" presStyleIdx="7" presStyleCnt="12" custLinFactNeighborY="306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E2AC60-08D9-429F-8784-5BC03AF9D42F}" type="pres">
      <dgm:prSet presAssocID="{6FE3A3A7-2E5D-4725-840D-B7EFB02A557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49C28A0E-8D9A-4763-AA4E-F1E2DE6D4EAA}" type="pres">
      <dgm:prSet presAssocID="{6FE3A3A7-2E5D-4725-840D-B7EFB02A5578}" presName="ChildAccent" presStyleLbl="solidFgAcc1" presStyleIdx="6" presStyleCnt="9" custLinFactY="91873" custLinFactNeighborY="100000"/>
      <dgm:spPr/>
      <dgm:t>
        <a:bodyPr/>
        <a:lstStyle/>
        <a:p>
          <a:endParaRPr lang="es-ES"/>
        </a:p>
      </dgm:t>
    </dgm:pt>
    <dgm:pt modelId="{54BE284E-9B6B-4282-A77C-879980E16BB9}" type="pres">
      <dgm:prSet presAssocID="{6FE3A3A7-2E5D-4725-840D-B7EFB02A5578}" presName="Child" presStyleLbl="revTx" presStyleIdx="8" presStyleCnt="12" custLinFactY="39299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D1138BD-1243-499D-8705-085DEBE24BC5}" type="pres">
      <dgm:prSet presAssocID="{EBCDF866-905C-4EDF-AD5F-A153248C5ED1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2CB23453-2440-4CB2-938A-75B6134A7598}" type="pres">
      <dgm:prSet presAssocID="{EBCDF866-905C-4EDF-AD5F-A153248C5ED1}" presName="ChildAccent" presStyleLbl="solidFgAcc1" presStyleIdx="7" presStyleCnt="9" custLinFactY="290601" custLinFactNeighborY="300000"/>
      <dgm:spPr/>
      <dgm:t>
        <a:bodyPr/>
        <a:lstStyle/>
        <a:p>
          <a:endParaRPr lang="es-ES"/>
        </a:p>
      </dgm:t>
    </dgm:pt>
    <dgm:pt modelId="{573C8D6E-EE17-49AB-940A-558320A9FC51}" type="pres">
      <dgm:prSet presAssocID="{EBCDF866-905C-4EDF-AD5F-A153248C5ED1}" presName="Child" presStyleLbl="revTx" presStyleIdx="9" presStyleCnt="12" custLinFactY="138983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CF687C-3FB0-4E96-A34C-FE16F3CFE675}" type="pres">
      <dgm:prSet presAssocID="{11E5565B-9749-482D-8DE2-A8C673B786AE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22E70263-9E96-4E44-9C54-D5699CB22C9A}" type="pres">
      <dgm:prSet presAssocID="{11E5565B-9749-482D-8DE2-A8C673B786AE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8CBAF1A0-6ABD-4391-8CD7-4A34CD810920}" type="pres">
      <dgm:prSet presAssocID="{11E5565B-9749-482D-8DE2-A8C673B786AE}" presName="ParentAccent" presStyleLbl="alignNode1" presStyleIdx="2" presStyleCnt="3"/>
      <dgm:spPr/>
      <dgm:t>
        <a:bodyPr/>
        <a:lstStyle/>
        <a:p>
          <a:endParaRPr lang="es-ES"/>
        </a:p>
      </dgm:t>
    </dgm:pt>
    <dgm:pt modelId="{36EE7947-A706-4378-A677-FA4AE7BDB222}" type="pres">
      <dgm:prSet presAssocID="{11E5565B-9749-482D-8DE2-A8C673B786AE}" presName="ParentSmallAccent" presStyleLbl="fgAcc1" presStyleIdx="2" presStyleCnt="3"/>
      <dgm:spPr/>
      <dgm:t>
        <a:bodyPr/>
        <a:lstStyle/>
        <a:p>
          <a:endParaRPr lang="es-ES"/>
        </a:p>
      </dgm:t>
    </dgm:pt>
    <dgm:pt modelId="{721A5E5B-F792-47BA-8C24-49029A2EB705}" type="pres">
      <dgm:prSet presAssocID="{11E5565B-9749-482D-8DE2-A8C673B786AE}" presName="Parent" presStyleLbl="revTx" presStyleIdx="10" presStyleCnt="12" custLinFactNeighborX="1397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2957255-8B8B-4C27-B798-F8FE0C906A0D}" type="pres">
      <dgm:prSet presAssocID="{11E5565B-9749-482D-8DE2-A8C673B786AE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71145C9-AA8B-48D4-A0DB-3C580C9A1F6D}" type="pres">
      <dgm:prSet presAssocID="{53C77BB2-D63E-4483-8BF4-26D3DB69D53D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4B29351D-8B3E-4E9B-95AC-3DC8BD27B9C6}" type="pres">
      <dgm:prSet presAssocID="{53C77BB2-D63E-4483-8BF4-26D3DB69D53D}" presName="ChildAccent" presStyleLbl="solidFgAcc1" presStyleIdx="8" presStyleCnt="9" custLinFactNeighborY="38464"/>
      <dgm:spPr/>
      <dgm:t>
        <a:bodyPr/>
        <a:lstStyle/>
        <a:p>
          <a:endParaRPr lang="es-ES"/>
        </a:p>
      </dgm:t>
    </dgm:pt>
    <dgm:pt modelId="{0B202530-3097-4265-8B2B-3839C3AB3656}" type="pres">
      <dgm:prSet presAssocID="{53C77BB2-D63E-4483-8BF4-26D3DB69D53D}" presName="Child" presStyleLbl="revTx" presStyleIdx="11" presStyleCnt="12" custLinFactNeighborX="1502" custLinFactNeighborY="165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065CC9F-DF97-4AE6-AE7C-02AF83925D4E}" srcId="{993E0B7D-3366-49EB-BD3D-CE8DB0DAC2C8}" destId="{89F483AB-6C35-434A-9745-03ACAB978DB4}" srcOrd="0" destOrd="0" parTransId="{C62529B4-8C3F-4C03-AD95-AD2E2BAC1147}" sibTransId="{6789D3CD-3910-404E-BD88-FF37BDD96704}"/>
    <dgm:cxn modelId="{4D889E53-3349-4565-B620-14254536AF4D}" type="presOf" srcId="{6FE3A3A7-2E5D-4725-840D-B7EFB02A5578}" destId="{54BE284E-9B6B-4282-A77C-879980E16BB9}" srcOrd="0" destOrd="0" presId="urn:microsoft.com/office/officeart/2008/layout/SquareAccentList"/>
    <dgm:cxn modelId="{329AE4F1-BB2F-420B-BA22-E328A47747A3}" srcId="{0982954F-DC34-4C64-9861-18525D3432E3}" destId="{A3EF0380-C213-4398-9347-BC3C021B4855}" srcOrd="1" destOrd="0" parTransId="{8D658E3A-FA10-457C-BE47-F29967A43DA1}" sibTransId="{50DF4A98-EC8F-4C32-B685-145AC514B844}"/>
    <dgm:cxn modelId="{8D697294-F046-4C93-8343-ADE0469CB0B5}" type="presOf" srcId="{AAA59AB1-9056-41C9-A10A-280D4CEB3032}" destId="{573C8D6E-EE17-49AB-940A-558320A9FC51}" srcOrd="0" destOrd="2" presId="urn:microsoft.com/office/officeart/2008/layout/SquareAccentList"/>
    <dgm:cxn modelId="{1AD04AA4-C4EE-4B24-8C84-0A57380623DE}" srcId="{F1F7172A-3CBD-4989-8075-53D703324AC9}" destId="{6A30146A-B45A-4FAC-A8B4-D55C579F836D}" srcOrd="0" destOrd="0" parTransId="{AC545D01-CA0D-4BB0-B31D-3A33C5AF765A}" sibTransId="{51B62092-7EC1-454D-AEB2-1A4C706089C6}"/>
    <dgm:cxn modelId="{A10D8ADD-91F3-4E52-A3FA-EDAB2D6B5476}" type="presOf" srcId="{993E0B7D-3366-49EB-BD3D-CE8DB0DAC2C8}" destId="{62F24597-1473-49B1-897C-C680946AF0CA}" srcOrd="0" destOrd="0" presId="urn:microsoft.com/office/officeart/2008/layout/SquareAccentList"/>
    <dgm:cxn modelId="{65E4D489-E090-43F1-B053-6829F7BE1348}" type="presOf" srcId="{F1F7172A-3CBD-4989-8075-53D703324AC9}" destId="{66FC538A-6ABC-4B9B-B574-BF9656F8C294}" srcOrd="0" destOrd="0" presId="urn:microsoft.com/office/officeart/2008/layout/SquareAccentList"/>
    <dgm:cxn modelId="{6F25FCA8-2BA4-4318-93BF-BF65558443ED}" type="presOf" srcId="{15FD2966-A46E-460C-BB94-E7ED29AE90F1}" destId="{82C870BF-1EFA-4A09-8330-D868EC1C3D2F}" srcOrd="0" destOrd="1" presId="urn:microsoft.com/office/officeart/2008/layout/SquareAccentList"/>
    <dgm:cxn modelId="{08762C89-6795-42E2-B243-4546F4AB3A49}" type="presOf" srcId="{A3EF0380-C213-4398-9347-BC3C021B4855}" destId="{4DEF443D-6D91-43D0-98F3-F1813858E663}" srcOrd="0" destOrd="0" presId="urn:microsoft.com/office/officeart/2008/layout/SquareAccentList"/>
    <dgm:cxn modelId="{B1DA1841-EF29-4CAC-9AB4-940916549AFF}" srcId="{CE8C7D5A-44A3-4CC9-941D-C8E960452FFD}" destId="{9F0D2CE4-B090-450C-835D-313216FA256A}" srcOrd="1" destOrd="0" parTransId="{F2345D4D-AC94-4128-9BAA-D9E1EA58E936}" sibTransId="{E729EC9A-D7CE-4E5B-9B59-66EE7427CD47}"/>
    <dgm:cxn modelId="{12B83D53-AB99-48C9-BF8E-674F6871C10D}" type="presOf" srcId="{1826E178-8468-49C1-B0E3-0D9585BED952}" destId="{49E4CD31-8721-45A1-8D1B-AAB9F0EE9F1D}" srcOrd="0" destOrd="0" presId="urn:microsoft.com/office/officeart/2008/layout/SquareAccentList"/>
    <dgm:cxn modelId="{CD521921-D07E-4D88-9CCC-B9E3B2CD1FBB}" srcId="{A3EF0380-C213-4398-9347-BC3C021B4855}" destId="{109E29FE-1310-4AF1-90B9-BCCD5D6CDBE5}" srcOrd="0" destOrd="0" parTransId="{3A1103CA-000C-4104-BC13-EE6CFB5FA9FE}" sibTransId="{FC02AE8F-79DA-4526-9950-AAB279357EF8}"/>
    <dgm:cxn modelId="{FA18DDE3-E12D-4F19-A397-2DBB6DFFC56A}" srcId="{0982954F-DC34-4C64-9861-18525D3432E3}" destId="{1826E178-8468-49C1-B0E3-0D9585BED952}" srcOrd="4" destOrd="0" parTransId="{75042A06-EBD2-472D-9FB9-F5F781046EFE}" sibTransId="{E6AF6260-56AC-486B-B840-0BD7F299EF60}"/>
    <dgm:cxn modelId="{047C2D08-D3A8-4973-9082-82BE490727FF}" type="presOf" srcId="{11E5565B-9749-482D-8DE2-A8C673B786AE}" destId="{721A5E5B-F792-47BA-8C24-49029A2EB705}" srcOrd="0" destOrd="0" presId="urn:microsoft.com/office/officeart/2008/layout/SquareAccentList"/>
    <dgm:cxn modelId="{BA2417EE-67A1-4BA9-8307-46C8319ACCC5}" srcId="{EBCDF866-905C-4EDF-AD5F-A153248C5ED1}" destId="{DCB27DE1-4261-47CA-B294-702175BE36B3}" srcOrd="0" destOrd="0" parTransId="{8C96C417-62B7-437A-99C9-0944E19029F6}" sibTransId="{7E134F9C-314A-47AD-A371-CF9811BD96BC}"/>
    <dgm:cxn modelId="{9F9E535E-3833-4448-A125-45A19027317B}" srcId="{993E0B7D-3366-49EB-BD3D-CE8DB0DAC2C8}" destId="{EBCDF866-905C-4EDF-AD5F-A153248C5ED1}" srcOrd="2" destOrd="0" parTransId="{4E8BD537-F6DC-469C-944B-A1BEEB1ADBEC}" sibTransId="{3E0EB5B8-C000-4633-80AA-6F37A130A0F0}"/>
    <dgm:cxn modelId="{0375208F-F9B0-4819-B2C3-607B8629D774}" type="presOf" srcId="{109E29FE-1310-4AF1-90B9-BCCD5D6CDBE5}" destId="{4DEF443D-6D91-43D0-98F3-F1813858E663}" srcOrd="0" destOrd="1" presId="urn:microsoft.com/office/officeart/2008/layout/SquareAccentList"/>
    <dgm:cxn modelId="{78D42FD7-E8D1-431E-AF6E-E94403AE0F1B}" srcId="{0982954F-DC34-4C64-9861-18525D3432E3}" destId="{F1F7172A-3CBD-4989-8075-53D703324AC9}" srcOrd="0" destOrd="0" parTransId="{E0F41123-02EA-467B-8276-672FC6CF5EE7}" sibTransId="{69D840B2-FFFB-4FD9-802D-4FC4772F3A53}"/>
    <dgm:cxn modelId="{22DFD881-7494-4779-825A-2D7A9E5CEE14}" srcId="{3C6000BF-2E36-4761-972C-C1E9FB38B5BA}" destId="{993E0B7D-3366-49EB-BD3D-CE8DB0DAC2C8}" srcOrd="1" destOrd="0" parTransId="{7BCBF8F0-9796-4CE9-A061-5E437ECFCC7F}" sibTransId="{44DD07D5-FB1E-47D0-A95A-E95FACA88452}"/>
    <dgm:cxn modelId="{ABD8287F-C8F3-4D51-BEB7-CB33F688F927}" type="presOf" srcId="{9F0D2CE4-B090-450C-835D-313216FA256A}" destId="{82C870BF-1EFA-4A09-8330-D868EC1C3D2F}" srcOrd="0" destOrd="2" presId="urn:microsoft.com/office/officeart/2008/layout/SquareAccentList"/>
    <dgm:cxn modelId="{2E7933F0-C17B-4A3C-A0C3-34CFF9C3B31F}" type="presOf" srcId="{0982954F-DC34-4C64-9861-18525D3432E3}" destId="{C05AC2DE-0D45-4D73-964E-8A1DBB077A4A}" srcOrd="0" destOrd="0" presId="urn:microsoft.com/office/officeart/2008/layout/SquareAccentList"/>
    <dgm:cxn modelId="{A3EFFF2C-099D-4D32-8067-58F4CFB93846}" type="presOf" srcId="{CE8C7D5A-44A3-4CC9-941D-C8E960452FFD}" destId="{82C870BF-1EFA-4A09-8330-D868EC1C3D2F}" srcOrd="0" destOrd="0" presId="urn:microsoft.com/office/officeart/2008/layout/SquareAccentList"/>
    <dgm:cxn modelId="{C2F712AD-766C-407A-8FAC-C979FA96EBE9}" type="presOf" srcId="{3C6000BF-2E36-4761-972C-C1E9FB38B5BA}" destId="{ABA64BFB-B851-4AA7-8AD6-6F2F02D478E3}" srcOrd="0" destOrd="0" presId="urn:microsoft.com/office/officeart/2008/layout/SquareAccentList"/>
    <dgm:cxn modelId="{E2434D38-720F-480E-B24E-718228FA0BE7}" type="presOf" srcId="{53C77BB2-D63E-4483-8BF4-26D3DB69D53D}" destId="{0B202530-3097-4265-8B2B-3839C3AB3656}" srcOrd="0" destOrd="0" presId="urn:microsoft.com/office/officeart/2008/layout/SquareAccentList"/>
    <dgm:cxn modelId="{4427CEAE-EC7E-4098-95FC-2F28B8305C7E}" srcId="{3C6000BF-2E36-4761-972C-C1E9FB38B5BA}" destId="{11E5565B-9749-482D-8DE2-A8C673B786AE}" srcOrd="2" destOrd="0" parTransId="{83271546-13D7-4CAF-AC25-EEB15CEB9586}" sibTransId="{D3700CBB-1625-48CD-94C7-ABE3338B1585}"/>
    <dgm:cxn modelId="{D0B2C8C5-A424-4B6B-BCC2-5CC3CA37F6CA}" type="presOf" srcId="{EBCDF866-905C-4EDF-AD5F-A153248C5ED1}" destId="{573C8D6E-EE17-49AB-940A-558320A9FC51}" srcOrd="0" destOrd="0" presId="urn:microsoft.com/office/officeart/2008/layout/SquareAccentList"/>
    <dgm:cxn modelId="{9D4BFABC-AD20-4AF4-9EFD-6B727138D03E}" srcId="{0982954F-DC34-4C64-9861-18525D3432E3}" destId="{734A10CF-0207-4A4C-AC84-EE921F2DC811}" srcOrd="3" destOrd="0" parTransId="{5CB7ECB1-C7FD-443A-A1F2-2A0D19F2364D}" sibTransId="{C7BE9DB2-3F44-4DC4-AEAC-D6BD3F8A1F94}"/>
    <dgm:cxn modelId="{D0ADA95D-C23D-4B54-BE48-1C92225B4191}" srcId="{CE8C7D5A-44A3-4CC9-941D-C8E960452FFD}" destId="{15FD2966-A46E-460C-BB94-E7ED29AE90F1}" srcOrd="0" destOrd="0" parTransId="{AB4BBFCD-9B13-44A0-B371-06E3B3653584}" sibTransId="{93CDCC46-EF68-4675-8950-17966EA38BFD}"/>
    <dgm:cxn modelId="{24EA8DCB-FC91-4677-85BF-96717E43FD31}" srcId="{993E0B7D-3366-49EB-BD3D-CE8DB0DAC2C8}" destId="{6FE3A3A7-2E5D-4725-840D-B7EFB02A5578}" srcOrd="1" destOrd="0" parTransId="{64EE62CB-554D-4A14-B95D-3B74614F76E2}" sibTransId="{F4A5EFAC-7D29-405C-8491-7C9C56525042}"/>
    <dgm:cxn modelId="{BE1727DE-8C21-4763-BFC6-5C0A53BDE303}" type="presOf" srcId="{89F483AB-6C35-434A-9745-03ACAB978DB4}" destId="{0CB878CA-ADCE-4354-9330-4FBE6B719AAE}" srcOrd="0" destOrd="0" presId="urn:microsoft.com/office/officeart/2008/layout/SquareAccentList"/>
    <dgm:cxn modelId="{62C29189-4F7C-4F43-844E-63A644935D4A}" type="presOf" srcId="{6A30146A-B45A-4FAC-A8B4-D55C579F836D}" destId="{66FC538A-6ABC-4B9B-B574-BF9656F8C294}" srcOrd="0" destOrd="1" presId="urn:microsoft.com/office/officeart/2008/layout/SquareAccentList"/>
    <dgm:cxn modelId="{4045F5F5-34D6-481D-B342-2A16FDEAC316}" srcId="{11E5565B-9749-482D-8DE2-A8C673B786AE}" destId="{53C77BB2-D63E-4483-8BF4-26D3DB69D53D}" srcOrd="0" destOrd="0" parTransId="{6C0A447A-3D13-477B-8743-539AC6D60A41}" sibTransId="{4BA891CF-2545-450A-AF4C-825974494286}"/>
    <dgm:cxn modelId="{B8EEB0DB-72F1-411A-8930-2276279944E4}" srcId="{0982954F-DC34-4C64-9861-18525D3432E3}" destId="{CE8C7D5A-44A3-4CC9-941D-C8E960452FFD}" srcOrd="2" destOrd="0" parTransId="{C53F0EA6-6F1F-486E-8331-A19DC6137F34}" sibTransId="{41130435-4AE2-4F00-9960-A2C7D6BD0026}"/>
    <dgm:cxn modelId="{009C7528-AC92-4DDB-926F-84B132D79398}" type="presOf" srcId="{DCB27DE1-4261-47CA-B294-702175BE36B3}" destId="{573C8D6E-EE17-49AB-940A-558320A9FC51}" srcOrd="0" destOrd="1" presId="urn:microsoft.com/office/officeart/2008/layout/SquareAccentList"/>
    <dgm:cxn modelId="{952A61D2-624B-4612-93C7-7FFA2FDB33B3}" srcId="{EBCDF866-905C-4EDF-AD5F-A153248C5ED1}" destId="{AAA59AB1-9056-41C9-A10A-280D4CEB3032}" srcOrd="1" destOrd="0" parTransId="{E08BFF9B-5ABA-40F0-900C-D4650331AB1A}" sibTransId="{82AB0FDF-3E7F-4078-976C-578AE58B7BAE}"/>
    <dgm:cxn modelId="{33C8FD72-EFA3-44D2-B72B-3947AB9D97CE}" srcId="{3C6000BF-2E36-4761-972C-C1E9FB38B5BA}" destId="{0982954F-DC34-4C64-9861-18525D3432E3}" srcOrd="0" destOrd="0" parTransId="{AC4BC394-8661-4B03-A817-2212A3F60B7B}" sibTransId="{8F9856CA-3674-456D-8142-E8B919EE09AC}"/>
    <dgm:cxn modelId="{E85DD577-E0B5-4251-A014-FC4BFBF81EBE}" type="presOf" srcId="{734A10CF-0207-4A4C-AC84-EE921F2DC811}" destId="{F955E281-D0B7-4D8C-AA47-47FB9386B6BC}" srcOrd="0" destOrd="0" presId="urn:microsoft.com/office/officeart/2008/layout/SquareAccentList"/>
    <dgm:cxn modelId="{52D15C74-D619-4BF6-AF0E-FC490709C11F}" type="presParOf" srcId="{ABA64BFB-B851-4AA7-8AD6-6F2F02D478E3}" destId="{1751A9A2-B86E-4494-AE71-29C277894D53}" srcOrd="0" destOrd="0" presId="urn:microsoft.com/office/officeart/2008/layout/SquareAccentList"/>
    <dgm:cxn modelId="{2D6FB19A-161B-4B3F-BDCC-F4C045D58AF6}" type="presParOf" srcId="{1751A9A2-B86E-4494-AE71-29C277894D53}" destId="{D059A520-AF05-4C3A-A7C3-1C2DB7BF3017}" srcOrd="0" destOrd="0" presId="urn:microsoft.com/office/officeart/2008/layout/SquareAccentList"/>
    <dgm:cxn modelId="{1BFC344D-41E3-4A97-92CE-CCA08AF14563}" type="presParOf" srcId="{D059A520-AF05-4C3A-A7C3-1C2DB7BF3017}" destId="{740CF8CF-5E56-496B-8A49-4E95D93AC188}" srcOrd="0" destOrd="0" presId="urn:microsoft.com/office/officeart/2008/layout/SquareAccentList"/>
    <dgm:cxn modelId="{F56A73E6-5E39-4E6C-A51F-55144F5410D1}" type="presParOf" srcId="{D059A520-AF05-4C3A-A7C3-1C2DB7BF3017}" destId="{3CDD9EA0-7872-4EC4-B84A-A986F4383183}" srcOrd="1" destOrd="0" presId="urn:microsoft.com/office/officeart/2008/layout/SquareAccentList"/>
    <dgm:cxn modelId="{B5A2FE91-2B25-4C71-A281-E02AF0C8059E}" type="presParOf" srcId="{D059A520-AF05-4C3A-A7C3-1C2DB7BF3017}" destId="{C05AC2DE-0D45-4D73-964E-8A1DBB077A4A}" srcOrd="2" destOrd="0" presId="urn:microsoft.com/office/officeart/2008/layout/SquareAccentList"/>
    <dgm:cxn modelId="{0148A36E-6E09-4240-9711-39D603313B1D}" type="presParOf" srcId="{1751A9A2-B86E-4494-AE71-29C277894D53}" destId="{370D1452-CBFB-424F-8D2A-F9E5AAF8DF42}" srcOrd="1" destOrd="0" presId="urn:microsoft.com/office/officeart/2008/layout/SquareAccentList"/>
    <dgm:cxn modelId="{B5E80EC5-05D6-4E55-9DCB-84280351371B}" type="presParOf" srcId="{370D1452-CBFB-424F-8D2A-F9E5AAF8DF42}" destId="{E9CDA8C1-A4E1-4414-93D7-4F913896E947}" srcOrd="0" destOrd="0" presId="urn:microsoft.com/office/officeart/2008/layout/SquareAccentList"/>
    <dgm:cxn modelId="{C7ED1B02-F018-41A4-BD41-FC972AF29AB2}" type="presParOf" srcId="{E9CDA8C1-A4E1-4414-93D7-4F913896E947}" destId="{DDCFD5C9-3F30-43DF-8C66-0D0FE3AC925B}" srcOrd="0" destOrd="0" presId="urn:microsoft.com/office/officeart/2008/layout/SquareAccentList"/>
    <dgm:cxn modelId="{F3FB2B31-165F-4AF1-8009-4DB0292547B6}" type="presParOf" srcId="{E9CDA8C1-A4E1-4414-93D7-4F913896E947}" destId="{66FC538A-6ABC-4B9B-B574-BF9656F8C294}" srcOrd="1" destOrd="0" presId="urn:microsoft.com/office/officeart/2008/layout/SquareAccentList"/>
    <dgm:cxn modelId="{769BB686-5DC3-4FB6-BBCF-6350F17F762C}" type="presParOf" srcId="{370D1452-CBFB-424F-8D2A-F9E5AAF8DF42}" destId="{D4438E8F-3894-4E8A-8733-D851447A2BED}" srcOrd="1" destOrd="0" presId="urn:microsoft.com/office/officeart/2008/layout/SquareAccentList"/>
    <dgm:cxn modelId="{91BF3DB1-D5AF-461D-999A-F4AF4F09E4B1}" type="presParOf" srcId="{D4438E8F-3894-4E8A-8733-D851447A2BED}" destId="{1B70EDFD-FAF6-4EF8-857D-B1D07842D045}" srcOrd="0" destOrd="0" presId="urn:microsoft.com/office/officeart/2008/layout/SquareAccentList"/>
    <dgm:cxn modelId="{00B73B28-6A37-4F51-AE8D-CFC44EC3451B}" type="presParOf" srcId="{D4438E8F-3894-4E8A-8733-D851447A2BED}" destId="{4DEF443D-6D91-43D0-98F3-F1813858E663}" srcOrd="1" destOrd="0" presId="urn:microsoft.com/office/officeart/2008/layout/SquareAccentList"/>
    <dgm:cxn modelId="{324A30A8-3B9D-4A9B-B970-E433642120CF}" type="presParOf" srcId="{370D1452-CBFB-424F-8D2A-F9E5AAF8DF42}" destId="{74931F99-2C4C-466B-830D-F62E0C38179D}" srcOrd="2" destOrd="0" presId="urn:microsoft.com/office/officeart/2008/layout/SquareAccentList"/>
    <dgm:cxn modelId="{6347A5E5-D1E7-4045-B793-38FE2CCEB932}" type="presParOf" srcId="{74931F99-2C4C-466B-830D-F62E0C38179D}" destId="{7AEC485F-9BCB-4091-8BF4-22E8B417F9CE}" srcOrd="0" destOrd="0" presId="urn:microsoft.com/office/officeart/2008/layout/SquareAccentList"/>
    <dgm:cxn modelId="{1E23E54D-F9A5-47A2-BE9F-411AD4A0F037}" type="presParOf" srcId="{74931F99-2C4C-466B-830D-F62E0C38179D}" destId="{82C870BF-1EFA-4A09-8330-D868EC1C3D2F}" srcOrd="1" destOrd="0" presId="urn:microsoft.com/office/officeart/2008/layout/SquareAccentList"/>
    <dgm:cxn modelId="{E996BAFF-C036-40A1-97EE-2BFCE85927E5}" type="presParOf" srcId="{370D1452-CBFB-424F-8D2A-F9E5AAF8DF42}" destId="{A610F720-FEE8-4001-A965-811268838291}" srcOrd="3" destOrd="0" presId="urn:microsoft.com/office/officeart/2008/layout/SquareAccentList"/>
    <dgm:cxn modelId="{A8BAEC3A-DD71-49CB-BF82-E5CDE90C1ED4}" type="presParOf" srcId="{A610F720-FEE8-4001-A965-811268838291}" destId="{F9F6EA12-0263-4355-A905-8B64BFED77ED}" srcOrd="0" destOrd="0" presId="urn:microsoft.com/office/officeart/2008/layout/SquareAccentList"/>
    <dgm:cxn modelId="{A11F3D1F-D70E-411C-BB05-FF36402AD7FD}" type="presParOf" srcId="{A610F720-FEE8-4001-A965-811268838291}" destId="{F955E281-D0B7-4D8C-AA47-47FB9386B6BC}" srcOrd="1" destOrd="0" presId="urn:microsoft.com/office/officeart/2008/layout/SquareAccentList"/>
    <dgm:cxn modelId="{0096D660-128F-44B7-A7E0-77835966C6BC}" type="presParOf" srcId="{370D1452-CBFB-424F-8D2A-F9E5AAF8DF42}" destId="{AD826461-2033-4B56-A8AC-676EA2A93C3B}" srcOrd="4" destOrd="0" presId="urn:microsoft.com/office/officeart/2008/layout/SquareAccentList"/>
    <dgm:cxn modelId="{390FC8E0-053D-42FB-8F0A-2FA3105DA5B0}" type="presParOf" srcId="{AD826461-2033-4B56-A8AC-676EA2A93C3B}" destId="{EEF95A70-D8F4-40D7-9E56-84552F3D48F0}" srcOrd="0" destOrd="0" presId="urn:microsoft.com/office/officeart/2008/layout/SquareAccentList"/>
    <dgm:cxn modelId="{89EA4706-88F9-478C-81FA-CA90968C32DA}" type="presParOf" srcId="{AD826461-2033-4B56-A8AC-676EA2A93C3B}" destId="{49E4CD31-8721-45A1-8D1B-AAB9F0EE9F1D}" srcOrd="1" destOrd="0" presId="urn:microsoft.com/office/officeart/2008/layout/SquareAccentList"/>
    <dgm:cxn modelId="{48364119-4033-487E-8FB7-290101FAF196}" type="presParOf" srcId="{ABA64BFB-B851-4AA7-8AD6-6F2F02D478E3}" destId="{5BAB664D-2654-4218-8758-0B0BB7E53B81}" srcOrd="1" destOrd="0" presId="urn:microsoft.com/office/officeart/2008/layout/SquareAccentList"/>
    <dgm:cxn modelId="{FDFE364F-EA5C-4597-BC11-B33429D6CA06}" type="presParOf" srcId="{5BAB664D-2654-4218-8758-0B0BB7E53B81}" destId="{4E291191-00DA-45C7-B061-33537A65FFDA}" srcOrd="0" destOrd="0" presId="urn:microsoft.com/office/officeart/2008/layout/SquareAccentList"/>
    <dgm:cxn modelId="{C7A6B0D4-30C0-4C08-B2C5-1B9C3ECDF73F}" type="presParOf" srcId="{4E291191-00DA-45C7-B061-33537A65FFDA}" destId="{C8F99C48-8D49-4547-80D8-6D0AE34D1597}" srcOrd="0" destOrd="0" presId="urn:microsoft.com/office/officeart/2008/layout/SquareAccentList"/>
    <dgm:cxn modelId="{6B6178D5-934D-4369-8D42-0D2320D27088}" type="presParOf" srcId="{4E291191-00DA-45C7-B061-33537A65FFDA}" destId="{4B849119-FF80-4E07-ABAB-081886244947}" srcOrd="1" destOrd="0" presId="urn:microsoft.com/office/officeart/2008/layout/SquareAccentList"/>
    <dgm:cxn modelId="{15EE166A-7665-4323-9BB9-DB1686A5FD2E}" type="presParOf" srcId="{4E291191-00DA-45C7-B061-33537A65FFDA}" destId="{62F24597-1473-49B1-897C-C680946AF0CA}" srcOrd="2" destOrd="0" presId="urn:microsoft.com/office/officeart/2008/layout/SquareAccentList"/>
    <dgm:cxn modelId="{956477C0-AC2C-41A4-87EE-BC4B9AC8A324}" type="presParOf" srcId="{5BAB664D-2654-4218-8758-0B0BB7E53B81}" destId="{5432B0C5-EAFC-4C94-AA4D-55379EBE71FD}" srcOrd="1" destOrd="0" presId="urn:microsoft.com/office/officeart/2008/layout/SquareAccentList"/>
    <dgm:cxn modelId="{5C763FE1-DC34-4E2F-9AE4-4DFADA4AF0E0}" type="presParOf" srcId="{5432B0C5-EAFC-4C94-AA4D-55379EBE71FD}" destId="{A4A29DBC-E42F-4E93-97D8-DB400A5F9977}" srcOrd="0" destOrd="0" presId="urn:microsoft.com/office/officeart/2008/layout/SquareAccentList"/>
    <dgm:cxn modelId="{3C04F920-2434-49E9-B2FF-86DB196D3875}" type="presParOf" srcId="{A4A29DBC-E42F-4E93-97D8-DB400A5F9977}" destId="{672816AD-7D47-4024-8DA2-EBE14067E433}" srcOrd="0" destOrd="0" presId="urn:microsoft.com/office/officeart/2008/layout/SquareAccentList"/>
    <dgm:cxn modelId="{9DD803DD-9A19-4F32-AA21-3CEE50DED52A}" type="presParOf" srcId="{A4A29DBC-E42F-4E93-97D8-DB400A5F9977}" destId="{0CB878CA-ADCE-4354-9330-4FBE6B719AAE}" srcOrd="1" destOrd="0" presId="urn:microsoft.com/office/officeart/2008/layout/SquareAccentList"/>
    <dgm:cxn modelId="{CEA41669-6428-4D6A-B7D5-959B8F29AF36}" type="presParOf" srcId="{5432B0C5-EAFC-4C94-AA4D-55379EBE71FD}" destId="{9DE2AC60-08D9-429F-8784-5BC03AF9D42F}" srcOrd="1" destOrd="0" presId="urn:microsoft.com/office/officeart/2008/layout/SquareAccentList"/>
    <dgm:cxn modelId="{0AFA4E42-3A4B-4100-BEAC-667508B6FD52}" type="presParOf" srcId="{9DE2AC60-08D9-429F-8784-5BC03AF9D42F}" destId="{49C28A0E-8D9A-4763-AA4E-F1E2DE6D4EAA}" srcOrd="0" destOrd="0" presId="urn:microsoft.com/office/officeart/2008/layout/SquareAccentList"/>
    <dgm:cxn modelId="{764535DD-934A-4979-9A70-E9AFE5C9FE26}" type="presParOf" srcId="{9DE2AC60-08D9-429F-8784-5BC03AF9D42F}" destId="{54BE284E-9B6B-4282-A77C-879980E16BB9}" srcOrd="1" destOrd="0" presId="urn:microsoft.com/office/officeart/2008/layout/SquareAccentList"/>
    <dgm:cxn modelId="{389DC1FF-2A7A-4004-AA91-31C751117596}" type="presParOf" srcId="{5432B0C5-EAFC-4C94-AA4D-55379EBE71FD}" destId="{ED1138BD-1243-499D-8705-085DEBE24BC5}" srcOrd="2" destOrd="0" presId="urn:microsoft.com/office/officeart/2008/layout/SquareAccentList"/>
    <dgm:cxn modelId="{8096F124-8DDA-4CFC-A898-50A8AA25A4BF}" type="presParOf" srcId="{ED1138BD-1243-499D-8705-085DEBE24BC5}" destId="{2CB23453-2440-4CB2-938A-75B6134A7598}" srcOrd="0" destOrd="0" presId="urn:microsoft.com/office/officeart/2008/layout/SquareAccentList"/>
    <dgm:cxn modelId="{01A08EB4-DA9C-44BC-AA92-4E26C72C8758}" type="presParOf" srcId="{ED1138BD-1243-499D-8705-085DEBE24BC5}" destId="{573C8D6E-EE17-49AB-940A-558320A9FC51}" srcOrd="1" destOrd="0" presId="urn:microsoft.com/office/officeart/2008/layout/SquareAccentList"/>
    <dgm:cxn modelId="{5103D1EB-2941-4E32-A972-FEB9C6ADBF87}" type="presParOf" srcId="{ABA64BFB-B851-4AA7-8AD6-6F2F02D478E3}" destId="{4ECF687C-3FB0-4E96-A34C-FE16F3CFE675}" srcOrd="2" destOrd="0" presId="urn:microsoft.com/office/officeart/2008/layout/SquareAccentList"/>
    <dgm:cxn modelId="{E53CACC1-57D5-480F-A7B9-D3BA77238309}" type="presParOf" srcId="{4ECF687C-3FB0-4E96-A34C-FE16F3CFE675}" destId="{22E70263-9E96-4E44-9C54-D5699CB22C9A}" srcOrd="0" destOrd="0" presId="urn:microsoft.com/office/officeart/2008/layout/SquareAccentList"/>
    <dgm:cxn modelId="{649EC8BD-30E9-47DC-AD04-DA54217E7B43}" type="presParOf" srcId="{22E70263-9E96-4E44-9C54-D5699CB22C9A}" destId="{8CBAF1A0-6ABD-4391-8CD7-4A34CD810920}" srcOrd="0" destOrd="0" presId="urn:microsoft.com/office/officeart/2008/layout/SquareAccentList"/>
    <dgm:cxn modelId="{B3CB12B7-AA03-4808-9549-527A619EB7EF}" type="presParOf" srcId="{22E70263-9E96-4E44-9C54-D5699CB22C9A}" destId="{36EE7947-A706-4378-A677-FA4AE7BDB222}" srcOrd="1" destOrd="0" presId="urn:microsoft.com/office/officeart/2008/layout/SquareAccentList"/>
    <dgm:cxn modelId="{99704EBA-CC12-4301-A581-04CB51270E12}" type="presParOf" srcId="{22E70263-9E96-4E44-9C54-D5699CB22C9A}" destId="{721A5E5B-F792-47BA-8C24-49029A2EB705}" srcOrd="2" destOrd="0" presId="urn:microsoft.com/office/officeart/2008/layout/SquareAccentList"/>
    <dgm:cxn modelId="{0DC77500-453B-46C4-A69B-4EC299E8424C}" type="presParOf" srcId="{4ECF687C-3FB0-4E96-A34C-FE16F3CFE675}" destId="{92957255-8B8B-4C27-B798-F8FE0C906A0D}" srcOrd="1" destOrd="0" presId="urn:microsoft.com/office/officeart/2008/layout/SquareAccentList"/>
    <dgm:cxn modelId="{DAED46E1-832C-4A5D-A172-14B9D7AF46A3}" type="presParOf" srcId="{92957255-8B8B-4C27-B798-F8FE0C906A0D}" destId="{B71145C9-AA8B-48D4-A0DB-3C580C9A1F6D}" srcOrd="0" destOrd="0" presId="urn:microsoft.com/office/officeart/2008/layout/SquareAccentList"/>
    <dgm:cxn modelId="{0BE99825-245C-4D13-99C0-413EC9C6B688}" type="presParOf" srcId="{B71145C9-AA8B-48D4-A0DB-3C580C9A1F6D}" destId="{4B29351D-8B3E-4E9B-95AC-3DC8BD27B9C6}" srcOrd="0" destOrd="0" presId="urn:microsoft.com/office/officeart/2008/layout/SquareAccentList"/>
    <dgm:cxn modelId="{959C228B-BBF8-407A-ABD0-5D7A53618B36}" type="presParOf" srcId="{B71145C9-AA8B-48D4-A0DB-3C580C9A1F6D}" destId="{0B202530-3097-4265-8B2B-3839C3AB3656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66BD3C-10D2-4321-B4B7-74AA2B13ABF4}" type="doc">
      <dgm:prSet loTypeId="urn:microsoft.com/office/officeart/2005/8/layout/arrow3" loCatId="relationship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ECCD1A9-BD66-4A63-B7DD-0011D3827732}">
      <dgm:prSet/>
      <dgm:spPr/>
      <dgm:t>
        <a:bodyPr/>
        <a:lstStyle/>
        <a:p>
          <a:pPr rtl="0"/>
          <a:r>
            <a:rPr lang="es-ES" dirty="0" smtClean="0"/>
            <a:t>Reglas generales:</a:t>
          </a:r>
          <a:endParaRPr lang="es-ES" dirty="0"/>
        </a:p>
      </dgm:t>
    </dgm:pt>
    <dgm:pt modelId="{04969699-142E-4D37-B76D-046CBEF7908F}" type="parTrans" cxnId="{87D49426-2E4A-4CB7-8D11-9828E8123AC5}">
      <dgm:prSet/>
      <dgm:spPr/>
      <dgm:t>
        <a:bodyPr/>
        <a:lstStyle/>
        <a:p>
          <a:endParaRPr lang="es-ES"/>
        </a:p>
      </dgm:t>
    </dgm:pt>
    <dgm:pt modelId="{455D1B97-DA38-4D8F-8C8D-A7DA06532D52}" type="sibTrans" cxnId="{87D49426-2E4A-4CB7-8D11-9828E8123AC5}">
      <dgm:prSet/>
      <dgm:spPr/>
      <dgm:t>
        <a:bodyPr/>
        <a:lstStyle/>
        <a:p>
          <a:endParaRPr lang="es-ES"/>
        </a:p>
      </dgm:t>
    </dgm:pt>
    <dgm:pt modelId="{FD35DB02-DF7B-4C80-83C4-78E5CABB73CB}">
      <dgm:prSet/>
      <dgm:spPr/>
      <dgm:t>
        <a:bodyPr/>
        <a:lstStyle/>
        <a:p>
          <a:pPr rtl="0"/>
          <a:r>
            <a:rPr lang="es-ES" dirty="0" smtClean="0"/>
            <a:t>Antecedentes: </a:t>
          </a:r>
          <a:r>
            <a:rPr lang="es-ES" dirty="0" smtClean="0">
              <a:hlinkClick xmlns:r="http://schemas.openxmlformats.org/officeDocument/2006/relationships" r:id="rId1"/>
            </a:rPr>
            <a:t>arts. 55 a 59 Comp</a:t>
          </a:r>
          <a:r>
            <a:rPr lang="es-ES" dirty="0" smtClean="0"/>
            <a:t>.</a:t>
          </a:r>
          <a:endParaRPr lang="es-ES" dirty="0"/>
        </a:p>
      </dgm:t>
    </dgm:pt>
    <dgm:pt modelId="{FAA1D247-318D-4BCD-BCD0-1DB0F6CB95C5}" type="parTrans" cxnId="{84162461-8916-43E4-94C6-F37F6149865F}">
      <dgm:prSet/>
      <dgm:spPr/>
      <dgm:t>
        <a:bodyPr/>
        <a:lstStyle/>
        <a:p>
          <a:endParaRPr lang="es-ES"/>
        </a:p>
      </dgm:t>
    </dgm:pt>
    <dgm:pt modelId="{FFF6E1B8-4F67-4CAD-B61D-8AC2458D4680}" type="sibTrans" cxnId="{84162461-8916-43E4-94C6-F37F6149865F}">
      <dgm:prSet/>
      <dgm:spPr/>
      <dgm:t>
        <a:bodyPr/>
        <a:lstStyle/>
        <a:p>
          <a:endParaRPr lang="es-ES"/>
        </a:p>
      </dgm:t>
    </dgm:pt>
    <dgm:pt modelId="{1EA62A8F-C293-4B1B-BCA8-6183E66BB192}">
      <dgm:prSet/>
      <dgm:spPr/>
      <dgm:t>
        <a:bodyPr/>
        <a:lstStyle/>
        <a:p>
          <a:pPr rtl="0"/>
          <a:r>
            <a:rPr lang="es-ES" smtClean="0"/>
            <a:t>Lrem: finalidad: </a:t>
          </a:r>
          <a:r>
            <a:rPr lang="es-ES" i="1" smtClean="0"/>
            <a:t>Standum</a:t>
          </a:r>
          <a:r>
            <a:rPr lang="es-ES" smtClean="0"/>
            <a:t> y Derechos de 3º</a:t>
          </a:r>
          <a:endParaRPr lang="es-ES"/>
        </a:p>
      </dgm:t>
    </dgm:pt>
    <dgm:pt modelId="{55F2409B-AE9F-4A29-831F-601E24D47CFE}" type="parTrans" cxnId="{8341FD51-6358-4131-B206-E98AEF408E73}">
      <dgm:prSet/>
      <dgm:spPr/>
      <dgm:t>
        <a:bodyPr/>
        <a:lstStyle/>
        <a:p>
          <a:endParaRPr lang="es-ES"/>
        </a:p>
      </dgm:t>
    </dgm:pt>
    <dgm:pt modelId="{F627D3A9-C30A-412B-911E-131020A3C64B}" type="sibTrans" cxnId="{8341FD51-6358-4131-B206-E98AEF408E73}">
      <dgm:prSet/>
      <dgm:spPr/>
      <dgm:t>
        <a:bodyPr/>
        <a:lstStyle/>
        <a:p>
          <a:endParaRPr lang="es-ES"/>
        </a:p>
      </dgm:t>
    </dgm:pt>
    <dgm:pt modelId="{514626AD-0ACB-4F73-8CF6-12780E113AD8}">
      <dgm:prSet/>
      <dgm:spPr/>
      <dgm:t>
        <a:bodyPr/>
        <a:lstStyle/>
        <a:p>
          <a:pPr rtl="0"/>
          <a:r>
            <a:rPr lang="es-ES" smtClean="0"/>
            <a:t>CDFA: arts. 258 a 270</a:t>
          </a:r>
          <a:endParaRPr lang="es-ES"/>
        </a:p>
      </dgm:t>
    </dgm:pt>
    <dgm:pt modelId="{FD5CD9D4-B477-4C00-A650-14C21F73EBDA}" type="parTrans" cxnId="{AAD8933D-97A2-47AF-BFFF-F0E6E3975792}">
      <dgm:prSet/>
      <dgm:spPr/>
      <dgm:t>
        <a:bodyPr/>
        <a:lstStyle/>
        <a:p>
          <a:endParaRPr lang="es-ES"/>
        </a:p>
      </dgm:t>
    </dgm:pt>
    <dgm:pt modelId="{2B985419-C8FE-47C8-9BE0-117B68973677}" type="sibTrans" cxnId="{AAD8933D-97A2-47AF-BFFF-F0E6E3975792}">
      <dgm:prSet/>
      <dgm:spPr/>
      <dgm:t>
        <a:bodyPr/>
        <a:lstStyle/>
        <a:p>
          <a:endParaRPr lang="es-ES"/>
        </a:p>
      </dgm:t>
    </dgm:pt>
    <dgm:pt modelId="{E87DE2C1-9EA0-4D62-9474-D4B159F21EAE}">
      <dgm:prSet/>
      <dgm:spPr/>
      <dgm:t>
        <a:bodyPr/>
        <a:lstStyle/>
        <a:p>
          <a:pPr rtl="0"/>
          <a:r>
            <a:rPr lang="es-ES" smtClean="0"/>
            <a:t>Lec.: arts. </a:t>
          </a:r>
          <a:r>
            <a:rPr lang="es-ES" smtClean="0">
              <a:hlinkClick xmlns:r="http://schemas.openxmlformats.org/officeDocument/2006/relationships" r:id="rId2"/>
            </a:rPr>
            <a:t>806 a 810 </a:t>
          </a:r>
          <a:r>
            <a:rPr lang="es-ES" smtClean="0"/>
            <a:t>y </a:t>
          </a:r>
          <a:r>
            <a:rPr lang="es-ES" smtClean="0">
              <a:hlinkClick xmlns:r="http://schemas.openxmlformats.org/officeDocument/2006/relationships" r:id="rId2"/>
            </a:rPr>
            <a:t>782 a 805</a:t>
          </a:r>
          <a:endParaRPr lang="es-ES"/>
        </a:p>
      </dgm:t>
    </dgm:pt>
    <dgm:pt modelId="{FFC34138-CC97-43AC-AE27-B67A41D144FB}" type="parTrans" cxnId="{A5D41904-4C56-43B5-8CD3-B1D4D6CAF2B4}">
      <dgm:prSet/>
      <dgm:spPr/>
      <dgm:t>
        <a:bodyPr/>
        <a:lstStyle/>
        <a:p>
          <a:endParaRPr lang="es-ES"/>
        </a:p>
      </dgm:t>
    </dgm:pt>
    <dgm:pt modelId="{B774136F-73F3-489D-B973-2168B32BC60F}" type="sibTrans" cxnId="{A5D41904-4C56-43B5-8CD3-B1D4D6CAF2B4}">
      <dgm:prSet/>
      <dgm:spPr/>
      <dgm:t>
        <a:bodyPr/>
        <a:lstStyle/>
        <a:p>
          <a:endParaRPr lang="es-ES"/>
        </a:p>
      </dgm:t>
    </dgm:pt>
    <dgm:pt modelId="{05307F75-0A23-4F22-B400-832B42309E25}">
      <dgm:prSet/>
      <dgm:spPr/>
      <dgm:t>
        <a:bodyPr/>
        <a:lstStyle/>
        <a:p>
          <a:pPr rtl="0"/>
          <a:r>
            <a:rPr lang="es-ES" dirty="0" smtClean="0"/>
            <a:t>Régimen supletorio: art. 270 CDFA</a:t>
          </a:r>
          <a:endParaRPr lang="es-ES" dirty="0"/>
        </a:p>
      </dgm:t>
    </dgm:pt>
    <dgm:pt modelId="{ADE8F6A3-4A3D-43E2-9F02-68ADDF4F7D78}" type="parTrans" cxnId="{AC7C72DB-1E0A-40CF-9D16-121B9BFCD2B1}">
      <dgm:prSet/>
      <dgm:spPr/>
      <dgm:t>
        <a:bodyPr/>
        <a:lstStyle/>
        <a:p>
          <a:endParaRPr lang="es-ES"/>
        </a:p>
      </dgm:t>
    </dgm:pt>
    <dgm:pt modelId="{8C0273E3-8332-4CF4-950E-B53ECCE02CFC}" type="sibTrans" cxnId="{AC7C72DB-1E0A-40CF-9D16-121B9BFCD2B1}">
      <dgm:prSet/>
      <dgm:spPr/>
      <dgm:t>
        <a:bodyPr/>
        <a:lstStyle/>
        <a:p>
          <a:endParaRPr lang="es-ES"/>
        </a:p>
      </dgm:t>
    </dgm:pt>
    <dgm:pt modelId="{2A5E6741-3BD0-4578-A4F0-A44F9D876428}">
      <dgm:prSet/>
      <dgm:spPr/>
      <dgm:t>
        <a:bodyPr/>
        <a:lstStyle/>
        <a:p>
          <a:pPr rtl="0"/>
          <a:r>
            <a:rPr lang="es-ES" dirty="0" smtClean="0"/>
            <a:t>Comunidad hereditaria:</a:t>
          </a:r>
          <a:endParaRPr lang="es-ES" dirty="0"/>
        </a:p>
      </dgm:t>
    </dgm:pt>
    <dgm:pt modelId="{E19374F5-B06B-40B7-9A67-CB4E39EB616F}" type="parTrans" cxnId="{C95E47B0-DBE4-4FBE-855D-9D294610760B}">
      <dgm:prSet/>
      <dgm:spPr/>
      <dgm:t>
        <a:bodyPr/>
        <a:lstStyle/>
        <a:p>
          <a:endParaRPr lang="es-ES"/>
        </a:p>
      </dgm:t>
    </dgm:pt>
    <dgm:pt modelId="{3C39BA50-AB38-480C-95B3-D2DC77FF3519}" type="sibTrans" cxnId="{C95E47B0-DBE4-4FBE-855D-9D294610760B}">
      <dgm:prSet/>
      <dgm:spPr/>
      <dgm:t>
        <a:bodyPr/>
        <a:lstStyle/>
        <a:p>
          <a:endParaRPr lang="es-ES"/>
        </a:p>
      </dgm:t>
    </dgm:pt>
    <dgm:pt modelId="{D3AA0998-B0D5-4DD0-A175-A76E8BE8D06D}">
      <dgm:prSet/>
      <dgm:spPr/>
      <dgm:t>
        <a:bodyPr/>
        <a:lstStyle/>
        <a:p>
          <a:pPr rtl="0"/>
          <a:r>
            <a:rPr lang="es-ES" dirty="0" smtClean="0"/>
            <a:t>CDFA: 365 a 367</a:t>
          </a:r>
          <a:endParaRPr lang="es-ES" dirty="0"/>
        </a:p>
      </dgm:t>
    </dgm:pt>
    <dgm:pt modelId="{E8C3B8C9-22CC-4355-ABFF-7764ED8169CA}" type="parTrans" cxnId="{22A7E3F1-5DE3-43D8-93B3-7512D18CCCF0}">
      <dgm:prSet/>
      <dgm:spPr/>
      <dgm:t>
        <a:bodyPr/>
        <a:lstStyle/>
        <a:p>
          <a:endParaRPr lang="es-ES"/>
        </a:p>
      </dgm:t>
    </dgm:pt>
    <dgm:pt modelId="{E19289CF-E0D7-49C2-8F86-D7603BB2302C}" type="sibTrans" cxnId="{22A7E3F1-5DE3-43D8-93B3-7512D18CCCF0}">
      <dgm:prSet/>
      <dgm:spPr/>
      <dgm:t>
        <a:bodyPr/>
        <a:lstStyle/>
        <a:p>
          <a:endParaRPr lang="es-ES"/>
        </a:p>
      </dgm:t>
    </dgm:pt>
    <dgm:pt modelId="{587AC877-552F-495E-8F9B-C019FFF5C1BC}">
      <dgm:prSet/>
      <dgm:spPr/>
      <dgm:t>
        <a:bodyPr/>
        <a:lstStyle/>
        <a:p>
          <a:pPr rtl="0"/>
          <a:r>
            <a:rPr lang="es-ES" dirty="0" err="1" smtClean="0"/>
            <a:t>Cc.</a:t>
          </a:r>
          <a:r>
            <a:rPr lang="es-ES" dirty="0" smtClean="0"/>
            <a:t>: 1051 a 1087</a:t>
          </a:r>
          <a:endParaRPr lang="es-ES" dirty="0"/>
        </a:p>
      </dgm:t>
    </dgm:pt>
    <dgm:pt modelId="{9274B43B-0FCB-4ED1-BCBC-A7BE47C947BF}" type="parTrans" cxnId="{86DAB229-630E-4D26-9AA6-BA54431203AA}">
      <dgm:prSet/>
      <dgm:spPr/>
      <dgm:t>
        <a:bodyPr/>
        <a:lstStyle/>
        <a:p>
          <a:endParaRPr lang="es-ES"/>
        </a:p>
      </dgm:t>
    </dgm:pt>
    <dgm:pt modelId="{56FC5F7B-95F0-4E2B-9FB1-E799B485D60F}" type="sibTrans" cxnId="{86DAB229-630E-4D26-9AA6-BA54431203AA}">
      <dgm:prSet/>
      <dgm:spPr/>
      <dgm:t>
        <a:bodyPr/>
        <a:lstStyle/>
        <a:p>
          <a:endParaRPr lang="es-ES"/>
        </a:p>
      </dgm:t>
    </dgm:pt>
    <dgm:pt modelId="{C9AB9597-D11C-4751-BB7B-8E84002AB7B6}">
      <dgm:prSet/>
      <dgm:spPr/>
      <dgm:t>
        <a:bodyPr/>
        <a:lstStyle/>
        <a:p>
          <a:pPr rtl="0"/>
          <a:r>
            <a:rPr lang="es-ES" dirty="0" err="1" smtClean="0"/>
            <a:t>Cc.</a:t>
          </a:r>
          <a:r>
            <a:rPr lang="es-ES" dirty="0" smtClean="0"/>
            <a:t> arts. 401, 404 y 406</a:t>
          </a:r>
          <a:endParaRPr lang="es-ES" dirty="0"/>
        </a:p>
      </dgm:t>
    </dgm:pt>
    <dgm:pt modelId="{C4992759-9CBD-4563-AB47-C71D5973F48B}" type="parTrans" cxnId="{9894FEF3-6DB6-4B5C-8806-554591710AF5}">
      <dgm:prSet/>
      <dgm:spPr/>
      <dgm:t>
        <a:bodyPr/>
        <a:lstStyle/>
        <a:p>
          <a:endParaRPr lang="es-ES"/>
        </a:p>
      </dgm:t>
    </dgm:pt>
    <dgm:pt modelId="{599B04BB-2B21-4B9E-BA40-8E848CF684C4}" type="sibTrans" cxnId="{9894FEF3-6DB6-4B5C-8806-554591710AF5}">
      <dgm:prSet/>
      <dgm:spPr/>
      <dgm:t>
        <a:bodyPr/>
        <a:lstStyle/>
        <a:p>
          <a:endParaRPr lang="es-ES"/>
        </a:p>
      </dgm:t>
    </dgm:pt>
    <dgm:pt modelId="{26FAB27A-0417-4BAC-8A73-124EED204EC3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3"/>
            </a:rPr>
            <a:t>STSJA 15/2017, de 4 de julio</a:t>
          </a:r>
          <a:endParaRPr lang="es-ES" dirty="0"/>
        </a:p>
      </dgm:t>
    </dgm:pt>
    <dgm:pt modelId="{21635B60-3A1E-4981-85D6-561D9E9D6AED}" type="parTrans" cxnId="{A68AC2BC-2261-4B27-8338-102F2422C019}">
      <dgm:prSet/>
      <dgm:spPr/>
      <dgm:t>
        <a:bodyPr/>
        <a:lstStyle/>
        <a:p>
          <a:endParaRPr lang="es-ES"/>
        </a:p>
      </dgm:t>
    </dgm:pt>
    <dgm:pt modelId="{B661525E-A33E-4273-81E3-282EA852708B}" type="sibTrans" cxnId="{A68AC2BC-2261-4B27-8338-102F2422C019}">
      <dgm:prSet/>
      <dgm:spPr/>
      <dgm:t>
        <a:bodyPr/>
        <a:lstStyle/>
        <a:p>
          <a:endParaRPr lang="es-ES"/>
        </a:p>
      </dgm:t>
    </dgm:pt>
    <dgm:pt modelId="{D72F97EA-B1F1-4D08-83A0-F0AE7FAED74D}" type="pres">
      <dgm:prSet presAssocID="{3466BD3C-10D2-4321-B4B7-74AA2B13ABF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F645324-5574-4003-9E2D-816EA95054B6}" type="pres">
      <dgm:prSet presAssocID="{3466BD3C-10D2-4321-B4B7-74AA2B13ABF4}" presName="divider" presStyleLbl="fgShp" presStyleIdx="0" presStyleCnt="1"/>
      <dgm:spPr/>
      <dgm:t>
        <a:bodyPr/>
        <a:lstStyle/>
        <a:p>
          <a:endParaRPr lang="es-ES"/>
        </a:p>
      </dgm:t>
    </dgm:pt>
    <dgm:pt modelId="{57486A63-C995-4F9E-BE41-14C8B662AFD3}" type="pres">
      <dgm:prSet presAssocID="{6ECCD1A9-BD66-4A63-B7DD-0011D3827732}" presName="downArrow" presStyleLbl="node1" presStyleIdx="0" presStyleCnt="2" custLinFactNeighborX="-17958"/>
      <dgm:spPr/>
      <dgm:t>
        <a:bodyPr/>
        <a:lstStyle/>
        <a:p>
          <a:endParaRPr lang="es-ES"/>
        </a:p>
      </dgm:t>
    </dgm:pt>
    <dgm:pt modelId="{04EBE10B-D474-44F0-94B1-4A85CE5470A5}" type="pres">
      <dgm:prSet presAssocID="{6ECCD1A9-BD66-4A63-B7DD-0011D3827732}" presName="downArrowText" presStyleLbl="revTx" presStyleIdx="0" presStyleCnt="2" custLinFactNeighborX="2105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B5DF0A-6BD0-4B49-A96F-E0A3EFDBDF0A}" type="pres">
      <dgm:prSet presAssocID="{05307F75-0A23-4F22-B400-832B42309E25}" presName="upArrow" presStyleLbl="node1" presStyleIdx="1" presStyleCnt="2" custLinFactNeighborX="17706"/>
      <dgm:spPr/>
      <dgm:t>
        <a:bodyPr/>
        <a:lstStyle/>
        <a:p>
          <a:endParaRPr lang="es-ES"/>
        </a:p>
      </dgm:t>
    </dgm:pt>
    <dgm:pt modelId="{5BE252A2-1BFB-453B-83F2-D50288A0D73F}" type="pres">
      <dgm:prSet presAssocID="{05307F75-0A23-4F22-B400-832B42309E25}" presName="upArrowText" presStyleLbl="revTx" presStyleIdx="1" presStyleCnt="2" custScaleX="101875" custLinFactNeighborX="-324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6DAB229-630E-4D26-9AA6-BA54431203AA}" srcId="{2A5E6741-3BD0-4578-A4F0-A44F9D876428}" destId="{587AC877-552F-495E-8F9B-C019FFF5C1BC}" srcOrd="1" destOrd="0" parTransId="{9274B43B-0FCB-4ED1-BCBC-A7BE47C947BF}" sibTransId="{56FC5F7B-95F0-4E2B-9FB1-E799B485D60F}"/>
    <dgm:cxn modelId="{AAD8933D-97A2-47AF-BFFF-F0E6E3975792}" srcId="{6ECCD1A9-BD66-4A63-B7DD-0011D3827732}" destId="{514626AD-0ACB-4F73-8CF6-12780E113AD8}" srcOrd="2" destOrd="0" parTransId="{FD5CD9D4-B477-4C00-A650-14C21F73EBDA}" sibTransId="{2B985419-C8FE-47C8-9BE0-117B68973677}"/>
    <dgm:cxn modelId="{84162461-8916-43E4-94C6-F37F6149865F}" srcId="{6ECCD1A9-BD66-4A63-B7DD-0011D3827732}" destId="{FD35DB02-DF7B-4C80-83C4-78E5CABB73CB}" srcOrd="0" destOrd="0" parTransId="{FAA1D247-318D-4BCD-BCD0-1DB0F6CB95C5}" sibTransId="{FFF6E1B8-4F67-4CAD-B61D-8AC2458D4680}"/>
    <dgm:cxn modelId="{92EE6829-80C7-44A5-ADEC-6D1419AEF290}" type="presOf" srcId="{E87DE2C1-9EA0-4D62-9474-D4B159F21EAE}" destId="{04EBE10B-D474-44F0-94B1-4A85CE5470A5}" srcOrd="0" destOrd="4" presId="urn:microsoft.com/office/officeart/2005/8/layout/arrow3"/>
    <dgm:cxn modelId="{C95E47B0-DBE4-4FBE-855D-9D294610760B}" srcId="{05307F75-0A23-4F22-B400-832B42309E25}" destId="{2A5E6741-3BD0-4578-A4F0-A44F9D876428}" srcOrd="0" destOrd="0" parTransId="{E19374F5-B06B-40B7-9A67-CB4E39EB616F}" sibTransId="{3C39BA50-AB38-480C-95B3-D2DC77FF3519}"/>
    <dgm:cxn modelId="{6A3E10A6-1559-4D8C-BB59-82049A64D922}" type="presOf" srcId="{6ECCD1A9-BD66-4A63-B7DD-0011D3827732}" destId="{04EBE10B-D474-44F0-94B1-4A85CE5470A5}" srcOrd="0" destOrd="0" presId="urn:microsoft.com/office/officeart/2005/8/layout/arrow3"/>
    <dgm:cxn modelId="{18C6D054-A225-4C9D-8033-49D11D2A45E7}" type="presOf" srcId="{C9AB9597-D11C-4751-BB7B-8E84002AB7B6}" destId="{5BE252A2-1BFB-453B-83F2-D50288A0D73F}" srcOrd="0" destOrd="4" presId="urn:microsoft.com/office/officeart/2005/8/layout/arrow3"/>
    <dgm:cxn modelId="{45739A18-8C42-4A4E-88AA-B38AB7A84246}" type="presOf" srcId="{05307F75-0A23-4F22-B400-832B42309E25}" destId="{5BE252A2-1BFB-453B-83F2-D50288A0D73F}" srcOrd="0" destOrd="0" presId="urn:microsoft.com/office/officeart/2005/8/layout/arrow3"/>
    <dgm:cxn modelId="{22A7E3F1-5DE3-43D8-93B3-7512D18CCCF0}" srcId="{2A5E6741-3BD0-4578-A4F0-A44F9D876428}" destId="{D3AA0998-B0D5-4DD0-A175-A76E8BE8D06D}" srcOrd="0" destOrd="0" parTransId="{E8C3B8C9-22CC-4355-ABFF-7764ED8169CA}" sibTransId="{E19289CF-E0D7-49C2-8F86-D7603BB2302C}"/>
    <dgm:cxn modelId="{A68AC2BC-2261-4B27-8338-102F2422C019}" srcId="{2A5E6741-3BD0-4578-A4F0-A44F9D876428}" destId="{26FAB27A-0417-4BAC-8A73-124EED204EC3}" srcOrd="3" destOrd="0" parTransId="{21635B60-3A1E-4981-85D6-561D9E9D6AED}" sibTransId="{B661525E-A33E-4273-81E3-282EA852708B}"/>
    <dgm:cxn modelId="{9894FEF3-6DB6-4B5C-8806-554591710AF5}" srcId="{2A5E6741-3BD0-4578-A4F0-A44F9D876428}" destId="{C9AB9597-D11C-4751-BB7B-8E84002AB7B6}" srcOrd="2" destOrd="0" parTransId="{C4992759-9CBD-4563-AB47-C71D5973F48B}" sibTransId="{599B04BB-2B21-4B9E-BA40-8E848CF684C4}"/>
    <dgm:cxn modelId="{AC7C72DB-1E0A-40CF-9D16-121B9BFCD2B1}" srcId="{3466BD3C-10D2-4321-B4B7-74AA2B13ABF4}" destId="{05307F75-0A23-4F22-B400-832B42309E25}" srcOrd="1" destOrd="0" parTransId="{ADE8F6A3-4A3D-43E2-9F02-68ADDF4F7D78}" sibTransId="{8C0273E3-8332-4CF4-950E-B53ECCE02CFC}"/>
    <dgm:cxn modelId="{03EB8388-914E-462E-A5FD-0C42E7D5BBFD}" type="presOf" srcId="{1EA62A8F-C293-4B1B-BCA8-6183E66BB192}" destId="{04EBE10B-D474-44F0-94B1-4A85CE5470A5}" srcOrd="0" destOrd="2" presId="urn:microsoft.com/office/officeart/2005/8/layout/arrow3"/>
    <dgm:cxn modelId="{723D6DB0-DC3A-4196-A226-69E4D8945629}" type="presOf" srcId="{26FAB27A-0417-4BAC-8A73-124EED204EC3}" destId="{5BE252A2-1BFB-453B-83F2-D50288A0D73F}" srcOrd="0" destOrd="5" presId="urn:microsoft.com/office/officeart/2005/8/layout/arrow3"/>
    <dgm:cxn modelId="{62F93D95-4288-4D7E-81BE-A195C5DFB4AB}" type="presOf" srcId="{2A5E6741-3BD0-4578-A4F0-A44F9D876428}" destId="{5BE252A2-1BFB-453B-83F2-D50288A0D73F}" srcOrd="0" destOrd="1" presId="urn:microsoft.com/office/officeart/2005/8/layout/arrow3"/>
    <dgm:cxn modelId="{3A58418A-CC50-4B33-80E0-2F042E87ED1F}" type="presOf" srcId="{3466BD3C-10D2-4321-B4B7-74AA2B13ABF4}" destId="{D72F97EA-B1F1-4D08-83A0-F0AE7FAED74D}" srcOrd="0" destOrd="0" presId="urn:microsoft.com/office/officeart/2005/8/layout/arrow3"/>
    <dgm:cxn modelId="{87D49426-2E4A-4CB7-8D11-9828E8123AC5}" srcId="{3466BD3C-10D2-4321-B4B7-74AA2B13ABF4}" destId="{6ECCD1A9-BD66-4A63-B7DD-0011D3827732}" srcOrd="0" destOrd="0" parTransId="{04969699-142E-4D37-B76D-046CBEF7908F}" sibTransId="{455D1B97-DA38-4D8F-8C8D-A7DA06532D52}"/>
    <dgm:cxn modelId="{E793E97A-0EDA-4645-898E-BB4496EFB974}" type="presOf" srcId="{D3AA0998-B0D5-4DD0-A175-A76E8BE8D06D}" destId="{5BE252A2-1BFB-453B-83F2-D50288A0D73F}" srcOrd="0" destOrd="2" presId="urn:microsoft.com/office/officeart/2005/8/layout/arrow3"/>
    <dgm:cxn modelId="{3409C197-C937-4BA6-883F-A0ACD30CC288}" type="presOf" srcId="{FD35DB02-DF7B-4C80-83C4-78E5CABB73CB}" destId="{04EBE10B-D474-44F0-94B1-4A85CE5470A5}" srcOrd="0" destOrd="1" presId="urn:microsoft.com/office/officeart/2005/8/layout/arrow3"/>
    <dgm:cxn modelId="{8341FD51-6358-4131-B206-E98AEF408E73}" srcId="{6ECCD1A9-BD66-4A63-B7DD-0011D3827732}" destId="{1EA62A8F-C293-4B1B-BCA8-6183E66BB192}" srcOrd="1" destOrd="0" parTransId="{55F2409B-AE9F-4A29-831F-601E24D47CFE}" sibTransId="{F627D3A9-C30A-412B-911E-131020A3C64B}"/>
    <dgm:cxn modelId="{1B85E7B8-7EAF-466E-9950-505CFF1BDD0F}" type="presOf" srcId="{587AC877-552F-495E-8F9B-C019FFF5C1BC}" destId="{5BE252A2-1BFB-453B-83F2-D50288A0D73F}" srcOrd="0" destOrd="3" presId="urn:microsoft.com/office/officeart/2005/8/layout/arrow3"/>
    <dgm:cxn modelId="{35E362B6-B3EF-4AE3-85F8-7E08BE97781E}" type="presOf" srcId="{514626AD-0ACB-4F73-8CF6-12780E113AD8}" destId="{04EBE10B-D474-44F0-94B1-4A85CE5470A5}" srcOrd="0" destOrd="3" presId="urn:microsoft.com/office/officeart/2005/8/layout/arrow3"/>
    <dgm:cxn modelId="{A5D41904-4C56-43B5-8CD3-B1D4D6CAF2B4}" srcId="{6ECCD1A9-BD66-4A63-B7DD-0011D3827732}" destId="{E87DE2C1-9EA0-4D62-9474-D4B159F21EAE}" srcOrd="3" destOrd="0" parTransId="{FFC34138-CC97-43AC-AE27-B67A41D144FB}" sibTransId="{B774136F-73F3-489D-B973-2168B32BC60F}"/>
    <dgm:cxn modelId="{D02916F4-6922-4E86-94E1-5F7460956E4C}" type="presParOf" srcId="{D72F97EA-B1F1-4D08-83A0-F0AE7FAED74D}" destId="{BF645324-5574-4003-9E2D-816EA95054B6}" srcOrd="0" destOrd="0" presId="urn:microsoft.com/office/officeart/2005/8/layout/arrow3"/>
    <dgm:cxn modelId="{31C9A44D-E9AF-41B5-BA25-B77067BE6FA2}" type="presParOf" srcId="{D72F97EA-B1F1-4D08-83A0-F0AE7FAED74D}" destId="{57486A63-C995-4F9E-BE41-14C8B662AFD3}" srcOrd="1" destOrd="0" presId="urn:microsoft.com/office/officeart/2005/8/layout/arrow3"/>
    <dgm:cxn modelId="{D1A44F6A-618A-4064-9895-180D90E96C0C}" type="presParOf" srcId="{D72F97EA-B1F1-4D08-83A0-F0AE7FAED74D}" destId="{04EBE10B-D474-44F0-94B1-4A85CE5470A5}" srcOrd="2" destOrd="0" presId="urn:microsoft.com/office/officeart/2005/8/layout/arrow3"/>
    <dgm:cxn modelId="{10C1FDF6-AE24-483D-AF38-931B5A92B5DB}" type="presParOf" srcId="{D72F97EA-B1F1-4D08-83A0-F0AE7FAED74D}" destId="{DEB5DF0A-6BD0-4B49-A96F-E0A3EFDBDF0A}" srcOrd="3" destOrd="0" presId="urn:microsoft.com/office/officeart/2005/8/layout/arrow3"/>
    <dgm:cxn modelId="{E9DB9F99-3334-4DF4-A877-8D3E5E91D176}" type="presParOf" srcId="{D72F97EA-B1F1-4D08-83A0-F0AE7FAED74D}" destId="{5BE252A2-1BFB-453B-83F2-D50288A0D73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C8797A-CEE8-4048-AEB0-09AE7D5C94CC}" type="doc">
      <dgm:prSet loTypeId="urn:microsoft.com/office/officeart/2005/8/layout/list1" loCatId="list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2C5348D-BA8B-4305-AB86-C580E4CCB57F}">
      <dgm:prSet/>
      <dgm:spPr/>
      <dgm:t>
        <a:bodyPr/>
        <a:lstStyle/>
        <a:p>
          <a:pPr rtl="0"/>
          <a:r>
            <a:rPr lang="es-ES" smtClean="0"/>
            <a:t>Momento: art. 258.1 CDFA</a:t>
          </a:r>
          <a:endParaRPr lang="es-ES"/>
        </a:p>
      </dgm:t>
    </dgm:pt>
    <dgm:pt modelId="{4A644107-48EF-48F3-B0D8-FDBBBA9C9C72}" type="parTrans" cxnId="{150E9AE3-A1A4-4A9E-B1AC-626626000733}">
      <dgm:prSet/>
      <dgm:spPr/>
      <dgm:t>
        <a:bodyPr/>
        <a:lstStyle/>
        <a:p>
          <a:endParaRPr lang="es-ES"/>
        </a:p>
      </dgm:t>
    </dgm:pt>
    <dgm:pt modelId="{19DE93C6-8FD8-4870-8522-56CD9A689857}" type="sibTrans" cxnId="{150E9AE3-A1A4-4A9E-B1AC-626626000733}">
      <dgm:prSet/>
      <dgm:spPr/>
      <dgm:t>
        <a:bodyPr/>
        <a:lstStyle/>
        <a:p>
          <a:endParaRPr lang="es-ES"/>
        </a:p>
      </dgm:t>
    </dgm:pt>
    <dgm:pt modelId="{509D22C6-672C-4FED-BF16-E7FA1EE1B49C}">
      <dgm:prSet/>
      <dgm:spPr/>
      <dgm:t>
        <a:bodyPr/>
        <a:lstStyle/>
        <a:p>
          <a:pPr rtl="0"/>
          <a:r>
            <a:rPr lang="es-ES" dirty="0" smtClean="0"/>
            <a:t>En cualquier tiempo: judicial o extrajudicial; </a:t>
          </a:r>
          <a:endParaRPr lang="es-ES" dirty="0"/>
        </a:p>
      </dgm:t>
    </dgm:pt>
    <dgm:pt modelId="{27B3D587-FE24-46DF-B6AF-E92BA89B4FD0}" type="parTrans" cxnId="{B4953FAF-A7C7-4475-A2EC-0003D33AAFAB}">
      <dgm:prSet/>
      <dgm:spPr/>
      <dgm:t>
        <a:bodyPr/>
        <a:lstStyle/>
        <a:p>
          <a:endParaRPr lang="es-ES"/>
        </a:p>
      </dgm:t>
    </dgm:pt>
    <dgm:pt modelId="{AABA4390-ABA9-4F75-8E82-25EEAAE2CCE3}" type="sibTrans" cxnId="{B4953FAF-A7C7-4475-A2EC-0003D33AAFAB}">
      <dgm:prSet/>
      <dgm:spPr/>
      <dgm:t>
        <a:bodyPr/>
        <a:lstStyle/>
        <a:p>
          <a:endParaRPr lang="es-ES"/>
        </a:p>
      </dgm:t>
    </dgm:pt>
    <dgm:pt modelId="{C204CD7C-177F-4BA4-9170-9CE636C26419}">
      <dgm:prSet/>
      <dgm:spPr/>
      <dgm:t>
        <a:bodyPr/>
        <a:lstStyle/>
        <a:p>
          <a:pPr rtl="0"/>
          <a:r>
            <a:rPr lang="es-ES" dirty="0" smtClean="0"/>
            <a:t>Excepción: art. 258.2 CDFA</a:t>
          </a:r>
          <a:endParaRPr lang="es-ES" dirty="0"/>
        </a:p>
      </dgm:t>
    </dgm:pt>
    <dgm:pt modelId="{D4AC84CE-8A83-4F1B-9C69-7BA79E0AAA14}" type="parTrans" cxnId="{94898E34-0102-43F1-B4FB-CC16AC62D367}">
      <dgm:prSet/>
      <dgm:spPr/>
      <dgm:t>
        <a:bodyPr/>
        <a:lstStyle/>
        <a:p>
          <a:endParaRPr lang="es-ES"/>
        </a:p>
      </dgm:t>
    </dgm:pt>
    <dgm:pt modelId="{4AFB4C22-7ABF-4B2E-948C-779572F14D8D}" type="sibTrans" cxnId="{94898E34-0102-43F1-B4FB-CC16AC62D367}">
      <dgm:prSet/>
      <dgm:spPr/>
      <dgm:t>
        <a:bodyPr/>
        <a:lstStyle/>
        <a:p>
          <a:endParaRPr lang="es-ES"/>
        </a:p>
      </dgm:t>
    </dgm:pt>
    <dgm:pt modelId="{6EF34545-DC89-4D92-89DA-2F467E764BE7}">
      <dgm:prSet/>
      <dgm:spPr/>
      <dgm:t>
        <a:bodyPr/>
        <a:lstStyle/>
        <a:p>
          <a:pPr rtl="0"/>
          <a:r>
            <a:rPr lang="es-ES" dirty="0" smtClean="0"/>
            <a:t>Legitimación: art. 258.1 y 455 CDFA</a:t>
          </a:r>
          <a:endParaRPr lang="es-ES" dirty="0"/>
        </a:p>
      </dgm:t>
    </dgm:pt>
    <dgm:pt modelId="{8A4FEB60-A74C-4CA3-B7AE-DE30EE0A4B26}" type="parTrans" cxnId="{89AA6C47-FF0C-4193-9FDA-3B0D85B86980}">
      <dgm:prSet/>
      <dgm:spPr/>
      <dgm:t>
        <a:bodyPr/>
        <a:lstStyle/>
        <a:p>
          <a:endParaRPr lang="es-ES"/>
        </a:p>
      </dgm:t>
    </dgm:pt>
    <dgm:pt modelId="{FE54370C-C1BD-4602-9413-DE8750EE4879}" type="sibTrans" cxnId="{89AA6C47-FF0C-4193-9FDA-3B0D85B86980}">
      <dgm:prSet/>
      <dgm:spPr/>
      <dgm:t>
        <a:bodyPr/>
        <a:lstStyle/>
        <a:p>
          <a:endParaRPr lang="es-ES"/>
        </a:p>
      </dgm:t>
    </dgm:pt>
    <dgm:pt modelId="{E02D8272-DE35-4B97-83CF-338E556AA8AA}">
      <dgm:prSet/>
      <dgm:spPr/>
      <dgm:t>
        <a:bodyPr/>
        <a:lstStyle/>
        <a:p>
          <a:pPr rtl="0"/>
          <a:r>
            <a:rPr lang="es-ES" dirty="0" smtClean="0"/>
            <a:t>Cónyuges</a:t>
          </a:r>
          <a:endParaRPr lang="es-ES" dirty="0"/>
        </a:p>
      </dgm:t>
    </dgm:pt>
    <dgm:pt modelId="{5988B9F0-883A-4B77-AD1A-6CC705D8EDE9}" type="parTrans" cxnId="{6EF4E1EF-BD0E-46EE-8CAB-8BC3AB342171}">
      <dgm:prSet/>
      <dgm:spPr/>
      <dgm:t>
        <a:bodyPr/>
        <a:lstStyle/>
        <a:p>
          <a:endParaRPr lang="es-ES"/>
        </a:p>
      </dgm:t>
    </dgm:pt>
    <dgm:pt modelId="{07227B4E-84B5-43AD-938D-A6F8D44206F4}" type="sibTrans" cxnId="{6EF4E1EF-BD0E-46EE-8CAB-8BC3AB342171}">
      <dgm:prSet/>
      <dgm:spPr/>
      <dgm:t>
        <a:bodyPr/>
        <a:lstStyle/>
        <a:p>
          <a:endParaRPr lang="es-ES"/>
        </a:p>
      </dgm:t>
    </dgm:pt>
    <dgm:pt modelId="{9E80C7E9-0E6F-4194-B44D-1891677F59C0}">
      <dgm:prSet/>
      <dgm:spPr/>
      <dgm:t>
        <a:bodyPr/>
        <a:lstStyle/>
        <a:p>
          <a:pPr rtl="0"/>
          <a:r>
            <a:rPr lang="es-ES" smtClean="0"/>
            <a:t>Viudo y herederos</a:t>
          </a:r>
          <a:endParaRPr lang="es-ES"/>
        </a:p>
      </dgm:t>
    </dgm:pt>
    <dgm:pt modelId="{74262669-D1A3-4F18-9B62-7EC763AD1C29}" type="parTrans" cxnId="{A781FA88-4D11-474E-9471-08B98390C5EE}">
      <dgm:prSet/>
      <dgm:spPr/>
      <dgm:t>
        <a:bodyPr/>
        <a:lstStyle/>
        <a:p>
          <a:endParaRPr lang="es-ES"/>
        </a:p>
      </dgm:t>
    </dgm:pt>
    <dgm:pt modelId="{D356B83F-AA2E-4048-BBAC-D5A7FB8926BE}" type="sibTrans" cxnId="{A781FA88-4D11-474E-9471-08B98390C5EE}">
      <dgm:prSet/>
      <dgm:spPr/>
      <dgm:t>
        <a:bodyPr/>
        <a:lstStyle/>
        <a:p>
          <a:endParaRPr lang="es-ES"/>
        </a:p>
      </dgm:t>
    </dgm:pt>
    <dgm:pt modelId="{7443F55A-2321-4737-B46E-580330BB2844}">
      <dgm:prSet/>
      <dgm:spPr/>
      <dgm:t>
        <a:bodyPr/>
        <a:lstStyle/>
        <a:p>
          <a:pPr rtl="0"/>
          <a:r>
            <a:rPr lang="es-ES" dirty="0" smtClean="0"/>
            <a:t>Fiduciario y resto de partícipes</a:t>
          </a:r>
          <a:endParaRPr lang="es-ES" dirty="0"/>
        </a:p>
      </dgm:t>
    </dgm:pt>
    <dgm:pt modelId="{328D79A1-A571-4CBA-B90B-C0B471C1BDA1}" type="parTrans" cxnId="{CAC5F86A-8388-4C12-BEC3-3A9D6F3AF2EA}">
      <dgm:prSet/>
      <dgm:spPr/>
      <dgm:t>
        <a:bodyPr/>
        <a:lstStyle/>
        <a:p>
          <a:endParaRPr lang="es-ES"/>
        </a:p>
      </dgm:t>
    </dgm:pt>
    <dgm:pt modelId="{F3121FF5-225A-4EC7-BC1C-48F39D71A830}" type="sibTrans" cxnId="{CAC5F86A-8388-4C12-BEC3-3A9D6F3AF2EA}">
      <dgm:prSet/>
      <dgm:spPr/>
      <dgm:t>
        <a:bodyPr/>
        <a:lstStyle/>
        <a:p>
          <a:endParaRPr lang="es-ES"/>
        </a:p>
      </dgm:t>
    </dgm:pt>
    <dgm:pt modelId="{9FDDA66D-E6A2-4D4B-A740-9971F8C1FA9D}">
      <dgm:prSet/>
      <dgm:spPr/>
      <dgm:t>
        <a:bodyPr/>
        <a:lstStyle/>
        <a:p>
          <a:pPr rtl="0"/>
          <a:r>
            <a:rPr lang="es-ES" dirty="0" smtClean="0"/>
            <a:t>Capacidad: art. 260 CDFA [arts. 366 y 367 CDFA</a:t>
          </a:r>
          <a:r>
            <a:rPr lang="es-ES" baseline="-25000" dirty="0" smtClean="0"/>
            <a:t>]</a:t>
          </a:r>
          <a:endParaRPr lang="es-ES" dirty="0"/>
        </a:p>
      </dgm:t>
    </dgm:pt>
    <dgm:pt modelId="{6C2DFA4F-D105-45D3-94CA-F159F150E227}" type="parTrans" cxnId="{3D245E69-3FC0-457D-A649-2B855C90C750}">
      <dgm:prSet/>
      <dgm:spPr/>
      <dgm:t>
        <a:bodyPr/>
        <a:lstStyle/>
        <a:p>
          <a:endParaRPr lang="es-ES"/>
        </a:p>
      </dgm:t>
    </dgm:pt>
    <dgm:pt modelId="{39012A69-8A56-4F3D-A5EC-436D921FAC28}" type="sibTrans" cxnId="{3D245E69-3FC0-457D-A649-2B855C90C750}">
      <dgm:prSet/>
      <dgm:spPr/>
      <dgm:t>
        <a:bodyPr/>
        <a:lstStyle/>
        <a:p>
          <a:endParaRPr lang="es-ES"/>
        </a:p>
      </dgm:t>
    </dgm:pt>
    <dgm:pt modelId="{162994D2-E12E-4F61-BBDF-6FC3D7B78ACF}">
      <dgm:prSet/>
      <dgm:spPr/>
      <dgm:t>
        <a:bodyPr/>
        <a:lstStyle/>
        <a:p>
          <a:pPr rtl="0"/>
          <a:r>
            <a:rPr lang="es-ES" dirty="0" smtClean="0"/>
            <a:t>Menores: arts. 9, 13 y 17 CDFA</a:t>
          </a:r>
          <a:endParaRPr lang="es-ES" dirty="0"/>
        </a:p>
      </dgm:t>
    </dgm:pt>
    <dgm:pt modelId="{94258253-2236-4034-8EFA-92AB1CE74AEC}" type="parTrans" cxnId="{573B0EA8-1BAC-40CE-8A91-C98AC3DD3A45}">
      <dgm:prSet/>
      <dgm:spPr/>
      <dgm:t>
        <a:bodyPr/>
        <a:lstStyle/>
        <a:p>
          <a:endParaRPr lang="es-ES"/>
        </a:p>
      </dgm:t>
    </dgm:pt>
    <dgm:pt modelId="{ECD59691-5D13-48B0-AE66-B70F0D1D6CB1}" type="sibTrans" cxnId="{573B0EA8-1BAC-40CE-8A91-C98AC3DD3A45}">
      <dgm:prSet/>
      <dgm:spPr/>
      <dgm:t>
        <a:bodyPr/>
        <a:lstStyle/>
        <a:p>
          <a:endParaRPr lang="es-ES"/>
        </a:p>
      </dgm:t>
    </dgm:pt>
    <dgm:pt modelId="{7604C38B-134F-4084-BB7B-7A32740E9567}">
      <dgm:prSet/>
      <dgm:spPr/>
      <dgm:t>
        <a:bodyPr/>
        <a:lstStyle/>
        <a:p>
          <a:pPr rtl="0"/>
          <a:r>
            <a:rPr lang="es-ES" dirty="0" smtClean="0"/>
            <a:t>Discapacidad</a:t>
          </a:r>
          <a:endParaRPr lang="es-ES" dirty="0"/>
        </a:p>
      </dgm:t>
    </dgm:pt>
    <dgm:pt modelId="{017847AA-8C1B-4BE7-9249-FB06A6396BCA}" type="parTrans" cxnId="{C0E35226-74BF-4217-832A-EA5FFEC80D11}">
      <dgm:prSet/>
      <dgm:spPr/>
      <dgm:t>
        <a:bodyPr/>
        <a:lstStyle/>
        <a:p>
          <a:endParaRPr lang="es-ES"/>
        </a:p>
      </dgm:t>
    </dgm:pt>
    <dgm:pt modelId="{65E56AA6-1072-4C2D-AA28-8B4321AA7771}" type="sibTrans" cxnId="{C0E35226-74BF-4217-832A-EA5FFEC80D11}">
      <dgm:prSet/>
      <dgm:spPr/>
      <dgm:t>
        <a:bodyPr/>
        <a:lstStyle/>
        <a:p>
          <a:endParaRPr lang="es-ES"/>
        </a:p>
      </dgm:t>
    </dgm:pt>
    <dgm:pt modelId="{5BD72609-18E3-4649-A144-0560821AF6CC}">
      <dgm:prSet/>
      <dgm:spPr/>
      <dgm:t>
        <a:bodyPr/>
        <a:lstStyle/>
        <a:p>
          <a:pPr rtl="0"/>
          <a:r>
            <a:rPr lang="es-ES" smtClean="0"/>
            <a:t>Modalidades: art. 259 CDFA</a:t>
          </a:r>
          <a:endParaRPr lang="es-ES"/>
        </a:p>
      </dgm:t>
    </dgm:pt>
    <dgm:pt modelId="{A4661739-9FCD-4D1A-A5D0-976693209ECA}" type="parTrans" cxnId="{6710DA90-5BE2-4BC8-806F-0D56CA47137A}">
      <dgm:prSet/>
      <dgm:spPr/>
      <dgm:t>
        <a:bodyPr/>
        <a:lstStyle/>
        <a:p>
          <a:endParaRPr lang="es-ES"/>
        </a:p>
      </dgm:t>
    </dgm:pt>
    <dgm:pt modelId="{94B100F1-B2CD-4B04-A942-A993D53C4D3B}" type="sibTrans" cxnId="{6710DA90-5BE2-4BC8-806F-0D56CA47137A}">
      <dgm:prSet/>
      <dgm:spPr/>
      <dgm:t>
        <a:bodyPr/>
        <a:lstStyle/>
        <a:p>
          <a:endParaRPr lang="es-ES"/>
        </a:p>
      </dgm:t>
    </dgm:pt>
    <dgm:pt modelId="{59592AF3-90CA-4B3A-B01E-F9F54EEBA076}">
      <dgm:prSet/>
      <dgm:spPr/>
      <dgm:t>
        <a:bodyPr/>
        <a:lstStyle/>
        <a:p>
          <a:pPr rtl="0"/>
          <a:r>
            <a:rPr lang="es-ES" dirty="0" smtClean="0"/>
            <a:t>No prescribe: 1965 </a:t>
          </a:r>
          <a:r>
            <a:rPr lang="es-ES" dirty="0" err="1" smtClean="0"/>
            <a:t>Cc.</a:t>
          </a:r>
          <a:endParaRPr lang="es-ES" dirty="0"/>
        </a:p>
      </dgm:t>
    </dgm:pt>
    <dgm:pt modelId="{64AAE4BE-F635-4745-8CDF-42523756DD5B}" type="parTrans" cxnId="{12CACABE-263B-4204-ABAD-2007C046F358}">
      <dgm:prSet/>
      <dgm:spPr/>
      <dgm:t>
        <a:bodyPr/>
        <a:lstStyle/>
        <a:p>
          <a:endParaRPr lang="es-ES"/>
        </a:p>
      </dgm:t>
    </dgm:pt>
    <dgm:pt modelId="{0FEAD4F8-355B-4367-AA1A-A497A747D9DD}" type="sibTrans" cxnId="{12CACABE-263B-4204-ABAD-2007C046F358}">
      <dgm:prSet/>
      <dgm:spPr/>
      <dgm:t>
        <a:bodyPr/>
        <a:lstStyle/>
        <a:p>
          <a:endParaRPr lang="es-ES"/>
        </a:p>
      </dgm:t>
    </dgm:pt>
    <dgm:pt modelId="{C460C5BB-B0EA-43CF-8AE5-1065F97E6092}">
      <dgm:prSet/>
      <dgm:spPr/>
      <dgm:t>
        <a:bodyPr/>
        <a:lstStyle/>
        <a:p>
          <a:pPr rtl="0"/>
          <a:r>
            <a:rPr lang="es-ES" dirty="0" smtClean="0"/>
            <a:t>Petición de inventario: art. 261 CDFA</a:t>
          </a:r>
          <a:endParaRPr lang="es-ES" dirty="0"/>
        </a:p>
      </dgm:t>
    </dgm:pt>
    <dgm:pt modelId="{00BD4D5E-016F-4670-859F-FEA0A42C8C03}" type="parTrans" cxnId="{CB440361-8CBF-4AFD-B589-D6C398B2AA04}">
      <dgm:prSet/>
      <dgm:spPr/>
      <dgm:t>
        <a:bodyPr/>
        <a:lstStyle/>
        <a:p>
          <a:endParaRPr lang="es-ES"/>
        </a:p>
      </dgm:t>
    </dgm:pt>
    <dgm:pt modelId="{C6656F5F-A15E-4CD1-938F-AD6D5CEF7562}" type="sibTrans" cxnId="{CB440361-8CBF-4AFD-B589-D6C398B2AA04}">
      <dgm:prSet/>
      <dgm:spPr/>
      <dgm:t>
        <a:bodyPr/>
        <a:lstStyle/>
        <a:p>
          <a:endParaRPr lang="es-ES"/>
        </a:p>
      </dgm:t>
    </dgm:pt>
    <dgm:pt modelId="{A14717E5-ACEA-438F-B920-894F09E18CC9}">
      <dgm:prSet/>
      <dgm:spPr/>
      <dgm:t>
        <a:bodyPr/>
        <a:lstStyle/>
        <a:p>
          <a:pPr rtl="0"/>
          <a:r>
            <a:rPr lang="es-ES" sz="1700" dirty="0" smtClean="0"/>
            <a:t>Acuerdo partícipes: art. 259.1 CDFA</a:t>
          </a:r>
          <a:endParaRPr lang="es-ES" sz="1700" dirty="0"/>
        </a:p>
      </dgm:t>
    </dgm:pt>
    <dgm:pt modelId="{231CB12A-03B9-4E70-B7BA-4A53FDF62E1A}" type="sibTrans" cxnId="{072D24F0-32E1-479B-AA94-482EC8F06A5F}">
      <dgm:prSet/>
      <dgm:spPr/>
      <dgm:t>
        <a:bodyPr/>
        <a:lstStyle/>
        <a:p>
          <a:endParaRPr lang="es-ES"/>
        </a:p>
      </dgm:t>
    </dgm:pt>
    <dgm:pt modelId="{4220228B-866F-4680-B71A-5531B63C36D0}" type="parTrans" cxnId="{072D24F0-32E1-479B-AA94-482EC8F06A5F}">
      <dgm:prSet/>
      <dgm:spPr/>
      <dgm:t>
        <a:bodyPr/>
        <a:lstStyle/>
        <a:p>
          <a:endParaRPr lang="es-ES"/>
        </a:p>
      </dgm:t>
    </dgm:pt>
    <dgm:pt modelId="{CBB493F9-03DA-4DD4-82FA-BB7E27A59003}">
      <dgm:prSet custT="1"/>
      <dgm:spPr/>
      <dgm:t>
        <a:bodyPr/>
        <a:lstStyle/>
        <a:p>
          <a:pPr rtl="0"/>
          <a:r>
            <a:rPr lang="es-ES" sz="1400" dirty="0" smtClean="0"/>
            <a:t>Unanimidad</a:t>
          </a:r>
          <a:endParaRPr lang="es-ES" sz="1400" dirty="0"/>
        </a:p>
      </dgm:t>
    </dgm:pt>
    <dgm:pt modelId="{D69C7B4B-BC74-4102-AE94-3544F0D8B78F}" type="sibTrans" cxnId="{A2362251-6AB1-4347-88A9-B2FD179DB46F}">
      <dgm:prSet/>
      <dgm:spPr/>
      <dgm:t>
        <a:bodyPr/>
        <a:lstStyle/>
        <a:p>
          <a:endParaRPr lang="es-ES"/>
        </a:p>
      </dgm:t>
    </dgm:pt>
    <dgm:pt modelId="{9E92A596-D710-4FD7-A220-5D41F85F5C53}" type="parTrans" cxnId="{A2362251-6AB1-4347-88A9-B2FD179DB46F}">
      <dgm:prSet/>
      <dgm:spPr/>
      <dgm:t>
        <a:bodyPr/>
        <a:lstStyle/>
        <a:p>
          <a:endParaRPr lang="es-ES"/>
        </a:p>
      </dgm:t>
    </dgm:pt>
    <dgm:pt modelId="{84226E1E-D80D-410D-941F-DD80DF69A9EE}">
      <dgm:prSet custT="1"/>
      <dgm:spPr/>
      <dgm:t>
        <a:bodyPr/>
        <a:lstStyle/>
        <a:p>
          <a:pPr rtl="0"/>
          <a:r>
            <a:rPr lang="es-ES" sz="1400" dirty="0" smtClean="0"/>
            <a:t>Libertad de forma y actuación</a:t>
          </a:r>
          <a:endParaRPr lang="es-ES" sz="1400" dirty="0"/>
        </a:p>
      </dgm:t>
    </dgm:pt>
    <dgm:pt modelId="{AA9ADD1D-30CD-446C-8216-152AAF105A30}" type="sibTrans" cxnId="{3FDB0D2A-1C0F-427F-854D-086738812567}">
      <dgm:prSet/>
      <dgm:spPr/>
      <dgm:t>
        <a:bodyPr/>
        <a:lstStyle/>
        <a:p>
          <a:endParaRPr lang="es-ES"/>
        </a:p>
      </dgm:t>
    </dgm:pt>
    <dgm:pt modelId="{447A32B1-1CFE-4EAF-A06A-D15ADEB533A2}" type="parTrans" cxnId="{3FDB0D2A-1C0F-427F-854D-086738812567}">
      <dgm:prSet/>
      <dgm:spPr/>
      <dgm:t>
        <a:bodyPr/>
        <a:lstStyle/>
        <a:p>
          <a:endParaRPr lang="es-ES"/>
        </a:p>
      </dgm:t>
    </dgm:pt>
    <dgm:pt modelId="{08449A3D-BF4B-41DD-94DB-F64DDC84B40D}">
      <dgm:prSet/>
      <dgm:spPr/>
      <dgm:t>
        <a:bodyPr/>
        <a:lstStyle/>
        <a:p>
          <a:pPr rtl="0"/>
          <a:r>
            <a:rPr lang="es-ES" sz="1700" dirty="0" smtClean="0"/>
            <a:t>Fiduciario o contador partidor [art. 259.2.3 CDFA</a:t>
          </a:r>
          <a:r>
            <a:rPr lang="es-ES" sz="1700" baseline="-25000" dirty="0" smtClean="0"/>
            <a:t>]</a:t>
          </a:r>
          <a:endParaRPr lang="es-ES" sz="1700" dirty="0"/>
        </a:p>
      </dgm:t>
    </dgm:pt>
    <dgm:pt modelId="{14E1629F-2B53-4024-94FB-527180E76D25}" type="sibTrans" cxnId="{1AF49AED-431B-4A34-B1EE-5215E9DF910C}">
      <dgm:prSet/>
      <dgm:spPr/>
      <dgm:t>
        <a:bodyPr/>
        <a:lstStyle/>
        <a:p>
          <a:endParaRPr lang="es-ES"/>
        </a:p>
      </dgm:t>
    </dgm:pt>
    <dgm:pt modelId="{40089BD7-9F92-4CE6-839A-630EC5E97CEF}" type="parTrans" cxnId="{1AF49AED-431B-4A34-B1EE-5215E9DF910C}">
      <dgm:prSet/>
      <dgm:spPr/>
      <dgm:t>
        <a:bodyPr/>
        <a:lstStyle/>
        <a:p>
          <a:endParaRPr lang="es-ES"/>
        </a:p>
      </dgm:t>
    </dgm:pt>
    <dgm:pt modelId="{F323009B-AAF5-493C-88D8-902D114821FC}">
      <dgm:prSet/>
      <dgm:spPr/>
      <dgm:t>
        <a:bodyPr/>
        <a:lstStyle/>
        <a:p>
          <a:pPr rtl="0"/>
          <a:r>
            <a:rPr lang="es-ES" sz="1700" dirty="0" smtClean="0"/>
            <a:t>Judicial: arts. 806 y ss. </a:t>
          </a:r>
          <a:r>
            <a:rPr lang="es-ES" sz="1700" dirty="0" err="1" smtClean="0"/>
            <a:t>Lec</a:t>
          </a:r>
          <a:r>
            <a:rPr lang="es-ES" sz="1700" dirty="0" smtClean="0"/>
            <a:t>. [art. 259.4 CDFA</a:t>
          </a:r>
          <a:r>
            <a:rPr lang="es-ES" sz="1700" baseline="-25000" dirty="0" smtClean="0"/>
            <a:t>]</a:t>
          </a:r>
          <a:endParaRPr lang="es-ES" sz="1700" dirty="0"/>
        </a:p>
      </dgm:t>
    </dgm:pt>
    <dgm:pt modelId="{851604D7-EB0E-4C53-9A10-FB2FB5B590D0}" type="sibTrans" cxnId="{3A0B05E0-7163-494A-B66F-8C032BF9D094}">
      <dgm:prSet/>
      <dgm:spPr/>
      <dgm:t>
        <a:bodyPr/>
        <a:lstStyle/>
        <a:p>
          <a:endParaRPr lang="es-ES"/>
        </a:p>
      </dgm:t>
    </dgm:pt>
    <dgm:pt modelId="{C4680F0F-5C68-4293-888A-FD8F0DB4A192}" type="parTrans" cxnId="{3A0B05E0-7163-494A-B66F-8C032BF9D094}">
      <dgm:prSet/>
      <dgm:spPr/>
      <dgm:t>
        <a:bodyPr/>
        <a:lstStyle/>
        <a:p>
          <a:endParaRPr lang="es-ES"/>
        </a:p>
      </dgm:t>
    </dgm:pt>
    <dgm:pt modelId="{7CE6ACE4-5DFE-4CA6-BF5D-1832E44888E7}">
      <dgm:prSet custT="1"/>
      <dgm:spPr/>
      <dgm:t>
        <a:bodyPr/>
        <a:lstStyle/>
        <a:p>
          <a:pPr rtl="0"/>
          <a:r>
            <a:rPr lang="es-ES" sz="1400" dirty="0" smtClean="0"/>
            <a:t>Para el caso de que no se pueda llevar acabo por las modalidades previstas, que son la únicas.</a:t>
          </a:r>
          <a:endParaRPr lang="es-ES" sz="1400" dirty="0"/>
        </a:p>
      </dgm:t>
    </dgm:pt>
    <dgm:pt modelId="{08E8916F-2D76-4810-8BCB-F7FB9D7C8796}" type="sibTrans" cxnId="{C2B8952A-A04D-4CF1-9573-A8ABFE317DAA}">
      <dgm:prSet/>
      <dgm:spPr/>
      <dgm:t>
        <a:bodyPr/>
        <a:lstStyle/>
        <a:p>
          <a:endParaRPr lang="es-ES"/>
        </a:p>
      </dgm:t>
    </dgm:pt>
    <dgm:pt modelId="{CACACF14-93C1-412E-82B8-AA43EA0DEE26}" type="parTrans" cxnId="{C2B8952A-A04D-4CF1-9573-A8ABFE317DAA}">
      <dgm:prSet/>
      <dgm:spPr/>
      <dgm:t>
        <a:bodyPr/>
        <a:lstStyle/>
        <a:p>
          <a:endParaRPr lang="es-ES"/>
        </a:p>
      </dgm:t>
    </dgm:pt>
    <dgm:pt modelId="{BEDC76BD-5FF2-41C4-85E7-354A8516F1CA}" type="pres">
      <dgm:prSet presAssocID="{F5C8797A-CEE8-4048-AEB0-09AE7D5C94C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661C0B5-63F1-4D1A-B154-7D0BBDBC058C}" type="pres">
      <dgm:prSet presAssocID="{F2C5348D-BA8B-4305-AB86-C580E4CCB57F}" presName="parentLin" presStyleCnt="0"/>
      <dgm:spPr/>
    </dgm:pt>
    <dgm:pt modelId="{873B70CC-3838-44AD-9A6F-4712AED7C50B}" type="pres">
      <dgm:prSet presAssocID="{F2C5348D-BA8B-4305-AB86-C580E4CCB57F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7BEE912A-BE7B-401D-8F33-3DD0EDE45AB3}" type="pres">
      <dgm:prSet presAssocID="{F2C5348D-BA8B-4305-AB86-C580E4CCB57F}" presName="parentText" presStyleLbl="node1" presStyleIdx="0" presStyleCnt="4" custLinFactNeighborY="-642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8FF7F4-369B-4B49-9D4B-73CF3939C862}" type="pres">
      <dgm:prSet presAssocID="{F2C5348D-BA8B-4305-AB86-C580E4CCB57F}" presName="negativeSpace" presStyleCnt="0"/>
      <dgm:spPr/>
    </dgm:pt>
    <dgm:pt modelId="{4A9FCC85-FD4F-4120-8516-4589E3C44B3B}" type="pres">
      <dgm:prSet presAssocID="{F2C5348D-BA8B-4305-AB86-C580E4CCB57F}" presName="childText" presStyleLbl="conFgAcc1" presStyleIdx="0" presStyleCnt="4" custLinFactNeighborY="-6495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9976A6-AE1A-454D-88ED-546CE549FF5A}" type="pres">
      <dgm:prSet presAssocID="{19DE93C6-8FD8-4870-8522-56CD9A689857}" presName="spaceBetweenRectangles" presStyleCnt="0"/>
      <dgm:spPr/>
    </dgm:pt>
    <dgm:pt modelId="{22FBE873-965D-48CE-A61B-69CE2E0B1C29}" type="pres">
      <dgm:prSet presAssocID="{6EF34545-DC89-4D92-89DA-2F467E764BE7}" presName="parentLin" presStyleCnt="0"/>
      <dgm:spPr/>
    </dgm:pt>
    <dgm:pt modelId="{57D5B30F-4D8C-4675-B339-47CC22D4969F}" type="pres">
      <dgm:prSet presAssocID="{6EF34545-DC89-4D92-89DA-2F467E764BE7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F5B4CE2B-423B-4D29-87FD-CDD0E6A5465D}" type="pres">
      <dgm:prSet presAssocID="{6EF34545-DC89-4D92-89DA-2F467E764BE7}" presName="parentText" presStyleLbl="node1" presStyleIdx="1" presStyleCnt="4" custLinFactNeighborY="-3316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B3D4E1-9649-447F-B56F-2D31D13C1682}" type="pres">
      <dgm:prSet presAssocID="{6EF34545-DC89-4D92-89DA-2F467E764BE7}" presName="negativeSpace" presStyleCnt="0"/>
      <dgm:spPr/>
    </dgm:pt>
    <dgm:pt modelId="{01641B20-817B-4144-8421-99208963D3CB}" type="pres">
      <dgm:prSet presAssocID="{6EF34545-DC89-4D92-89DA-2F467E764BE7}" presName="childText" presStyleLbl="conFgAcc1" presStyleIdx="1" presStyleCnt="4" custLinFactY="-2504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A2BCDF-CF06-4C03-8113-2D8984F58B6C}" type="pres">
      <dgm:prSet presAssocID="{FE54370C-C1BD-4602-9413-DE8750EE4879}" presName="spaceBetweenRectangles" presStyleCnt="0"/>
      <dgm:spPr/>
    </dgm:pt>
    <dgm:pt modelId="{AB9DBE6F-2CAD-48E7-AA7A-EE283C4E73AC}" type="pres">
      <dgm:prSet presAssocID="{9FDDA66D-E6A2-4D4B-A740-9971F8C1FA9D}" presName="parentLin" presStyleCnt="0"/>
      <dgm:spPr/>
    </dgm:pt>
    <dgm:pt modelId="{450D6204-758C-4DC3-BE2E-9CB982C6B0CF}" type="pres">
      <dgm:prSet presAssocID="{9FDDA66D-E6A2-4D4B-A740-9971F8C1FA9D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7AE86146-C3CF-4CE7-BEBB-B44135065E02}" type="pres">
      <dgm:prSet presAssocID="{9FDDA66D-E6A2-4D4B-A740-9971F8C1FA9D}" presName="parentText" presStyleLbl="node1" presStyleIdx="2" presStyleCnt="4" custLinFactNeighborY="-5587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41CCD8-FC03-44B4-8DBB-A7215CC2A501}" type="pres">
      <dgm:prSet presAssocID="{9FDDA66D-E6A2-4D4B-A740-9971F8C1FA9D}" presName="negativeSpace" presStyleCnt="0"/>
      <dgm:spPr/>
    </dgm:pt>
    <dgm:pt modelId="{427E1F45-F921-4A75-8885-DD8C42E920C4}" type="pres">
      <dgm:prSet presAssocID="{9FDDA66D-E6A2-4D4B-A740-9971F8C1FA9D}" presName="childText" presStyleLbl="conFgAcc1" presStyleIdx="2" presStyleCnt="4" custLinFactY="-15714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D34945-6C1D-4B51-8EE0-A3EEE9C0B1A8}" type="pres">
      <dgm:prSet presAssocID="{39012A69-8A56-4F3D-A5EC-436D921FAC28}" presName="spaceBetweenRectangles" presStyleCnt="0"/>
      <dgm:spPr/>
    </dgm:pt>
    <dgm:pt modelId="{3FA761DD-BB86-4603-A791-3DB1E5064F84}" type="pres">
      <dgm:prSet presAssocID="{5BD72609-18E3-4649-A144-0560821AF6CC}" presName="parentLin" presStyleCnt="0"/>
      <dgm:spPr/>
    </dgm:pt>
    <dgm:pt modelId="{7A849E2F-B7F7-4031-BB52-B413D59352E9}" type="pres">
      <dgm:prSet presAssocID="{5BD72609-18E3-4649-A144-0560821AF6CC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765AD375-1F35-4069-AA4F-00C845AFF828}" type="pres">
      <dgm:prSet presAssocID="{5BD72609-18E3-4649-A144-0560821AF6CC}" presName="parentText" presStyleLbl="node1" presStyleIdx="3" presStyleCnt="4" custLinFactNeighborY="-7230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299FF6-FCAE-4BFC-BB21-A1B1CF3887E8}" type="pres">
      <dgm:prSet presAssocID="{5BD72609-18E3-4649-A144-0560821AF6CC}" presName="negativeSpace" presStyleCnt="0"/>
      <dgm:spPr/>
    </dgm:pt>
    <dgm:pt modelId="{0D8EF628-7E97-4BB5-ADEA-26607DDD9B3F}" type="pres">
      <dgm:prSet presAssocID="{5BD72609-18E3-4649-A144-0560821AF6CC}" presName="childText" presStyleLbl="conFgAcc1" presStyleIdx="3" presStyleCnt="4" custLinFactY="-3993" custLinFactNeighborX="-39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50E9AE3-A1A4-4A9E-B1AC-626626000733}" srcId="{F5C8797A-CEE8-4048-AEB0-09AE7D5C94CC}" destId="{F2C5348D-BA8B-4305-AB86-C580E4CCB57F}" srcOrd="0" destOrd="0" parTransId="{4A644107-48EF-48F3-B0D8-FDBBBA9C9C72}" sibTransId="{19DE93C6-8FD8-4870-8522-56CD9A689857}"/>
    <dgm:cxn modelId="{89AA6C47-FF0C-4193-9FDA-3B0D85B86980}" srcId="{F5C8797A-CEE8-4048-AEB0-09AE7D5C94CC}" destId="{6EF34545-DC89-4D92-89DA-2F467E764BE7}" srcOrd="1" destOrd="0" parTransId="{8A4FEB60-A74C-4CA3-B7AE-DE30EE0A4B26}" sibTransId="{FE54370C-C1BD-4602-9413-DE8750EE4879}"/>
    <dgm:cxn modelId="{6710DA90-5BE2-4BC8-806F-0D56CA47137A}" srcId="{F5C8797A-CEE8-4048-AEB0-09AE7D5C94CC}" destId="{5BD72609-18E3-4649-A144-0560821AF6CC}" srcOrd="3" destOrd="0" parTransId="{A4661739-9FCD-4D1A-A5D0-976693209ECA}" sibTransId="{94B100F1-B2CD-4B04-A942-A993D53C4D3B}"/>
    <dgm:cxn modelId="{3A2C48A7-492B-4D86-BA7A-1EA5B10492EA}" type="presOf" srcId="{F2C5348D-BA8B-4305-AB86-C580E4CCB57F}" destId="{7BEE912A-BE7B-401D-8F33-3DD0EDE45AB3}" srcOrd="1" destOrd="0" presId="urn:microsoft.com/office/officeart/2005/8/layout/list1"/>
    <dgm:cxn modelId="{72FC34F7-F82C-4AAE-894D-6B4D2A4A5F38}" type="presOf" srcId="{CBB493F9-03DA-4DD4-82FA-BB7E27A59003}" destId="{0D8EF628-7E97-4BB5-ADEA-26607DDD9B3F}" srcOrd="0" destOrd="1" presId="urn:microsoft.com/office/officeart/2005/8/layout/list1"/>
    <dgm:cxn modelId="{C2B8952A-A04D-4CF1-9573-A8ABFE317DAA}" srcId="{F323009B-AAF5-493C-88D8-902D114821FC}" destId="{7CE6ACE4-5DFE-4CA6-BF5D-1832E44888E7}" srcOrd="0" destOrd="0" parTransId="{CACACF14-93C1-412E-82B8-AA43EA0DEE26}" sibTransId="{08E8916F-2D76-4810-8BCB-F7FB9D7C8796}"/>
    <dgm:cxn modelId="{072D24F0-32E1-479B-AA94-482EC8F06A5F}" srcId="{5BD72609-18E3-4649-A144-0560821AF6CC}" destId="{A14717E5-ACEA-438F-B920-894F09E18CC9}" srcOrd="0" destOrd="0" parTransId="{4220228B-866F-4680-B71A-5531B63C36D0}" sibTransId="{231CB12A-03B9-4E70-B7BA-4A53FDF62E1A}"/>
    <dgm:cxn modelId="{CAC5F86A-8388-4C12-BEC3-3A9D6F3AF2EA}" srcId="{6EF34545-DC89-4D92-89DA-2F467E764BE7}" destId="{7443F55A-2321-4737-B46E-580330BB2844}" srcOrd="2" destOrd="0" parTransId="{328D79A1-A571-4CBA-B90B-C0B471C1BDA1}" sibTransId="{F3121FF5-225A-4EC7-BC1C-48F39D71A830}"/>
    <dgm:cxn modelId="{6FE8F397-F86B-4476-A0AB-7E316C99A596}" type="presOf" srcId="{9FDDA66D-E6A2-4D4B-A740-9971F8C1FA9D}" destId="{7AE86146-C3CF-4CE7-BEBB-B44135065E02}" srcOrd="1" destOrd="0" presId="urn:microsoft.com/office/officeart/2005/8/layout/list1"/>
    <dgm:cxn modelId="{3A0B05E0-7163-494A-B66F-8C032BF9D094}" srcId="{5BD72609-18E3-4649-A144-0560821AF6CC}" destId="{F323009B-AAF5-493C-88D8-902D114821FC}" srcOrd="2" destOrd="0" parTransId="{C4680F0F-5C68-4293-888A-FD8F0DB4A192}" sibTransId="{851604D7-EB0E-4C53-9A10-FB2FB5B590D0}"/>
    <dgm:cxn modelId="{DA02A69F-AF86-4EF0-98E2-61D690FE2EEA}" type="presOf" srcId="{6EF34545-DC89-4D92-89DA-2F467E764BE7}" destId="{57D5B30F-4D8C-4675-B339-47CC22D4969F}" srcOrd="0" destOrd="0" presId="urn:microsoft.com/office/officeart/2005/8/layout/list1"/>
    <dgm:cxn modelId="{BB47D372-865E-40DA-8EE0-4B925FC3F070}" type="presOf" srcId="{F2C5348D-BA8B-4305-AB86-C580E4CCB57F}" destId="{873B70CC-3838-44AD-9A6F-4712AED7C50B}" srcOrd="0" destOrd="0" presId="urn:microsoft.com/office/officeart/2005/8/layout/list1"/>
    <dgm:cxn modelId="{DBCF228C-B420-405D-8257-FF5701C05B86}" type="presOf" srcId="{84226E1E-D80D-410D-941F-DD80DF69A9EE}" destId="{0D8EF628-7E97-4BB5-ADEA-26607DDD9B3F}" srcOrd="0" destOrd="2" presId="urn:microsoft.com/office/officeart/2005/8/layout/list1"/>
    <dgm:cxn modelId="{EE0DAEC4-BE7A-4C06-99AE-7EFD1B764278}" type="presOf" srcId="{7443F55A-2321-4737-B46E-580330BB2844}" destId="{01641B20-817B-4144-8421-99208963D3CB}" srcOrd="0" destOrd="2" presId="urn:microsoft.com/office/officeart/2005/8/layout/list1"/>
    <dgm:cxn modelId="{BCE0FA6D-D14E-46CD-B9F9-6A2B857D0969}" type="presOf" srcId="{A14717E5-ACEA-438F-B920-894F09E18CC9}" destId="{0D8EF628-7E97-4BB5-ADEA-26607DDD9B3F}" srcOrd="0" destOrd="0" presId="urn:microsoft.com/office/officeart/2005/8/layout/list1"/>
    <dgm:cxn modelId="{6EF4E1EF-BD0E-46EE-8CAB-8BC3AB342171}" srcId="{6EF34545-DC89-4D92-89DA-2F467E764BE7}" destId="{E02D8272-DE35-4B97-83CF-338E556AA8AA}" srcOrd="0" destOrd="0" parTransId="{5988B9F0-883A-4B77-AD1A-6CC705D8EDE9}" sibTransId="{07227B4E-84B5-43AD-938D-A6F8D44206F4}"/>
    <dgm:cxn modelId="{40B6E9EB-3139-4DB2-ACFA-5E6132E08974}" type="presOf" srcId="{C204CD7C-177F-4BA4-9170-9CE636C26419}" destId="{4A9FCC85-FD4F-4120-8516-4589E3C44B3B}" srcOrd="0" destOrd="2" presId="urn:microsoft.com/office/officeart/2005/8/layout/list1"/>
    <dgm:cxn modelId="{3D245E69-3FC0-457D-A649-2B855C90C750}" srcId="{F5C8797A-CEE8-4048-AEB0-09AE7D5C94CC}" destId="{9FDDA66D-E6A2-4D4B-A740-9971F8C1FA9D}" srcOrd="2" destOrd="0" parTransId="{6C2DFA4F-D105-45D3-94CA-F159F150E227}" sibTransId="{39012A69-8A56-4F3D-A5EC-436D921FAC28}"/>
    <dgm:cxn modelId="{7D37690E-2891-4816-9BC1-D27BB0C88CBD}" type="presOf" srcId="{9FDDA66D-E6A2-4D4B-A740-9971F8C1FA9D}" destId="{450D6204-758C-4DC3-BE2E-9CB982C6B0CF}" srcOrd="0" destOrd="0" presId="urn:microsoft.com/office/officeart/2005/8/layout/list1"/>
    <dgm:cxn modelId="{C55A54BC-31F9-440D-8100-E5D59950BC92}" type="presOf" srcId="{7CE6ACE4-5DFE-4CA6-BF5D-1832E44888E7}" destId="{0D8EF628-7E97-4BB5-ADEA-26607DDD9B3F}" srcOrd="0" destOrd="5" presId="urn:microsoft.com/office/officeart/2005/8/layout/list1"/>
    <dgm:cxn modelId="{573B0EA8-1BAC-40CE-8A91-C98AC3DD3A45}" srcId="{9FDDA66D-E6A2-4D4B-A740-9971F8C1FA9D}" destId="{162994D2-E12E-4F61-BBDF-6FC3D7B78ACF}" srcOrd="0" destOrd="0" parTransId="{94258253-2236-4034-8EFA-92AB1CE74AEC}" sibTransId="{ECD59691-5D13-48B0-AE66-B70F0D1D6CB1}"/>
    <dgm:cxn modelId="{33F06874-01BB-4E8B-8AD6-34BD3195AD48}" type="presOf" srcId="{162994D2-E12E-4F61-BBDF-6FC3D7B78ACF}" destId="{427E1F45-F921-4A75-8885-DD8C42E920C4}" srcOrd="0" destOrd="0" presId="urn:microsoft.com/office/officeart/2005/8/layout/list1"/>
    <dgm:cxn modelId="{1AED9079-D377-495F-B3E4-BDF7DCE949C3}" type="presOf" srcId="{08449A3D-BF4B-41DD-94DB-F64DDC84B40D}" destId="{0D8EF628-7E97-4BB5-ADEA-26607DDD9B3F}" srcOrd="0" destOrd="3" presId="urn:microsoft.com/office/officeart/2005/8/layout/list1"/>
    <dgm:cxn modelId="{F7740618-64C3-4741-9977-568BE1714042}" type="presOf" srcId="{7604C38B-134F-4084-BB7B-7A32740E9567}" destId="{427E1F45-F921-4A75-8885-DD8C42E920C4}" srcOrd="0" destOrd="1" presId="urn:microsoft.com/office/officeart/2005/8/layout/list1"/>
    <dgm:cxn modelId="{DA8719A2-6E4F-44EA-94A1-A04CDF091CB5}" type="presOf" srcId="{E02D8272-DE35-4B97-83CF-338E556AA8AA}" destId="{01641B20-817B-4144-8421-99208963D3CB}" srcOrd="0" destOrd="0" presId="urn:microsoft.com/office/officeart/2005/8/layout/list1"/>
    <dgm:cxn modelId="{D51A3D98-2948-4656-AC5C-63615D506481}" type="presOf" srcId="{59592AF3-90CA-4B3A-B01E-F9F54EEBA076}" destId="{4A9FCC85-FD4F-4120-8516-4589E3C44B3B}" srcOrd="0" destOrd="1" presId="urn:microsoft.com/office/officeart/2005/8/layout/list1"/>
    <dgm:cxn modelId="{CB440361-8CBF-4AFD-B589-D6C398B2AA04}" srcId="{6EF34545-DC89-4D92-89DA-2F467E764BE7}" destId="{C460C5BB-B0EA-43CF-8AE5-1065F97E6092}" srcOrd="3" destOrd="0" parTransId="{00BD4D5E-016F-4670-859F-FEA0A42C8C03}" sibTransId="{C6656F5F-A15E-4CD1-938F-AD6D5CEF7562}"/>
    <dgm:cxn modelId="{12CACABE-263B-4204-ABAD-2007C046F358}" srcId="{F2C5348D-BA8B-4305-AB86-C580E4CCB57F}" destId="{59592AF3-90CA-4B3A-B01E-F9F54EEBA076}" srcOrd="1" destOrd="0" parTransId="{64AAE4BE-F635-4745-8CDF-42523756DD5B}" sibTransId="{0FEAD4F8-355B-4367-AA1A-A497A747D9DD}"/>
    <dgm:cxn modelId="{94898E34-0102-43F1-B4FB-CC16AC62D367}" srcId="{F2C5348D-BA8B-4305-AB86-C580E4CCB57F}" destId="{C204CD7C-177F-4BA4-9170-9CE636C26419}" srcOrd="2" destOrd="0" parTransId="{D4AC84CE-8A83-4F1B-9C69-7BA79E0AAA14}" sibTransId="{4AFB4C22-7ABF-4B2E-948C-779572F14D8D}"/>
    <dgm:cxn modelId="{7CE27991-5637-443C-BE03-8FB97477F40D}" type="presOf" srcId="{F5C8797A-CEE8-4048-AEB0-09AE7D5C94CC}" destId="{BEDC76BD-5FF2-41C4-85E7-354A8516F1CA}" srcOrd="0" destOrd="0" presId="urn:microsoft.com/office/officeart/2005/8/layout/list1"/>
    <dgm:cxn modelId="{A781FA88-4D11-474E-9471-08B98390C5EE}" srcId="{6EF34545-DC89-4D92-89DA-2F467E764BE7}" destId="{9E80C7E9-0E6F-4194-B44D-1891677F59C0}" srcOrd="1" destOrd="0" parTransId="{74262669-D1A3-4F18-9B62-7EC763AD1C29}" sibTransId="{D356B83F-AA2E-4048-BBAC-D5A7FB8926BE}"/>
    <dgm:cxn modelId="{EF8A5934-7B3E-48F5-82E7-E85F7E6E99FF}" type="presOf" srcId="{5BD72609-18E3-4649-A144-0560821AF6CC}" destId="{765AD375-1F35-4069-AA4F-00C845AFF828}" srcOrd="1" destOrd="0" presId="urn:microsoft.com/office/officeart/2005/8/layout/list1"/>
    <dgm:cxn modelId="{90904AA4-181A-49B5-9F6E-B977D49CE166}" type="presOf" srcId="{F323009B-AAF5-493C-88D8-902D114821FC}" destId="{0D8EF628-7E97-4BB5-ADEA-26607DDD9B3F}" srcOrd="0" destOrd="4" presId="urn:microsoft.com/office/officeart/2005/8/layout/list1"/>
    <dgm:cxn modelId="{F18C6C86-9D4C-442A-9CAD-B98ABB47046C}" type="presOf" srcId="{6EF34545-DC89-4D92-89DA-2F467E764BE7}" destId="{F5B4CE2B-423B-4D29-87FD-CDD0E6A5465D}" srcOrd="1" destOrd="0" presId="urn:microsoft.com/office/officeart/2005/8/layout/list1"/>
    <dgm:cxn modelId="{B4953FAF-A7C7-4475-A2EC-0003D33AAFAB}" srcId="{F2C5348D-BA8B-4305-AB86-C580E4CCB57F}" destId="{509D22C6-672C-4FED-BF16-E7FA1EE1B49C}" srcOrd="0" destOrd="0" parTransId="{27B3D587-FE24-46DF-B6AF-E92BA89B4FD0}" sibTransId="{AABA4390-ABA9-4F75-8E82-25EEAAE2CCE3}"/>
    <dgm:cxn modelId="{C0E35226-74BF-4217-832A-EA5FFEC80D11}" srcId="{9FDDA66D-E6A2-4D4B-A740-9971F8C1FA9D}" destId="{7604C38B-134F-4084-BB7B-7A32740E9567}" srcOrd="1" destOrd="0" parTransId="{017847AA-8C1B-4BE7-9249-FB06A6396BCA}" sibTransId="{65E56AA6-1072-4C2D-AA28-8B4321AA7771}"/>
    <dgm:cxn modelId="{3FDB0D2A-1C0F-427F-854D-086738812567}" srcId="{A14717E5-ACEA-438F-B920-894F09E18CC9}" destId="{84226E1E-D80D-410D-941F-DD80DF69A9EE}" srcOrd="1" destOrd="0" parTransId="{447A32B1-1CFE-4EAF-A06A-D15ADEB533A2}" sibTransId="{AA9ADD1D-30CD-446C-8216-152AAF105A30}"/>
    <dgm:cxn modelId="{FA355277-864C-4189-8A31-C081DCABACB2}" type="presOf" srcId="{C460C5BB-B0EA-43CF-8AE5-1065F97E6092}" destId="{01641B20-817B-4144-8421-99208963D3CB}" srcOrd="0" destOrd="3" presId="urn:microsoft.com/office/officeart/2005/8/layout/list1"/>
    <dgm:cxn modelId="{95A072E4-19C7-4BE3-9CAF-519DE83B1A7F}" type="presOf" srcId="{509D22C6-672C-4FED-BF16-E7FA1EE1B49C}" destId="{4A9FCC85-FD4F-4120-8516-4589E3C44B3B}" srcOrd="0" destOrd="0" presId="urn:microsoft.com/office/officeart/2005/8/layout/list1"/>
    <dgm:cxn modelId="{1AF49AED-431B-4A34-B1EE-5215E9DF910C}" srcId="{5BD72609-18E3-4649-A144-0560821AF6CC}" destId="{08449A3D-BF4B-41DD-94DB-F64DDC84B40D}" srcOrd="1" destOrd="0" parTransId="{40089BD7-9F92-4CE6-839A-630EC5E97CEF}" sibTransId="{14E1629F-2B53-4024-94FB-527180E76D25}"/>
    <dgm:cxn modelId="{A2362251-6AB1-4347-88A9-B2FD179DB46F}" srcId="{A14717E5-ACEA-438F-B920-894F09E18CC9}" destId="{CBB493F9-03DA-4DD4-82FA-BB7E27A59003}" srcOrd="0" destOrd="0" parTransId="{9E92A596-D710-4FD7-A220-5D41F85F5C53}" sibTransId="{D69C7B4B-BC74-4102-AE94-3544F0D8B78F}"/>
    <dgm:cxn modelId="{3FA703B9-1990-4BCF-B585-E2E1AED074C1}" type="presOf" srcId="{9E80C7E9-0E6F-4194-B44D-1891677F59C0}" destId="{01641B20-817B-4144-8421-99208963D3CB}" srcOrd="0" destOrd="1" presId="urn:microsoft.com/office/officeart/2005/8/layout/list1"/>
    <dgm:cxn modelId="{C1A7CD6A-9C4F-474D-8284-250FBC7206D4}" type="presOf" srcId="{5BD72609-18E3-4649-A144-0560821AF6CC}" destId="{7A849E2F-B7F7-4031-BB52-B413D59352E9}" srcOrd="0" destOrd="0" presId="urn:microsoft.com/office/officeart/2005/8/layout/list1"/>
    <dgm:cxn modelId="{3D3D5088-5299-4726-BF31-8BC05DB4DD1C}" type="presParOf" srcId="{BEDC76BD-5FF2-41C4-85E7-354A8516F1CA}" destId="{3661C0B5-63F1-4D1A-B154-7D0BBDBC058C}" srcOrd="0" destOrd="0" presId="urn:microsoft.com/office/officeart/2005/8/layout/list1"/>
    <dgm:cxn modelId="{2FF38DEB-2F31-41B5-A5ED-0EB915AC7E0D}" type="presParOf" srcId="{3661C0B5-63F1-4D1A-B154-7D0BBDBC058C}" destId="{873B70CC-3838-44AD-9A6F-4712AED7C50B}" srcOrd="0" destOrd="0" presId="urn:microsoft.com/office/officeart/2005/8/layout/list1"/>
    <dgm:cxn modelId="{B7D9F815-5A5B-46CA-8ADE-E8EBAE1AD52F}" type="presParOf" srcId="{3661C0B5-63F1-4D1A-B154-7D0BBDBC058C}" destId="{7BEE912A-BE7B-401D-8F33-3DD0EDE45AB3}" srcOrd="1" destOrd="0" presId="urn:microsoft.com/office/officeart/2005/8/layout/list1"/>
    <dgm:cxn modelId="{652EB437-BE26-4F82-BD0D-D04F6F7139C4}" type="presParOf" srcId="{BEDC76BD-5FF2-41C4-85E7-354A8516F1CA}" destId="{918FF7F4-369B-4B49-9D4B-73CF3939C862}" srcOrd="1" destOrd="0" presId="urn:microsoft.com/office/officeart/2005/8/layout/list1"/>
    <dgm:cxn modelId="{3C60B6C3-B71B-4BA2-B58C-048719C0E46B}" type="presParOf" srcId="{BEDC76BD-5FF2-41C4-85E7-354A8516F1CA}" destId="{4A9FCC85-FD4F-4120-8516-4589E3C44B3B}" srcOrd="2" destOrd="0" presId="urn:microsoft.com/office/officeart/2005/8/layout/list1"/>
    <dgm:cxn modelId="{5B9FD9F6-9256-4132-9A97-39A1568DFB6B}" type="presParOf" srcId="{BEDC76BD-5FF2-41C4-85E7-354A8516F1CA}" destId="{549976A6-AE1A-454D-88ED-546CE549FF5A}" srcOrd="3" destOrd="0" presId="urn:microsoft.com/office/officeart/2005/8/layout/list1"/>
    <dgm:cxn modelId="{727EA216-5E46-46C4-9E1A-4378C7669BF8}" type="presParOf" srcId="{BEDC76BD-5FF2-41C4-85E7-354A8516F1CA}" destId="{22FBE873-965D-48CE-A61B-69CE2E0B1C29}" srcOrd="4" destOrd="0" presId="urn:microsoft.com/office/officeart/2005/8/layout/list1"/>
    <dgm:cxn modelId="{3E400714-C4B9-49E8-8496-8A730C3DEF10}" type="presParOf" srcId="{22FBE873-965D-48CE-A61B-69CE2E0B1C29}" destId="{57D5B30F-4D8C-4675-B339-47CC22D4969F}" srcOrd="0" destOrd="0" presId="urn:microsoft.com/office/officeart/2005/8/layout/list1"/>
    <dgm:cxn modelId="{E833C69F-380A-41A7-BF19-5BB7E944100D}" type="presParOf" srcId="{22FBE873-965D-48CE-A61B-69CE2E0B1C29}" destId="{F5B4CE2B-423B-4D29-87FD-CDD0E6A5465D}" srcOrd="1" destOrd="0" presId="urn:microsoft.com/office/officeart/2005/8/layout/list1"/>
    <dgm:cxn modelId="{124D0233-B02B-4694-930C-40ED8DD93CC5}" type="presParOf" srcId="{BEDC76BD-5FF2-41C4-85E7-354A8516F1CA}" destId="{F0B3D4E1-9649-447F-B56F-2D31D13C1682}" srcOrd="5" destOrd="0" presId="urn:microsoft.com/office/officeart/2005/8/layout/list1"/>
    <dgm:cxn modelId="{2964019B-A1C4-4A68-9D79-1CF1F8C96867}" type="presParOf" srcId="{BEDC76BD-5FF2-41C4-85E7-354A8516F1CA}" destId="{01641B20-817B-4144-8421-99208963D3CB}" srcOrd="6" destOrd="0" presId="urn:microsoft.com/office/officeart/2005/8/layout/list1"/>
    <dgm:cxn modelId="{5C041655-EC24-4783-A1EB-D0BBBCFD8829}" type="presParOf" srcId="{BEDC76BD-5FF2-41C4-85E7-354A8516F1CA}" destId="{91A2BCDF-CF06-4C03-8113-2D8984F58B6C}" srcOrd="7" destOrd="0" presId="urn:microsoft.com/office/officeart/2005/8/layout/list1"/>
    <dgm:cxn modelId="{F8D1887A-3078-4F49-91A6-6C240FE0AFD8}" type="presParOf" srcId="{BEDC76BD-5FF2-41C4-85E7-354A8516F1CA}" destId="{AB9DBE6F-2CAD-48E7-AA7A-EE283C4E73AC}" srcOrd="8" destOrd="0" presId="urn:microsoft.com/office/officeart/2005/8/layout/list1"/>
    <dgm:cxn modelId="{E3A5793F-D12A-42F9-961C-D406C8E02EB9}" type="presParOf" srcId="{AB9DBE6F-2CAD-48E7-AA7A-EE283C4E73AC}" destId="{450D6204-758C-4DC3-BE2E-9CB982C6B0CF}" srcOrd="0" destOrd="0" presId="urn:microsoft.com/office/officeart/2005/8/layout/list1"/>
    <dgm:cxn modelId="{A5EC6500-36BE-4C19-AD25-D32A20FCE795}" type="presParOf" srcId="{AB9DBE6F-2CAD-48E7-AA7A-EE283C4E73AC}" destId="{7AE86146-C3CF-4CE7-BEBB-B44135065E02}" srcOrd="1" destOrd="0" presId="urn:microsoft.com/office/officeart/2005/8/layout/list1"/>
    <dgm:cxn modelId="{8FB477CB-6FE9-4605-81D1-2BF5CD7999B6}" type="presParOf" srcId="{BEDC76BD-5FF2-41C4-85E7-354A8516F1CA}" destId="{EE41CCD8-FC03-44B4-8DBB-A7215CC2A501}" srcOrd="9" destOrd="0" presId="urn:microsoft.com/office/officeart/2005/8/layout/list1"/>
    <dgm:cxn modelId="{0E051E30-12AC-4061-99BB-7F0EA5B52095}" type="presParOf" srcId="{BEDC76BD-5FF2-41C4-85E7-354A8516F1CA}" destId="{427E1F45-F921-4A75-8885-DD8C42E920C4}" srcOrd="10" destOrd="0" presId="urn:microsoft.com/office/officeart/2005/8/layout/list1"/>
    <dgm:cxn modelId="{DE8A3287-094E-4AEE-BD00-E5802B804B2B}" type="presParOf" srcId="{BEDC76BD-5FF2-41C4-85E7-354A8516F1CA}" destId="{25D34945-6C1D-4B51-8EE0-A3EEE9C0B1A8}" srcOrd="11" destOrd="0" presId="urn:microsoft.com/office/officeart/2005/8/layout/list1"/>
    <dgm:cxn modelId="{F5EA5AC6-A6F0-448C-AF09-CDC5AE174B77}" type="presParOf" srcId="{BEDC76BD-5FF2-41C4-85E7-354A8516F1CA}" destId="{3FA761DD-BB86-4603-A791-3DB1E5064F84}" srcOrd="12" destOrd="0" presId="urn:microsoft.com/office/officeart/2005/8/layout/list1"/>
    <dgm:cxn modelId="{7BD1DD2C-923C-4B08-87B8-C32A79EDFA42}" type="presParOf" srcId="{3FA761DD-BB86-4603-A791-3DB1E5064F84}" destId="{7A849E2F-B7F7-4031-BB52-B413D59352E9}" srcOrd="0" destOrd="0" presId="urn:microsoft.com/office/officeart/2005/8/layout/list1"/>
    <dgm:cxn modelId="{2A98DD0D-B40C-4189-B656-CCD0DAF335B5}" type="presParOf" srcId="{3FA761DD-BB86-4603-A791-3DB1E5064F84}" destId="{765AD375-1F35-4069-AA4F-00C845AFF828}" srcOrd="1" destOrd="0" presId="urn:microsoft.com/office/officeart/2005/8/layout/list1"/>
    <dgm:cxn modelId="{3462446E-9A2A-4AF3-B0CA-608F439B670A}" type="presParOf" srcId="{BEDC76BD-5FF2-41C4-85E7-354A8516F1CA}" destId="{B0299FF6-FCAE-4BFC-BB21-A1B1CF3887E8}" srcOrd="13" destOrd="0" presId="urn:microsoft.com/office/officeart/2005/8/layout/list1"/>
    <dgm:cxn modelId="{528FF58B-1AF6-4EFA-BD63-80AEE84D9B71}" type="presParOf" srcId="{BEDC76BD-5FF2-41C4-85E7-354A8516F1CA}" destId="{0D8EF628-7E97-4BB5-ADEA-26607DDD9B3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C1A106-C226-4033-B7A1-8B2356E88628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6782C38-08D7-408E-A191-1FCCA49C51BB}">
      <dgm:prSet custT="1"/>
      <dgm:spPr/>
      <dgm:t>
        <a:bodyPr/>
        <a:lstStyle/>
        <a:p>
          <a:pPr rtl="0"/>
          <a:r>
            <a:rPr lang="es-ES" sz="1400" dirty="0" smtClean="0"/>
            <a:t>Concursal: Art. 264 CDFA</a:t>
          </a:r>
          <a:endParaRPr lang="es-ES" sz="1400" dirty="0"/>
        </a:p>
      </dgm:t>
    </dgm:pt>
    <dgm:pt modelId="{241A15DC-3537-46F8-B27F-9B37BBB6E4E5}" type="parTrans" cxnId="{0E3A0A34-AE66-4DD9-81CC-464E25E7D5F9}">
      <dgm:prSet/>
      <dgm:spPr/>
      <dgm:t>
        <a:bodyPr/>
        <a:lstStyle/>
        <a:p>
          <a:endParaRPr lang="es-ES"/>
        </a:p>
      </dgm:t>
    </dgm:pt>
    <dgm:pt modelId="{F4A2284D-DAFD-462E-889B-06A0412C1989}" type="sibTrans" cxnId="{0E3A0A34-AE66-4DD9-81CC-464E25E7D5F9}">
      <dgm:prSet/>
      <dgm:spPr/>
      <dgm:t>
        <a:bodyPr/>
        <a:lstStyle/>
        <a:p>
          <a:endParaRPr lang="es-ES"/>
        </a:p>
      </dgm:t>
    </dgm:pt>
    <dgm:pt modelId="{ED39B97E-4B4D-466F-8A1A-FE1275B5089F}">
      <dgm:prSet custT="1"/>
      <dgm:spPr/>
      <dgm:t>
        <a:bodyPr/>
        <a:lstStyle/>
        <a:p>
          <a:pPr rtl="0"/>
          <a:r>
            <a:rPr lang="es-ES" sz="1400" dirty="0" smtClean="0"/>
            <a:t>Pasivo superior al activo</a:t>
          </a:r>
          <a:endParaRPr lang="es-ES" sz="1400" dirty="0"/>
        </a:p>
      </dgm:t>
    </dgm:pt>
    <dgm:pt modelId="{44DD0F57-EE6F-4A40-A1A5-FEEF7DC8CDE1}" type="parTrans" cxnId="{60B4EBA3-F245-409F-8CFB-D6F6B6AEEC6E}">
      <dgm:prSet/>
      <dgm:spPr/>
      <dgm:t>
        <a:bodyPr/>
        <a:lstStyle/>
        <a:p>
          <a:endParaRPr lang="es-ES"/>
        </a:p>
      </dgm:t>
    </dgm:pt>
    <dgm:pt modelId="{31179D9A-7024-4C00-A7E6-627F8AD61867}" type="sibTrans" cxnId="{60B4EBA3-F245-409F-8CFB-D6F6B6AEEC6E}">
      <dgm:prSet/>
      <dgm:spPr/>
      <dgm:t>
        <a:bodyPr/>
        <a:lstStyle/>
        <a:p>
          <a:endParaRPr lang="es-ES"/>
        </a:p>
      </dgm:t>
    </dgm:pt>
    <dgm:pt modelId="{26D5C360-47C7-439E-AF3D-8A11A8B39C83}">
      <dgm:prSet custT="1"/>
      <dgm:spPr/>
      <dgm:t>
        <a:bodyPr/>
        <a:lstStyle/>
        <a:p>
          <a:pPr rtl="0"/>
          <a:r>
            <a:rPr lang="es-ES" sz="1400" dirty="0" smtClean="0"/>
            <a:t>Ordinaria: Art. 265</a:t>
          </a:r>
          <a:endParaRPr lang="es-ES" sz="1400" dirty="0"/>
        </a:p>
      </dgm:t>
    </dgm:pt>
    <dgm:pt modelId="{A50F4072-F843-4B93-8161-7D1055A8DB2B}" type="parTrans" cxnId="{AA0F1045-F7C5-446E-9B1E-0C0C2B0F6F1D}">
      <dgm:prSet/>
      <dgm:spPr/>
      <dgm:t>
        <a:bodyPr/>
        <a:lstStyle/>
        <a:p>
          <a:endParaRPr lang="es-ES"/>
        </a:p>
      </dgm:t>
    </dgm:pt>
    <dgm:pt modelId="{1932EAEB-3ED0-470F-9DB6-EE46033E3AA7}" type="sibTrans" cxnId="{AA0F1045-F7C5-446E-9B1E-0C0C2B0F6F1D}">
      <dgm:prSet/>
      <dgm:spPr/>
      <dgm:t>
        <a:bodyPr/>
        <a:lstStyle/>
        <a:p>
          <a:endParaRPr lang="es-ES"/>
        </a:p>
      </dgm:t>
    </dgm:pt>
    <dgm:pt modelId="{0F577A2F-48B5-4E62-B295-56114BE7DC25}">
      <dgm:prSet custT="1"/>
      <dgm:spPr/>
      <dgm:t>
        <a:bodyPr/>
        <a:lstStyle/>
        <a:p>
          <a:pPr rtl="0"/>
          <a:r>
            <a:rPr lang="es-ES" sz="1400" dirty="0" smtClean="0"/>
            <a:t>Activo superior al pasivo</a:t>
          </a:r>
          <a:endParaRPr lang="es-ES" sz="1400" dirty="0"/>
        </a:p>
      </dgm:t>
    </dgm:pt>
    <dgm:pt modelId="{F5DF1CC2-C56C-4201-B2B3-9C8182BF2764}" type="parTrans" cxnId="{03ED9502-43C3-44F0-8D99-7660496B1A11}">
      <dgm:prSet/>
      <dgm:spPr/>
      <dgm:t>
        <a:bodyPr/>
        <a:lstStyle/>
        <a:p>
          <a:endParaRPr lang="es-ES"/>
        </a:p>
      </dgm:t>
    </dgm:pt>
    <dgm:pt modelId="{1DDDAD2E-E024-4932-9086-9145ADD62F24}" type="sibTrans" cxnId="{03ED9502-43C3-44F0-8D99-7660496B1A11}">
      <dgm:prSet/>
      <dgm:spPr/>
      <dgm:t>
        <a:bodyPr/>
        <a:lstStyle/>
        <a:p>
          <a:endParaRPr lang="es-ES"/>
        </a:p>
      </dgm:t>
    </dgm:pt>
    <dgm:pt modelId="{27582656-A44B-41C7-AE63-424FAFB549C7}">
      <dgm:prSet custT="1"/>
      <dgm:spPr/>
      <dgm:t>
        <a:bodyPr/>
        <a:lstStyle/>
        <a:p>
          <a:pPr rtl="0"/>
          <a:r>
            <a:rPr lang="es-ES" sz="1400" dirty="0" smtClean="0"/>
            <a:t>Orden de actuaciones:</a:t>
          </a:r>
          <a:endParaRPr lang="es-ES" sz="1400" dirty="0"/>
        </a:p>
      </dgm:t>
    </dgm:pt>
    <dgm:pt modelId="{F9363AD0-EE0A-4BF7-88B3-2B09C6A58DC6}" type="parTrans" cxnId="{70AF2424-356F-4B7F-B4E8-CB3D7E8ECDAD}">
      <dgm:prSet/>
      <dgm:spPr/>
      <dgm:t>
        <a:bodyPr/>
        <a:lstStyle/>
        <a:p>
          <a:endParaRPr lang="es-ES"/>
        </a:p>
      </dgm:t>
    </dgm:pt>
    <dgm:pt modelId="{5F01E1C7-1244-4787-83A5-CA81E23D74D1}" type="sibTrans" cxnId="{70AF2424-356F-4B7F-B4E8-CB3D7E8ECDAD}">
      <dgm:prSet/>
      <dgm:spPr/>
      <dgm:t>
        <a:bodyPr/>
        <a:lstStyle/>
        <a:p>
          <a:endParaRPr lang="es-ES"/>
        </a:p>
      </dgm:t>
    </dgm:pt>
    <dgm:pt modelId="{846A475F-53C5-4844-BB2F-C017A02E38D0}">
      <dgm:prSet custT="1"/>
      <dgm:spPr/>
      <dgm:t>
        <a:bodyPr/>
        <a:lstStyle/>
        <a:p>
          <a:pPr rtl="0"/>
          <a:r>
            <a:rPr lang="es-ES" sz="1400" dirty="0" smtClean="0"/>
            <a:t>Compensación de patrimonios [art. 226 CDFA</a:t>
          </a:r>
          <a:r>
            <a:rPr lang="es-ES" sz="1400" baseline="-25000" dirty="0" smtClean="0"/>
            <a:t>]</a:t>
          </a:r>
          <a:endParaRPr lang="es-ES" sz="1400" dirty="0"/>
        </a:p>
      </dgm:t>
    </dgm:pt>
    <dgm:pt modelId="{FFF66CDC-0B95-47BF-9CE1-ED153CF69F53}" type="parTrans" cxnId="{3B3EB5A4-4F17-4A85-A359-0FD93CC6FDB5}">
      <dgm:prSet/>
      <dgm:spPr/>
      <dgm:t>
        <a:bodyPr/>
        <a:lstStyle/>
        <a:p>
          <a:endParaRPr lang="es-ES"/>
        </a:p>
      </dgm:t>
    </dgm:pt>
    <dgm:pt modelId="{1F982B91-8162-4FF7-BBC3-0ED3946601AF}" type="sibTrans" cxnId="{3B3EB5A4-4F17-4A85-A359-0FD93CC6FDB5}">
      <dgm:prSet/>
      <dgm:spPr/>
      <dgm:t>
        <a:bodyPr/>
        <a:lstStyle/>
        <a:p>
          <a:endParaRPr lang="es-ES"/>
        </a:p>
      </dgm:t>
    </dgm:pt>
    <dgm:pt modelId="{0F767E47-9CAE-4665-8ED9-0CCD328C54F4}">
      <dgm:prSet custT="1"/>
      <dgm:spPr/>
      <dgm:t>
        <a:bodyPr/>
        <a:lstStyle/>
        <a:p>
          <a:pPr rtl="0"/>
          <a:r>
            <a:rPr lang="es-ES" sz="1400" dirty="0" smtClean="0"/>
            <a:t>Imputación de saldo acreedor favorable a la comunidad</a:t>
          </a:r>
          <a:endParaRPr lang="es-ES" sz="1400" dirty="0"/>
        </a:p>
      </dgm:t>
    </dgm:pt>
    <dgm:pt modelId="{51A452B9-5F1A-4FF8-AF20-0D35C11A8E66}" type="parTrans" cxnId="{E5E28B40-86B1-426B-B136-E57840FA39F8}">
      <dgm:prSet/>
      <dgm:spPr/>
      <dgm:t>
        <a:bodyPr/>
        <a:lstStyle/>
        <a:p>
          <a:endParaRPr lang="es-ES"/>
        </a:p>
      </dgm:t>
    </dgm:pt>
    <dgm:pt modelId="{558D0357-30AD-404B-B909-D369FDF22227}" type="sibTrans" cxnId="{E5E28B40-86B1-426B-B136-E57840FA39F8}">
      <dgm:prSet/>
      <dgm:spPr/>
      <dgm:t>
        <a:bodyPr/>
        <a:lstStyle/>
        <a:p>
          <a:endParaRPr lang="es-ES"/>
        </a:p>
      </dgm:t>
    </dgm:pt>
    <dgm:pt modelId="{A75003EA-C90C-4CBA-8A10-F427082888B6}">
      <dgm:prSet custT="1"/>
      <dgm:spPr/>
      <dgm:t>
        <a:bodyPr/>
        <a:lstStyle/>
        <a:p>
          <a:pPr rtl="0"/>
          <a:r>
            <a:rPr lang="es-ES" sz="1400" dirty="0" smtClean="0"/>
            <a:t>Reembolso</a:t>
          </a:r>
          <a:endParaRPr lang="es-ES" sz="1400" dirty="0"/>
        </a:p>
      </dgm:t>
    </dgm:pt>
    <dgm:pt modelId="{B14FF0E2-3593-4F20-BA7E-95143F09875C}" type="parTrans" cxnId="{D8EFBDD9-B74C-469E-AB87-7D9E6FEAD1EB}">
      <dgm:prSet/>
      <dgm:spPr/>
      <dgm:t>
        <a:bodyPr/>
        <a:lstStyle/>
        <a:p>
          <a:endParaRPr lang="es-ES"/>
        </a:p>
      </dgm:t>
    </dgm:pt>
    <dgm:pt modelId="{D8A7312E-028D-47E2-B8BD-A7A7C7A01A05}" type="sibTrans" cxnId="{D8EFBDD9-B74C-469E-AB87-7D9E6FEAD1EB}">
      <dgm:prSet/>
      <dgm:spPr/>
      <dgm:t>
        <a:bodyPr/>
        <a:lstStyle/>
        <a:p>
          <a:endParaRPr lang="es-ES"/>
        </a:p>
      </dgm:t>
    </dgm:pt>
    <dgm:pt modelId="{6C8E73C2-C619-4674-8E75-3BD8F0414670}">
      <dgm:prSet custT="1"/>
      <dgm:spPr/>
      <dgm:t>
        <a:bodyPr/>
        <a:lstStyle/>
        <a:p>
          <a:pPr rtl="0"/>
          <a:r>
            <a:rPr lang="es-ES" sz="1400" dirty="0" smtClean="0"/>
            <a:t>Pago a terceros</a:t>
          </a:r>
          <a:endParaRPr lang="es-ES" sz="1400" dirty="0"/>
        </a:p>
      </dgm:t>
    </dgm:pt>
    <dgm:pt modelId="{ACD9CB1D-EAC1-4E88-9066-36C23CB88074}" type="parTrans" cxnId="{287B3FAA-ECC9-4773-9BD2-8F1674DE814A}">
      <dgm:prSet/>
      <dgm:spPr/>
      <dgm:t>
        <a:bodyPr/>
        <a:lstStyle/>
        <a:p>
          <a:endParaRPr lang="es-ES"/>
        </a:p>
      </dgm:t>
    </dgm:pt>
    <dgm:pt modelId="{E8428616-4ABA-435A-9629-F4A41DFFEBA6}" type="sibTrans" cxnId="{287B3FAA-ECC9-4773-9BD2-8F1674DE814A}">
      <dgm:prSet/>
      <dgm:spPr/>
      <dgm:t>
        <a:bodyPr/>
        <a:lstStyle/>
        <a:p>
          <a:endParaRPr lang="es-ES"/>
        </a:p>
      </dgm:t>
    </dgm:pt>
    <dgm:pt modelId="{5DDB01E1-18BC-4C8E-BA51-55B5A5F59AD2}">
      <dgm:prSet custT="1"/>
      <dgm:spPr/>
      <dgm:t>
        <a:bodyPr/>
        <a:lstStyle/>
        <a:p>
          <a:pPr rtl="0"/>
          <a:r>
            <a:rPr lang="es-ES" sz="1400" dirty="0" smtClean="0"/>
            <a:t>Reintegro y reembolso actualizado</a:t>
          </a:r>
          <a:endParaRPr lang="es-ES" sz="1400" dirty="0"/>
        </a:p>
      </dgm:t>
    </dgm:pt>
    <dgm:pt modelId="{41939D7C-5F23-428E-A1C5-4A9CC67A380A}" type="parTrans" cxnId="{C348D518-7685-41CA-807C-9FC807ECCCC5}">
      <dgm:prSet/>
      <dgm:spPr/>
      <dgm:t>
        <a:bodyPr/>
        <a:lstStyle/>
        <a:p>
          <a:endParaRPr lang="es-ES"/>
        </a:p>
      </dgm:t>
    </dgm:pt>
    <dgm:pt modelId="{1E6714EF-D8D3-442E-A547-19EB1181E5C9}" type="sibTrans" cxnId="{C348D518-7685-41CA-807C-9FC807ECCCC5}">
      <dgm:prSet/>
      <dgm:spPr/>
      <dgm:t>
        <a:bodyPr/>
        <a:lstStyle/>
        <a:p>
          <a:endParaRPr lang="es-ES"/>
        </a:p>
      </dgm:t>
    </dgm:pt>
    <dgm:pt modelId="{CEAF728E-F7A2-4AD8-91EF-CCBEBAD85F84}">
      <dgm:prSet custT="1"/>
      <dgm:spPr/>
      <dgm:t>
        <a:bodyPr/>
        <a:lstStyle/>
        <a:p>
          <a:pPr rtl="0"/>
          <a:r>
            <a:rPr lang="es-ES" sz="1400" dirty="0" smtClean="0"/>
            <a:t>Aventajas: art. 266 CDFA</a:t>
          </a:r>
          <a:endParaRPr lang="es-ES" sz="1400" dirty="0"/>
        </a:p>
      </dgm:t>
    </dgm:pt>
    <dgm:pt modelId="{0AAB1F86-47EC-4EF3-B3BC-8B12FE232DDE}" type="parTrans" cxnId="{83C06027-1C65-4936-BF8B-3AA0D60E5E56}">
      <dgm:prSet/>
      <dgm:spPr/>
      <dgm:t>
        <a:bodyPr/>
        <a:lstStyle/>
        <a:p>
          <a:endParaRPr lang="es-ES"/>
        </a:p>
      </dgm:t>
    </dgm:pt>
    <dgm:pt modelId="{1E2904E8-CD1E-4082-943B-27DB7F0D9FD1}" type="sibTrans" cxnId="{83C06027-1C65-4936-BF8B-3AA0D60E5E56}">
      <dgm:prSet/>
      <dgm:spPr/>
      <dgm:t>
        <a:bodyPr/>
        <a:lstStyle/>
        <a:p>
          <a:endParaRPr lang="es-ES"/>
        </a:p>
      </dgm:t>
    </dgm:pt>
    <dgm:pt modelId="{57D6F78E-1732-4164-AA3C-C0B87099CEA4}">
      <dgm:prSet custT="1"/>
      <dgm:spPr/>
      <dgm:t>
        <a:bodyPr/>
        <a:lstStyle/>
        <a:p>
          <a:pPr rtl="0"/>
          <a:r>
            <a:rPr lang="es-ES" sz="1400" dirty="0" smtClean="0"/>
            <a:t>Concepto</a:t>
          </a:r>
          <a:endParaRPr lang="es-ES" sz="1400" dirty="0"/>
        </a:p>
      </dgm:t>
    </dgm:pt>
    <dgm:pt modelId="{5596C45A-E48C-4470-92DB-96C02EA4B854}" type="parTrans" cxnId="{2EFDFC38-2B4F-41E3-BCF9-8013E3EF1F1A}">
      <dgm:prSet/>
      <dgm:spPr/>
      <dgm:t>
        <a:bodyPr/>
        <a:lstStyle/>
        <a:p>
          <a:endParaRPr lang="es-ES"/>
        </a:p>
      </dgm:t>
    </dgm:pt>
    <dgm:pt modelId="{96BA583A-C35E-44A2-8741-73FDE8255C37}" type="sibTrans" cxnId="{2EFDFC38-2B4F-41E3-BCF9-8013E3EF1F1A}">
      <dgm:prSet/>
      <dgm:spPr/>
      <dgm:t>
        <a:bodyPr/>
        <a:lstStyle/>
        <a:p>
          <a:endParaRPr lang="es-ES"/>
        </a:p>
      </dgm:t>
    </dgm:pt>
    <dgm:pt modelId="{D795FFFF-7058-487D-B641-AAEA7F7FEF92}">
      <dgm:prSet custT="1"/>
      <dgm:spPr/>
      <dgm:t>
        <a:bodyPr/>
        <a:lstStyle/>
        <a:p>
          <a:pPr rtl="0"/>
          <a:r>
            <a:rPr lang="es-ES" sz="1400" dirty="0" smtClean="0"/>
            <a:t>Actuación</a:t>
          </a:r>
          <a:endParaRPr lang="es-ES" sz="1400" dirty="0"/>
        </a:p>
      </dgm:t>
    </dgm:pt>
    <dgm:pt modelId="{5159FB93-E7B6-4A45-97B1-FF46C71EA57A}" type="parTrans" cxnId="{69EBB8B2-1F03-4C1C-87FF-892441F29298}">
      <dgm:prSet/>
      <dgm:spPr/>
      <dgm:t>
        <a:bodyPr/>
        <a:lstStyle/>
        <a:p>
          <a:endParaRPr lang="es-ES"/>
        </a:p>
      </dgm:t>
    </dgm:pt>
    <dgm:pt modelId="{8C01D9EF-0BBD-4CAF-BF97-8F7D626FAB6D}" type="sibTrans" cxnId="{69EBB8B2-1F03-4C1C-87FF-892441F29298}">
      <dgm:prSet/>
      <dgm:spPr/>
      <dgm:t>
        <a:bodyPr/>
        <a:lstStyle/>
        <a:p>
          <a:endParaRPr lang="es-ES"/>
        </a:p>
      </dgm:t>
    </dgm:pt>
    <dgm:pt modelId="{2C132C78-834D-4A77-8AD7-8EA4C6F1819D}">
      <dgm:prSet custT="1"/>
      <dgm:spPr/>
      <dgm:t>
        <a:bodyPr/>
        <a:lstStyle/>
        <a:p>
          <a:pPr rtl="0"/>
          <a:r>
            <a:rPr lang="es-ES" sz="1400" dirty="0" smtClean="0"/>
            <a:t>División y adjudicación</a:t>
          </a:r>
          <a:endParaRPr lang="es-ES" sz="1400" dirty="0"/>
        </a:p>
      </dgm:t>
    </dgm:pt>
    <dgm:pt modelId="{FB0C553C-E09F-4E7D-BA4D-DF2900629120}" type="parTrans" cxnId="{ACC75184-24FD-45C7-804C-4726DCEACFE5}">
      <dgm:prSet/>
      <dgm:spPr/>
      <dgm:t>
        <a:bodyPr/>
        <a:lstStyle/>
        <a:p>
          <a:endParaRPr lang="es-ES"/>
        </a:p>
      </dgm:t>
    </dgm:pt>
    <dgm:pt modelId="{597D4558-8F97-440B-B3DF-3090BF996805}" type="sibTrans" cxnId="{ACC75184-24FD-45C7-804C-4726DCEACFE5}">
      <dgm:prSet/>
      <dgm:spPr/>
      <dgm:t>
        <a:bodyPr/>
        <a:lstStyle/>
        <a:p>
          <a:endParaRPr lang="es-ES"/>
        </a:p>
      </dgm:t>
    </dgm:pt>
    <dgm:pt modelId="{57262215-5AF6-49C5-A361-94EB4D7BDDA3}">
      <dgm:prSet custT="1"/>
      <dgm:spPr/>
      <dgm:t>
        <a:bodyPr/>
        <a:lstStyle/>
        <a:p>
          <a:pPr rtl="0"/>
          <a:r>
            <a:rPr lang="es-ES" sz="1400" dirty="0" smtClean="0"/>
            <a:t>Derecho de </a:t>
          </a:r>
          <a:r>
            <a:rPr lang="es-ES" sz="1400" dirty="0" err="1" smtClean="0"/>
            <a:t>pedetración</a:t>
          </a:r>
          <a:r>
            <a:rPr lang="es-ES" sz="1400" dirty="0" smtClean="0"/>
            <a:t>: art. 267 CDFA</a:t>
          </a:r>
          <a:endParaRPr lang="es-ES" sz="1400" dirty="0"/>
        </a:p>
      </dgm:t>
    </dgm:pt>
    <dgm:pt modelId="{AD3201C1-C9A6-464C-AD8F-2B41EC5FCFD0}" type="parTrans" cxnId="{491C2FD0-054C-4F30-9FE5-3E1BAC85C27E}">
      <dgm:prSet/>
      <dgm:spPr/>
      <dgm:t>
        <a:bodyPr/>
        <a:lstStyle/>
        <a:p>
          <a:endParaRPr lang="es-ES"/>
        </a:p>
      </dgm:t>
    </dgm:pt>
    <dgm:pt modelId="{F2C758E9-B844-4D1A-9828-980C7BD38EB4}" type="sibTrans" cxnId="{491C2FD0-054C-4F30-9FE5-3E1BAC85C27E}">
      <dgm:prSet/>
      <dgm:spPr/>
      <dgm:t>
        <a:bodyPr/>
        <a:lstStyle/>
        <a:p>
          <a:endParaRPr lang="es-ES"/>
        </a:p>
      </dgm:t>
    </dgm:pt>
    <dgm:pt modelId="{8483473D-4105-4750-9D4B-4DC3FEC69B98}">
      <dgm:prSet custT="1"/>
      <dgm:spPr/>
      <dgm:t>
        <a:bodyPr/>
        <a:lstStyle/>
        <a:p>
          <a:pPr rtl="0"/>
          <a:r>
            <a:rPr lang="es-ES" sz="1400" dirty="0" smtClean="0"/>
            <a:t>Deudas comunes tras la división: art. 268 CDFA</a:t>
          </a:r>
          <a:endParaRPr lang="es-ES" sz="1400" dirty="0"/>
        </a:p>
      </dgm:t>
    </dgm:pt>
    <dgm:pt modelId="{A3BC8E37-A156-40E7-9528-1A312EC29347}" type="parTrans" cxnId="{B41C0E56-D53A-4A9A-9E33-844EC937BEE8}">
      <dgm:prSet/>
      <dgm:spPr/>
      <dgm:t>
        <a:bodyPr/>
        <a:lstStyle/>
        <a:p>
          <a:endParaRPr lang="es-ES"/>
        </a:p>
      </dgm:t>
    </dgm:pt>
    <dgm:pt modelId="{DE6EDECD-D54E-4DFE-BB6C-5D55104CE98A}" type="sibTrans" cxnId="{B41C0E56-D53A-4A9A-9E33-844EC937BEE8}">
      <dgm:prSet/>
      <dgm:spPr/>
      <dgm:t>
        <a:bodyPr/>
        <a:lstStyle/>
        <a:p>
          <a:endParaRPr lang="es-ES"/>
        </a:p>
      </dgm:t>
    </dgm:pt>
    <dgm:pt modelId="{FC496BE1-0086-4B3F-A796-9B0C21557B01}">
      <dgm:prSet custT="1"/>
      <dgm:spPr/>
      <dgm:t>
        <a:bodyPr/>
        <a:lstStyle/>
        <a:p>
          <a:pPr rtl="0"/>
          <a:r>
            <a:rPr lang="es-ES" sz="1600" dirty="0" smtClean="0"/>
            <a:t>Liquidación de varias comunidades: art. 269 CDFA</a:t>
          </a:r>
          <a:endParaRPr lang="es-ES" sz="1600" dirty="0"/>
        </a:p>
      </dgm:t>
    </dgm:pt>
    <dgm:pt modelId="{580093A9-8D3C-46F9-9C13-D7A7FFC80CB2}" type="parTrans" cxnId="{E6A6ABE7-9E95-48D5-BD37-4619063BD824}">
      <dgm:prSet/>
      <dgm:spPr/>
      <dgm:t>
        <a:bodyPr/>
        <a:lstStyle/>
        <a:p>
          <a:endParaRPr lang="es-ES"/>
        </a:p>
      </dgm:t>
    </dgm:pt>
    <dgm:pt modelId="{1A3EB95F-4112-4C75-9C57-649B3032E49E}" type="sibTrans" cxnId="{E6A6ABE7-9E95-48D5-BD37-4619063BD824}">
      <dgm:prSet/>
      <dgm:spPr/>
      <dgm:t>
        <a:bodyPr/>
        <a:lstStyle/>
        <a:p>
          <a:endParaRPr lang="es-ES"/>
        </a:p>
      </dgm:t>
    </dgm:pt>
    <dgm:pt modelId="{7D049FC5-971E-4048-84EA-38769569403B}">
      <dgm:prSet custT="1"/>
      <dgm:spPr/>
      <dgm:t>
        <a:bodyPr/>
        <a:lstStyle/>
        <a:p>
          <a:pPr rtl="0"/>
          <a:r>
            <a:rPr lang="es-ES" sz="1400" dirty="0" smtClean="0"/>
            <a:t>No requiere que haya concurso de acreedores</a:t>
          </a:r>
          <a:endParaRPr lang="es-ES" sz="1400" dirty="0"/>
        </a:p>
      </dgm:t>
    </dgm:pt>
    <dgm:pt modelId="{9682708F-BC45-4F05-BDCB-16E14CD77C85}" type="parTrans" cxnId="{4484ED10-C5F0-4DED-A582-B3590A366856}">
      <dgm:prSet/>
      <dgm:spPr/>
      <dgm:t>
        <a:bodyPr/>
        <a:lstStyle/>
        <a:p>
          <a:endParaRPr lang="es-ES"/>
        </a:p>
      </dgm:t>
    </dgm:pt>
    <dgm:pt modelId="{8EB54CBC-9DD7-41B8-AD15-064C31C8794A}" type="sibTrans" cxnId="{4484ED10-C5F0-4DED-A582-B3590A366856}">
      <dgm:prSet/>
      <dgm:spPr/>
      <dgm:t>
        <a:bodyPr/>
        <a:lstStyle/>
        <a:p>
          <a:endParaRPr lang="es-ES"/>
        </a:p>
      </dgm:t>
    </dgm:pt>
    <dgm:pt modelId="{9C1F51CD-7B0C-4C24-B633-6C72044D0B70}">
      <dgm:prSet custT="1"/>
      <dgm:spPr/>
      <dgm:t>
        <a:bodyPr/>
        <a:lstStyle/>
        <a:p>
          <a:pPr rtl="0"/>
          <a:r>
            <a:rPr lang="es-ES" sz="1400" dirty="0" smtClean="0"/>
            <a:t>No hay preferencia de acreedores 3º y cónyuges acreedores frente al consorcio [</a:t>
          </a:r>
          <a:r>
            <a:rPr lang="es-E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≠arts. 1399.1 y 1403 </a:t>
          </a:r>
          <a:r>
            <a:rPr lang="es-ES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Cc.</a:t>
          </a:r>
          <a:r>
            <a:rPr lang="es-E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]</a:t>
          </a:r>
          <a:endParaRPr lang="es-ES" sz="1400" dirty="0"/>
        </a:p>
      </dgm:t>
    </dgm:pt>
    <dgm:pt modelId="{CE378ABA-2461-436D-BDA7-140EC3E7C3CB}" type="parTrans" cxnId="{23882FC4-4E32-46D8-BB51-C9987AC763A5}">
      <dgm:prSet/>
      <dgm:spPr/>
      <dgm:t>
        <a:bodyPr/>
        <a:lstStyle/>
        <a:p>
          <a:endParaRPr lang="es-ES"/>
        </a:p>
      </dgm:t>
    </dgm:pt>
    <dgm:pt modelId="{FC83E9B7-490D-45D3-AFB8-72CCB5F13A6D}" type="sibTrans" cxnId="{23882FC4-4E32-46D8-BB51-C9987AC763A5}">
      <dgm:prSet/>
      <dgm:spPr/>
      <dgm:t>
        <a:bodyPr/>
        <a:lstStyle/>
        <a:p>
          <a:endParaRPr lang="es-ES"/>
        </a:p>
      </dgm:t>
    </dgm:pt>
    <dgm:pt modelId="{FC86ADCD-44CE-4A78-8B8B-D8A2783B5C46}">
      <dgm:prSet custT="1"/>
      <dgm:spPr/>
      <dgm:t>
        <a:bodyPr/>
        <a:lstStyle/>
        <a:p>
          <a:pPr rtl="0"/>
          <a:r>
            <a:rPr lang="es-ES" sz="1400" dirty="0" smtClean="0"/>
            <a:t>Reserva de bienes (para ventajas y </a:t>
          </a:r>
          <a:r>
            <a:rPr lang="es-ES" sz="1400" dirty="0" err="1" smtClean="0"/>
            <a:t>pedetración</a:t>
          </a:r>
          <a:r>
            <a:rPr lang="es-ES" sz="1400" dirty="0" smtClean="0"/>
            <a:t>)</a:t>
          </a:r>
          <a:endParaRPr lang="es-ES" sz="1400" dirty="0"/>
        </a:p>
      </dgm:t>
    </dgm:pt>
    <dgm:pt modelId="{1233F335-8A51-4389-BBFF-B6E96552E640}" type="parTrans" cxnId="{85EB1B43-4F61-458D-8088-13CE64DC742E}">
      <dgm:prSet/>
      <dgm:spPr/>
      <dgm:t>
        <a:bodyPr/>
        <a:lstStyle/>
        <a:p>
          <a:endParaRPr lang="es-ES"/>
        </a:p>
      </dgm:t>
    </dgm:pt>
    <dgm:pt modelId="{4A404769-8F52-4EAB-A197-BE9E16ECBD01}" type="sibTrans" cxnId="{85EB1B43-4F61-458D-8088-13CE64DC742E}">
      <dgm:prSet/>
      <dgm:spPr/>
      <dgm:t>
        <a:bodyPr/>
        <a:lstStyle/>
        <a:p>
          <a:endParaRPr lang="es-ES"/>
        </a:p>
      </dgm:t>
    </dgm:pt>
    <dgm:pt modelId="{1B44DFDF-0F71-4D1C-AF3C-C12F2F41E0A3}">
      <dgm:prSet custT="1"/>
      <dgm:spPr/>
      <dgm:t>
        <a:bodyPr/>
        <a:lstStyle/>
        <a:p>
          <a:pPr rtl="0"/>
          <a:r>
            <a:rPr lang="es-ES" sz="1400" dirty="0" smtClean="0"/>
            <a:t>Formación de lotes y adjudicación de bienes</a:t>
          </a:r>
          <a:endParaRPr lang="es-ES" sz="1400" dirty="0"/>
        </a:p>
      </dgm:t>
    </dgm:pt>
    <dgm:pt modelId="{9154D0E3-2970-41C5-894E-074F3F35FD1E}" type="parTrans" cxnId="{73935093-F5EF-4D6F-8364-7BCEE3E3A8B2}">
      <dgm:prSet/>
      <dgm:spPr/>
      <dgm:t>
        <a:bodyPr/>
        <a:lstStyle/>
        <a:p>
          <a:endParaRPr lang="es-ES"/>
        </a:p>
      </dgm:t>
    </dgm:pt>
    <dgm:pt modelId="{6A6F7B8F-02A8-4756-BEF9-783874713AB4}" type="sibTrans" cxnId="{73935093-F5EF-4D6F-8364-7BCEE3E3A8B2}">
      <dgm:prSet/>
      <dgm:spPr/>
      <dgm:t>
        <a:bodyPr/>
        <a:lstStyle/>
        <a:p>
          <a:endParaRPr lang="es-ES"/>
        </a:p>
      </dgm:t>
    </dgm:pt>
    <dgm:pt modelId="{BBE127F4-1ABA-41A3-9645-FAE378A63C98}">
      <dgm:prSet custT="1"/>
      <dgm:spPr/>
      <dgm:t>
        <a:bodyPr/>
        <a:lstStyle/>
        <a:p>
          <a:pPr rtl="0"/>
          <a:r>
            <a:rPr lang="es-ES" sz="1400" dirty="0" smtClean="0"/>
            <a:t>Un único bien, puede atribuirse en </a:t>
          </a:r>
          <a:r>
            <a:rPr lang="es-ES" sz="1400" dirty="0" err="1" smtClean="0"/>
            <a:t>proindivsio</a:t>
          </a:r>
          <a:r>
            <a:rPr lang="es-ES" sz="1400" dirty="0" smtClean="0"/>
            <a:t>: </a:t>
          </a:r>
          <a:r>
            <a:rPr lang="es-ES" sz="1400" dirty="0" smtClean="0">
              <a:hlinkClick xmlns:r="http://schemas.openxmlformats.org/officeDocument/2006/relationships" r:id="rId1"/>
            </a:rPr>
            <a:t>STSJA 37/2012, de 22 de noviembre</a:t>
          </a:r>
          <a:endParaRPr lang="es-ES" sz="1400" dirty="0"/>
        </a:p>
      </dgm:t>
    </dgm:pt>
    <dgm:pt modelId="{8BE61E8E-6491-45BC-8FBA-B84E23AC9C2C}" type="parTrans" cxnId="{0EEEFB67-9AA5-4275-B548-C83F6342342C}">
      <dgm:prSet/>
      <dgm:spPr/>
      <dgm:t>
        <a:bodyPr/>
        <a:lstStyle/>
        <a:p>
          <a:endParaRPr lang="es-ES"/>
        </a:p>
      </dgm:t>
    </dgm:pt>
    <dgm:pt modelId="{62A24F34-419C-400C-8F2D-CEB72D8BA4E4}" type="sibTrans" cxnId="{0EEEFB67-9AA5-4275-B548-C83F6342342C}">
      <dgm:prSet/>
      <dgm:spPr/>
      <dgm:t>
        <a:bodyPr/>
        <a:lstStyle/>
        <a:p>
          <a:endParaRPr lang="es-ES"/>
        </a:p>
      </dgm:t>
    </dgm:pt>
    <dgm:pt modelId="{934E4B91-33A0-47DA-B7D6-3F2B6C392AB9}">
      <dgm:prSet custT="1"/>
      <dgm:spPr/>
      <dgm:t>
        <a:bodyPr/>
        <a:lstStyle/>
        <a:p>
          <a:pPr rtl="0"/>
          <a:r>
            <a:rPr lang="es-ES" sz="1400" dirty="0" smtClean="0"/>
            <a:t>Derecho personalísimo e intransmisible</a:t>
          </a:r>
          <a:endParaRPr lang="es-ES" sz="1400" dirty="0"/>
        </a:p>
      </dgm:t>
    </dgm:pt>
    <dgm:pt modelId="{F59ED01E-A0E6-41C6-B972-D6075AC99945}" type="parTrans" cxnId="{B2E81E5E-B6F4-4BBE-A266-8779800D57B4}">
      <dgm:prSet/>
      <dgm:spPr/>
      <dgm:t>
        <a:bodyPr/>
        <a:lstStyle/>
        <a:p>
          <a:endParaRPr lang="es-ES"/>
        </a:p>
      </dgm:t>
    </dgm:pt>
    <dgm:pt modelId="{89B3EB54-1EC2-44F6-853A-837DECFCEA2D}" type="sibTrans" cxnId="{B2E81E5E-B6F4-4BBE-A266-8779800D57B4}">
      <dgm:prSet/>
      <dgm:spPr/>
      <dgm:t>
        <a:bodyPr/>
        <a:lstStyle/>
        <a:p>
          <a:endParaRPr lang="es-ES"/>
        </a:p>
      </dgm:t>
    </dgm:pt>
    <dgm:pt modelId="{64D206B1-F598-4E4B-9C51-7D44D59BDF3E}">
      <dgm:prSet custT="1"/>
      <dgm:spPr/>
      <dgm:t>
        <a:bodyPr/>
        <a:lstStyle/>
        <a:p>
          <a:pPr rtl="0"/>
          <a:r>
            <a:rPr lang="es-ES" sz="1400" dirty="0" smtClean="0"/>
            <a:t>Derecho potestativo</a:t>
          </a:r>
          <a:endParaRPr lang="es-ES" sz="1400" dirty="0"/>
        </a:p>
      </dgm:t>
    </dgm:pt>
    <dgm:pt modelId="{B94B7EAC-FE4A-4DFA-9B2D-EDEFA106DAD2}" type="parTrans" cxnId="{743656C6-1AB1-4D36-A191-0D70A6E9FD99}">
      <dgm:prSet/>
      <dgm:spPr/>
      <dgm:t>
        <a:bodyPr/>
        <a:lstStyle/>
        <a:p>
          <a:endParaRPr lang="es-ES"/>
        </a:p>
      </dgm:t>
    </dgm:pt>
    <dgm:pt modelId="{AE9665C5-4521-49C3-8CD4-5C3B9CEEFBF3}" type="sibTrans" cxnId="{743656C6-1AB1-4D36-A191-0D70A6E9FD99}">
      <dgm:prSet/>
      <dgm:spPr/>
      <dgm:t>
        <a:bodyPr/>
        <a:lstStyle/>
        <a:p>
          <a:endParaRPr lang="es-ES"/>
        </a:p>
      </dgm:t>
    </dgm:pt>
    <dgm:pt modelId="{386F2149-6789-42A9-B051-97A9349E14A0}">
      <dgm:prSet custT="1"/>
      <dgm:spPr/>
      <dgm:t>
        <a:bodyPr/>
        <a:lstStyle/>
        <a:p>
          <a:pPr rtl="0"/>
          <a:r>
            <a:rPr lang="es-ES" sz="1400" dirty="0" smtClean="0"/>
            <a:t>No hay división de deudas comunes no pagadas</a:t>
          </a:r>
          <a:endParaRPr lang="es-ES" sz="1400" dirty="0"/>
        </a:p>
      </dgm:t>
    </dgm:pt>
    <dgm:pt modelId="{6E415DA4-2DA7-4AA2-9494-1008C758C60B}" type="parTrans" cxnId="{49BA72C5-3C95-4B0C-9D70-A34D9BE9BF26}">
      <dgm:prSet/>
      <dgm:spPr/>
      <dgm:t>
        <a:bodyPr/>
        <a:lstStyle/>
        <a:p>
          <a:endParaRPr lang="es-ES"/>
        </a:p>
      </dgm:t>
    </dgm:pt>
    <dgm:pt modelId="{65F42A73-A8DB-4E0C-B0E5-5F7288524A61}" type="sibTrans" cxnId="{49BA72C5-3C95-4B0C-9D70-A34D9BE9BF26}">
      <dgm:prSet/>
      <dgm:spPr/>
      <dgm:t>
        <a:bodyPr/>
        <a:lstStyle/>
        <a:p>
          <a:endParaRPr lang="es-ES"/>
        </a:p>
      </dgm:t>
    </dgm:pt>
    <dgm:pt modelId="{99A30E5B-BC46-44AA-A841-D9940241C0E0}">
      <dgm:prSet custT="1"/>
      <dgm:spPr/>
      <dgm:t>
        <a:bodyPr/>
        <a:lstStyle/>
        <a:p>
          <a:pPr rtl="0"/>
          <a:r>
            <a:rPr lang="es-ES" sz="1600" dirty="0" smtClean="0"/>
            <a:t>Responsabilidad solidaria por deudas comunes con el límite de los adjudicado</a:t>
          </a:r>
          <a:endParaRPr lang="es-ES" sz="1600" dirty="0"/>
        </a:p>
      </dgm:t>
    </dgm:pt>
    <dgm:pt modelId="{83DF58F3-F093-4419-8FD5-38AFEAC22CD3}" type="parTrans" cxnId="{A8E1B3B8-63A9-49A1-BCA4-C64E7B41D931}">
      <dgm:prSet/>
      <dgm:spPr/>
      <dgm:t>
        <a:bodyPr/>
        <a:lstStyle/>
        <a:p>
          <a:endParaRPr lang="es-ES"/>
        </a:p>
      </dgm:t>
    </dgm:pt>
    <dgm:pt modelId="{24E56A1C-5671-4A4A-BD2C-02CB5B392622}" type="sibTrans" cxnId="{A8E1B3B8-63A9-49A1-BCA4-C64E7B41D931}">
      <dgm:prSet/>
      <dgm:spPr/>
      <dgm:t>
        <a:bodyPr/>
        <a:lstStyle/>
        <a:p>
          <a:endParaRPr lang="es-ES"/>
        </a:p>
      </dgm:t>
    </dgm:pt>
    <dgm:pt modelId="{366FAE43-8FDA-460D-9137-FA412632E28B}">
      <dgm:prSet custT="1"/>
      <dgm:spPr/>
      <dgm:t>
        <a:bodyPr/>
        <a:lstStyle/>
        <a:p>
          <a:pPr rtl="0"/>
          <a:r>
            <a:rPr lang="es-ES" sz="1600" dirty="0" smtClean="0"/>
            <a:t>Derecho de repetición</a:t>
          </a:r>
          <a:endParaRPr lang="es-ES" sz="1600" dirty="0"/>
        </a:p>
      </dgm:t>
    </dgm:pt>
    <dgm:pt modelId="{86CFEB00-F0CD-435F-8AB9-EBD51DCD8EF3}" type="parTrans" cxnId="{6D03CC45-FB48-4602-8C62-FDD49297468A}">
      <dgm:prSet/>
      <dgm:spPr/>
      <dgm:t>
        <a:bodyPr/>
        <a:lstStyle/>
        <a:p>
          <a:endParaRPr lang="es-ES"/>
        </a:p>
      </dgm:t>
    </dgm:pt>
    <dgm:pt modelId="{F4B5B601-6558-462C-A1FC-80B91B5F0B23}" type="sibTrans" cxnId="{6D03CC45-FB48-4602-8C62-FDD49297468A}">
      <dgm:prSet/>
      <dgm:spPr/>
      <dgm:t>
        <a:bodyPr/>
        <a:lstStyle/>
        <a:p>
          <a:endParaRPr lang="es-ES"/>
        </a:p>
      </dgm:t>
    </dgm:pt>
    <dgm:pt modelId="{F02CEA63-8F7D-4173-AE2A-621BDECA96E1}">
      <dgm:prSet custT="1"/>
      <dgm:spPr/>
      <dgm:t>
        <a:bodyPr/>
        <a:lstStyle/>
        <a:p>
          <a:pPr rtl="0"/>
          <a:r>
            <a:rPr lang="es-ES" sz="1600" dirty="0" smtClean="0">
              <a:hlinkClick xmlns:r="http://schemas.openxmlformats.org/officeDocument/2006/relationships" r:id="rId2"/>
            </a:rPr>
            <a:t>Art. 144.2 Rh</a:t>
          </a:r>
          <a:endParaRPr lang="es-ES" sz="1600" dirty="0"/>
        </a:p>
      </dgm:t>
    </dgm:pt>
    <dgm:pt modelId="{C9F8EAAB-4F52-4D01-9A95-E1DC7E847E96}" type="parTrans" cxnId="{B199595C-AEA4-483B-92A2-F89083ECBEF2}">
      <dgm:prSet/>
      <dgm:spPr/>
    </dgm:pt>
    <dgm:pt modelId="{82AD55B9-FF80-4FB2-8647-3352BC285941}" type="sibTrans" cxnId="{B199595C-AEA4-483B-92A2-F89083ECBEF2}">
      <dgm:prSet/>
      <dgm:spPr/>
    </dgm:pt>
    <dgm:pt modelId="{BAAED592-5697-4D67-9C20-B3526A107FD0}" type="pres">
      <dgm:prSet presAssocID="{9FC1A106-C226-4033-B7A1-8B2356E8862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9607DF3-C59F-4AB1-A0EB-B8019667F13C}" type="pres">
      <dgm:prSet presAssocID="{F6782C38-08D7-408E-A191-1FCCA49C51BB}" presName="parentLin" presStyleCnt="0"/>
      <dgm:spPr/>
    </dgm:pt>
    <dgm:pt modelId="{CE127E86-D4D3-4154-966D-7EDD9D744B1B}" type="pres">
      <dgm:prSet presAssocID="{F6782C38-08D7-408E-A191-1FCCA49C51BB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42E6A532-EB14-43C5-934A-20CFB585B382}" type="pres">
      <dgm:prSet presAssocID="{F6782C38-08D7-408E-A191-1FCCA49C51BB}" presName="parentText" presStyleLbl="node1" presStyleIdx="0" presStyleCnt="6" custLinFactNeighborY="-7038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61DC17-183B-4E9F-AE9F-0E4ECB3E741A}" type="pres">
      <dgm:prSet presAssocID="{F6782C38-08D7-408E-A191-1FCCA49C51BB}" presName="negativeSpace" presStyleCnt="0"/>
      <dgm:spPr/>
    </dgm:pt>
    <dgm:pt modelId="{9076BFE9-FBD7-454D-9B7E-3A1ABE37C770}" type="pres">
      <dgm:prSet presAssocID="{F6782C38-08D7-408E-A191-1FCCA49C51BB}" presName="childText" presStyleLbl="conFgAcc1" presStyleIdx="0" presStyleCnt="6" custLinFactY="-846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B54D85-11CF-4BF5-B1B5-DF4D9FDA4885}" type="pres">
      <dgm:prSet presAssocID="{F4A2284D-DAFD-462E-889B-06A0412C1989}" presName="spaceBetweenRectangles" presStyleCnt="0"/>
      <dgm:spPr/>
    </dgm:pt>
    <dgm:pt modelId="{3173DC6E-1EAF-4D86-A562-D66E2FBA3659}" type="pres">
      <dgm:prSet presAssocID="{26D5C360-47C7-439E-AF3D-8A11A8B39C83}" presName="parentLin" presStyleCnt="0"/>
      <dgm:spPr/>
    </dgm:pt>
    <dgm:pt modelId="{41DB7EC8-7F95-4E8A-BDB9-66144378628D}" type="pres">
      <dgm:prSet presAssocID="{26D5C360-47C7-439E-AF3D-8A11A8B39C83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D598C3A6-F46D-48E2-8A17-7AB4527C1503}" type="pres">
      <dgm:prSet presAssocID="{26D5C360-47C7-439E-AF3D-8A11A8B39C83}" presName="parentText" presStyleLbl="node1" presStyleIdx="1" presStyleCnt="6" custLinFactNeighborY="-5886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45C18D-1900-45D7-A6C7-1F8F58711ADB}" type="pres">
      <dgm:prSet presAssocID="{26D5C360-47C7-439E-AF3D-8A11A8B39C83}" presName="negativeSpace" presStyleCnt="0"/>
      <dgm:spPr/>
    </dgm:pt>
    <dgm:pt modelId="{FA913B52-7886-41D0-8C89-56237ED21ABD}" type="pres">
      <dgm:prSet presAssocID="{26D5C360-47C7-439E-AF3D-8A11A8B39C83}" presName="childText" presStyleLbl="conFgAcc1" presStyleIdx="1" presStyleCnt="6" custLinFactY="-577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24CF70-619A-4AB0-8F1B-E1FBD1C87E54}" type="pres">
      <dgm:prSet presAssocID="{1932EAEB-3ED0-470F-9DB6-EE46033E3AA7}" presName="spaceBetweenRectangles" presStyleCnt="0"/>
      <dgm:spPr/>
    </dgm:pt>
    <dgm:pt modelId="{8D9DBD1B-888C-4687-BECF-0D83ED619ACB}" type="pres">
      <dgm:prSet presAssocID="{CEAF728E-F7A2-4AD8-91EF-CCBEBAD85F84}" presName="parentLin" presStyleCnt="0"/>
      <dgm:spPr/>
    </dgm:pt>
    <dgm:pt modelId="{B8C02711-3FC0-4159-87A5-F282DA206895}" type="pres">
      <dgm:prSet presAssocID="{CEAF728E-F7A2-4AD8-91EF-CCBEBAD85F84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AB81AB0F-DCEF-4B4C-B0E2-459859006764}" type="pres">
      <dgm:prSet presAssocID="{CEAF728E-F7A2-4AD8-91EF-CCBEBAD85F84}" presName="parentText" presStyleLbl="node1" presStyleIdx="2" presStyleCnt="6" custLinFactNeighborY="-7324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38A2AC-00F8-45F5-926E-DB836A93F521}" type="pres">
      <dgm:prSet presAssocID="{CEAF728E-F7A2-4AD8-91EF-CCBEBAD85F84}" presName="negativeSpace" presStyleCnt="0"/>
      <dgm:spPr/>
    </dgm:pt>
    <dgm:pt modelId="{846F4427-4F34-4C2C-98C8-EA228318BF0B}" type="pres">
      <dgm:prSet presAssocID="{CEAF728E-F7A2-4AD8-91EF-CCBEBAD85F84}" presName="childText" presStyleLbl="conFgAcc1" presStyleIdx="2" presStyleCnt="6" custLinFactY="-1693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CBC8C6-2EAA-4F11-B3A3-A90E78657FAE}" type="pres">
      <dgm:prSet presAssocID="{1E2904E8-CD1E-4082-943B-27DB7F0D9FD1}" presName="spaceBetweenRectangles" presStyleCnt="0"/>
      <dgm:spPr/>
    </dgm:pt>
    <dgm:pt modelId="{814CC2E1-8C7A-4AB8-86F5-20FCE40E6488}" type="pres">
      <dgm:prSet presAssocID="{2C132C78-834D-4A77-8AD7-8EA4C6F1819D}" presName="parentLin" presStyleCnt="0"/>
      <dgm:spPr/>
    </dgm:pt>
    <dgm:pt modelId="{BD33473C-EE43-4708-97C8-AE4D173BB473}" type="pres">
      <dgm:prSet presAssocID="{2C132C78-834D-4A77-8AD7-8EA4C6F1819D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75942661-F7C1-48E9-A26F-256E3F43F8D8}" type="pres">
      <dgm:prSet presAssocID="{2C132C78-834D-4A77-8AD7-8EA4C6F1819D}" presName="parentText" presStyleLbl="node1" presStyleIdx="3" presStyleCnt="6" custLinFactY="-1429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598622-3313-48F1-98AA-F6A96A1C27FD}" type="pres">
      <dgm:prSet presAssocID="{2C132C78-834D-4A77-8AD7-8EA4C6F1819D}" presName="negativeSpace" presStyleCnt="0"/>
      <dgm:spPr/>
    </dgm:pt>
    <dgm:pt modelId="{02534194-4A64-4AC6-AD5D-56A41B2567A8}" type="pres">
      <dgm:prSet presAssocID="{2C132C78-834D-4A77-8AD7-8EA4C6F1819D}" presName="childText" presStyleLbl="conFgAcc1" presStyleIdx="3" presStyleCnt="6" custLinFactY="-13636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1E1F79-E866-480A-8E31-2637D9F240E7}" type="pres">
      <dgm:prSet presAssocID="{597D4558-8F97-440B-B3DF-3090BF996805}" presName="spaceBetweenRectangles" presStyleCnt="0"/>
      <dgm:spPr/>
    </dgm:pt>
    <dgm:pt modelId="{26AD0A91-55DD-44FC-852F-263C0D75F9D1}" type="pres">
      <dgm:prSet presAssocID="{8483473D-4105-4750-9D4B-4DC3FEC69B98}" presName="parentLin" presStyleCnt="0"/>
      <dgm:spPr/>
    </dgm:pt>
    <dgm:pt modelId="{C8D109D5-6550-4E67-A896-A98831525C1E}" type="pres">
      <dgm:prSet presAssocID="{8483473D-4105-4750-9D4B-4DC3FEC69B98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752B723B-4117-4BE6-9713-5C1A5D79AF5B}" type="pres">
      <dgm:prSet presAssocID="{8483473D-4105-4750-9D4B-4DC3FEC69B98}" presName="parentText" presStyleLbl="node1" presStyleIdx="4" presStyleCnt="6" custLinFactY="-5629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8D332A-82B6-4009-B218-8CEE82F4B8F6}" type="pres">
      <dgm:prSet presAssocID="{8483473D-4105-4750-9D4B-4DC3FEC69B98}" presName="negativeSpace" presStyleCnt="0"/>
      <dgm:spPr/>
    </dgm:pt>
    <dgm:pt modelId="{AE9E5869-4A2E-4B6B-9B8C-F69CD72CEC9F}" type="pres">
      <dgm:prSet presAssocID="{8483473D-4105-4750-9D4B-4DC3FEC69B98}" presName="childText" presStyleLbl="conFgAcc1" presStyleIdx="4" presStyleCnt="6" custLinFactY="-19903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8113E3-3253-419B-8575-638E089AFD8C}" type="pres">
      <dgm:prSet presAssocID="{DE6EDECD-D54E-4DFE-BB6C-5D55104CE98A}" presName="spaceBetweenRectangles" presStyleCnt="0"/>
      <dgm:spPr/>
    </dgm:pt>
    <dgm:pt modelId="{656DDC7D-B69A-40F0-8E9B-10AB21E09F81}" type="pres">
      <dgm:prSet presAssocID="{FC496BE1-0086-4B3F-A796-9B0C21557B01}" presName="parentLin" presStyleCnt="0"/>
      <dgm:spPr/>
    </dgm:pt>
    <dgm:pt modelId="{377CA801-EEE0-4F65-B83A-D8133E136B43}" type="pres">
      <dgm:prSet presAssocID="{FC496BE1-0086-4B3F-A796-9B0C21557B01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4048720A-CC88-4563-B40F-9E88EAD7462E}" type="pres">
      <dgm:prSet presAssocID="{FC496BE1-0086-4B3F-A796-9B0C21557B01}" presName="parentText" presStyleLbl="node1" presStyleIdx="5" presStyleCnt="6" custLinFactY="-8489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FC60EC-B84C-4203-936C-C9FDE01D9FE6}" type="pres">
      <dgm:prSet presAssocID="{FC496BE1-0086-4B3F-A796-9B0C21557B01}" presName="negativeSpace" presStyleCnt="0"/>
      <dgm:spPr/>
    </dgm:pt>
    <dgm:pt modelId="{A9AF78E7-5099-41B5-804E-4D5E50A450D0}" type="pres">
      <dgm:prSet presAssocID="{FC496BE1-0086-4B3F-A796-9B0C21557B01}" presName="childText" presStyleLbl="conFgAcc1" presStyleIdx="5" presStyleCnt="6" custLinFactY="-53309" custLinFactNeighborY="-100000">
        <dgm:presLayoutVars>
          <dgm:bulletEnabled val="1"/>
        </dgm:presLayoutVars>
      </dgm:prSet>
      <dgm:spPr/>
    </dgm:pt>
  </dgm:ptLst>
  <dgm:cxnLst>
    <dgm:cxn modelId="{49BA72C5-3C95-4B0C-9D70-A34D9BE9BF26}" srcId="{8483473D-4105-4750-9D4B-4DC3FEC69B98}" destId="{386F2149-6789-42A9-B051-97A9349E14A0}" srcOrd="0" destOrd="0" parTransId="{6E415DA4-2DA7-4AA2-9494-1008C758C60B}" sibTransId="{65F42A73-A8DB-4E0C-B0E5-5F7288524A61}"/>
    <dgm:cxn modelId="{6D03CC45-FB48-4602-8C62-FDD49297468A}" srcId="{8483473D-4105-4750-9D4B-4DC3FEC69B98}" destId="{366FAE43-8FDA-460D-9137-FA412632E28B}" srcOrd="2" destOrd="0" parTransId="{86CFEB00-F0CD-435F-8AB9-EBD51DCD8EF3}" sibTransId="{F4B5B601-6558-462C-A1FC-80B91B5F0B23}"/>
    <dgm:cxn modelId="{6C850494-2BA7-476F-A678-554AA6ED39E7}" type="presOf" srcId="{8483473D-4105-4750-9D4B-4DC3FEC69B98}" destId="{752B723B-4117-4BE6-9713-5C1A5D79AF5B}" srcOrd="1" destOrd="0" presId="urn:microsoft.com/office/officeart/2005/8/layout/list1"/>
    <dgm:cxn modelId="{C348D518-7685-41CA-807C-9FC807ECCCC5}" srcId="{27582656-A44B-41C7-AE63-424FAFB549C7}" destId="{5DDB01E1-18BC-4C8E-BA51-55B5A5F59AD2}" srcOrd="4" destOrd="0" parTransId="{41939D7C-5F23-428E-A1C5-4A9CC67A380A}" sibTransId="{1E6714EF-D8D3-442E-A547-19EB1181E5C9}"/>
    <dgm:cxn modelId="{31339756-A876-4220-B3B7-E66F1C0DAEE0}" type="presOf" srcId="{A75003EA-C90C-4CBA-8A10-F427082888B6}" destId="{FA913B52-7886-41D0-8C89-56237ED21ABD}" srcOrd="0" destOrd="4" presId="urn:microsoft.com/office/officeart/2005/8/layout/list1"/>
    <dgm:cxn modelId="{491C2FD0-054C-4F30-9FE5-3E1BAC85C27E}" srcId="{2C132C78-834D-4A77-8AD7-8EA4C6F1819D}" destId="{57262215-5AF6-49C5-A361-94EB4D7BDDA3}" srcOrd="1" destOrd="0" parTransId="{AD3201C1-C9A6-464C-AD8F-2B41EC5FCFD0}" sibTransId="{F2C758E9-B844-4D1A-9828-980C7BD38EB4}"/>
    <dgm:cxn modelId="{54790B94-623D-4257-809E-9DF2D9606D59}" type="presOf" srcId="{99A30E5B-BC46-44AA-A841-D9940241C0E0}" destId="{AE9E5869-4A2E-4B6B-9B8C-F69CD72CEC9F}" srcOrd="0" destOrd="1" presId="urn:microsoft.com/office/officeart/2005/8/layout/list1"/>
    <dgm:cxn modelId="{D570BA08-34C5-45CB-98E5-2959D506F647}" type="presOf" srcId="{57262215-5AF6-49C5-A361-94EB4D7BDDA3}" destId="{02534194-4A64-4AC6-AD5D-56A41B2567A8}" srcOrd="0" destOrd="2" presId="urn:microsoft.com/office/officeart/2005/8/layout/list1"/>
    <dgm:cxn modelId="{AA0F1045-F7C5-446E-9B1E-0C0C2B0F6F1D}" srcId="{9FC1A106-C226-4033-B7A1-8B2356E88628}" destId="{26D5C360-47C7-439E-AF3D-8A11A8B39C83}" srcOrd="1" destOrd="0" parTransId="{A50F4072-F843-4B93-8161-7D1055A8DB2B}" sibTransId="{1932EAEB-3ED0-470F-9DB6-EE46033E3AA7}"/>
    <dgm:cxn modelId="{85EB1B43-4F61-458D-8088-13CE64DC742E}" srcId="{27582656-A44B-41C7-AE63-424FAFB549C7}" destId="{FC86ADCD-44CE-4A78-8B8B-D8A2783B5C46}" srcOrd="5" destOrd="0" parTransId="{1233F335-8A51-4389-BBFF-B6E96552E640}" sibTransId="{4A404769-8F52-4EAB-A197-BE9E16ECBD01}"/>
    <dgm:cxn modelId="{2D5BA544-158E-4FFA-8067-351BD19FBFE3}" type="presOf" srcId="{846A475F-53C5-4844-BB2F-C017A02E38D0}" destId="{FA913B52-7886-41D0-8C89-56237ED21ABD}" srcOrd="0" destOrd="2" presId="urn:microsoft.com/office/officeart/2005/8/layout/list1"/>
    <dgm:cxn modelId="{952211B4-2F82-43DB-BA8F-6EBE7212B09A}" type="presOf" srcId="{1B44DFDF-0F71-4D1C-AF3C-C12F2F41E0A3}" destId="{02534194-4A64-4AC6-AD5D-56A41B2567A8}" srcOrd="0" destOrd="0" presId="urn:microsoft.com/office/officeart/2005/8/layout/list1"/>
    <dgm:cxn modelId="{E5E28B40-86B1-426B-B136-E57840FA39F8}" srcId="{27582656-A44B-41C7-AE63-424FAFB549C7}" destId="{0F767E47-9CAE-4665-8ED9-0CCD328C54F4}" srcOrd="1" destOrd="0" parTransId="{51A452B9-5F1A-4FF8-AF20-0D35C11A8E66}" sibTransId="{558D0357-30AD-404B-B909-D369FDF22227}"/>
    <dgm:cxn modelId="{A708E910-1BA8-402F-B95F-722F5DE5B853}" type="presOf" srcId="{26D5C360-47C7-439E-AF3D-8A11A8B39C83}" destId="{41DB7EC8-7F95-4E8A-BDB9-66144378628D}" srcOrd="0" destOrd="0" presId="urn:microsoft.com/office/officeart/2005/8/layout/list1"/>
    <dgm:cxn modelId="{D8EFBDD9-B74C-469E-AB87-7D9E6FEAD1EB}" srcId="{27582656-A44B-41C7-AE63-424FAFB549C7}" destId="{A75003EA-C90C-4CBA-8A10-F427082888B6}" srcOrd="2" destOrd="0" parTransId="{B14FF0E2-3593-4F20-BA7E-95143F09875C}" sibTransId="{D8A7312E-028D-47E2-B8BD-A7A7C7A01A05}"/>
    <dgm:cxn modelId="{83C06027-1C65-4936-BF8B-3AA0D60E5E56}" srcId="{9FC1A106-C226-4033-B7A1-8B2356E88628}" destId="{CEAF728E-F7A2-4AD8-91EF-CCBEBAD85F84}" srcOrd="2" destOrd="0" parTransId="{0AAB1F86-47EC-4EF3-B3BC-8B12FE232DDE}" sibTransId="{1E2904E8-CD1E-4082-943B-27DB7F0D9FD1}"/>
    <dgm:cxn modelId="{C3479506-03A4-4E0F-B9DB-56733CB536F7}" type="presOf" srcId="{D795FFFF-7058-487D-B641-AAEA7F7FEF92}" destId="{846F4427-4F34-4C2C-98C8-EA228318BF0B}" srcOrd="0" destOrd="2" presId="urn:microsoft.com/office/officeart/2005/8/layout/list1"/>
    <dgm:cxn modelId="{67C247B9-D00A-4E33-B42B-D6D3DCFBB8FA}" type="presOf" srcId="{F02CEA63-8F7D-4173-AE2A-621BDECA96E1}" destId="{AE9E5869-4A2E-4B6B-9B8C-F69CD72CEC9F}" srcOrd="0" destOrd="3" presId="urn:microsoft.com/office/officeart/2005/8/layout/list1"/>
    <dgm:cxn modelId="{3BF70999-1834-4127-8AEB-2314A296C3EC}" type="presOf" srcId="{9C1F51CD-7B0C-4C24-B633-6C72044D0B70}" destId="{9076BFE9-FBD7-454D-9B7E-3A1ABE37C770}" srcOrd="0" destOrd="2" presId="urn:microsoft.com/office/officeart/2005/8/layout/list1"/>
    <dgm:cxn modelId="{69EBB8B2-1F03-4C1C-87FF-892441F29298}" srcId="{CEAF728E-F7A2-4AD8-91EF-CCBEBAD85F84}" destId="{D795FFFF-7058-487D-B641-AAEA7F7FEF92}" srcOrd="2" destOrd="0" parTransId="{5159FB93-E7B6-4A45-97B1-FF46C71EA57A}" sibTransId="{8C01D9EF-0BBD-4CAF-BF97-8F7D626FAB6D}"/>
    <dgm:cxn modelId="{4484ED10-C5F0-4DED-A582-B3590A366856}" srcId="{F6782C38-08D7-408E-A191-1FCCA49C51BB}" destId="{7D049FC5-971E-4048-84EA-38769569403B}" srcOrd="1" destOrd="0" parTransId="{9682708F-BC45-4F05-BDCB-16E14CD77C85}" sibTransId="{8EB54CBC-9DD7-41B8-AD15-064C31C8794A}"/>
    <dgm:cxn modelId="{2EFDFC38-2B4F-41E3-BCF9-8013E3EF1F1A}" srcId="{CEAF728E-F7A2-4AD8-91EF-CCBEBAD85F84}" destId="{57D6F78E-1732-4164-AA3C-C0B87099CEA4}" srcOrd="0" destOrd="0" parTransId="{5596C45A-E48C-4470-92DB-96C02EA4B854}" sibTransId="{96BA583A-C35E-44A2-8741-73FDE8255C37}"/>
    <dgm:cxn modelId="{B8F80011-D6DC-4880-A1A4-7C53B7BF262D}" type="presOf" srcId="{2C132C78-834D-4A77-8AD7-8EA4C6F1819D}" destId="{75942661-F7C1-48E9-A26F-256E3F43F8D8}" srcOrd="1" destOrd="0" presId="urn:microsoft.com/office/officeart/2005/8/layout/list1"/>
    <dgm:cxn modelId="{6CFCB4C2-EA09-4F4B-B673-4844CB4DE21C}" type="presOf" srcId="{64D206B1-F598-4E4B-9C51-7D44D59BDF3E}" destId="{02534194-4A64-4AC6-AD5D-56A41B2567A8}" srcOrd="0" destOrd="3" presId="urn:microsoft.com/office/officeart/2005/8/layout/list1"/>
    <dgm:cxn modelId="{0E3A0A34-AE66-4DD9-81CC-464E25E7D5F9}" srcId="{9FC1A106-C226-4033-B7A1-8B2356E88628}" destId="{F6782C38-08D7-408E-A191-1FCCA49C51BB}" srcOrd="0" destOrd="0" parTransId="{241A15DC-3537-46F8-B27F-9B37BBB6E4E5}" sibTransId="{F4A2284D-DAFD-462E-889B-06A0412C1989}"/>
    <dgm:cxn modelId="{D5059B38-3F0F-4A7B-A298-B795FB2EB161}" type="presOf" srcId="{6C8E73C2-C619-4674-8E75-3BD8F0414670}" destId="{FA913B52-7886-41D0-8C89-56237ED21ABD}" srcOrd="0" destOrd="5" presId="urn:microsoft.com/office/officeart/2005/8/layout/list1"/>
    <dgm:cxn modelId="{A8E1B3B8-63A9-49A1-BCA4-C64E7B41D931}" srcId="{8483473D-4105-4750-9D4B-4DC3FEC69B98}" destId="{99A30E5B-BC46-44AA-A841-D9940241C0E0}" srcOrd="1" destOrd="0" parTransId="{83DF58F3-F093-4419-8FD5-38AFEAC22CD3}" sibTransId="{24E56A1C-5671-4A4A-BD2C-02CB5B392622}"/>
    <dgm:cxn modelId="{4E9003EC-7634-49B0-9669-434B70967503}" type="presOf" srcId="{27582656-A44B-41C7-AE63-424FAFB549C7}" destId="{FA913B52-7886-41D0-8C89-56237ED21ABD}" srcOrd="0" destOrd="1" presId="urn:microsoft.com/office/officeart/2005/8/layout/list1"/>
    <dgm:cxn modelId="{ACC75184-24FD-45C7-804C-4726DCEACFE5}" srcId="{9FC1A106-C226-4033-B7A1-8B2356E88628}" destId="{2C132C78-834D-4A77-8AD7-8EA4C6F1819D}" srcOrd="3" destOrd="0" parTransId="{FB0C553C-E09F-4E7D-BA4D-DF2900629120}" sibTransId="{597D4558-8F97-440B-B3DF-3090BF996805}"/>
    <dgm:cxn modelId="{3CD53AA5-126B-4105-A4C1-8386AD850047}" type="presOf" srcId="{F6782C38-08D7-408E-A191-1FCCA49C51BB}" destId="{CE127E86-D4D3-4154-966D-7EDD9D744B1B}" srcOrd="0" destOrd="0" presId="urn:microsoft.com/office/officeart/2005/8/layout/list1"/>
    <dgm:cxn modelId="{73935093-F5EF-4D6F-8364-7BCEE3E3A8B2}" srcId="{2C132C78-834D-4A77-8AD7-8EA4C6F1819D}" destId="{1B44DFDF-0F71-4D1C-AF3C-C12F2F41E0A3}" srcOrd="0" destOrd="0" parTransId="{9154D0E3-2970-41C5-894E-074F3F35FD1E}" sibTransId="{6A6F7B8F-02A8-4756-BEF9-783874713AB4}"/>
    <dgm:cxn modelId="{E6A6ABE7-9E95-48D5-BD37-4619063BD824}" srcId="{9FC1A106-C226-4033-B7A1-8B2356E88628}" destId="{FC496BE1-0086-4B3F-A796-9B0C21557B01}" srcOrd="5" destOrd="0" parTransId="{580093A9-8D3C-46F9-9C13-D7A7FFC80CB2}" sibTransId="{1A3EB95F-4112-4C75-9C57-649B3032E49E}"/>
    <dgm:cxn modelId="{287B3FAA-ECC9-4773-9BD2-8F1674DE814A}" srcId="{27582656-A44B-41C7-AE63-424FAFB549C7}" destId="{6C8E73C2-C619-4674-8E75-3BD8F0414670}" srcOrd="3" destOrd="0" parTransId="{ACD9CB1D-EAC1-4E88-9066-36C23CB88074}" sibTransId="{E8428616-4ABA-435A-9629-F4A41DFFEBA6}"/>
    <dgm:cxn modelId="{6EB9BC41-C550-47EF-9540-EABE119E56B7}" type="presOf" srcId="{57D6F78E-1732-4164-AA3C-C0B87099CEA4}" destId="{846F4427-4F34-4C2C-98C8-EA228318BF0B}" srcOrd="0" destOrd="0" presId="urn:microsoft.com/office/officeart/2005/8/layout/list1"/>
    <dgm:cxn modelId="{743656C6-1AB1-4D36-A191-0D70A6E9FD99}" srcId="{57262215-5AF6-49C5-A361-94EB4D7BDDA3}" destId="{64D206B1-F598-4E4B-9C51-7D44D59BDF3E}" srcOrd="0" destOrd="0" parTransId="{B94B7EAC-FE4A-4DFA-9B2D-EDEFA106DAD2}" sibTransId="{AE9665C5-4521-49C3-8CD4-5C3B9CEEFBF3}"/>
    <dgm:cxn modelId="{EB13DA0E-8A02-4AA6-A12D-E0D87063E742}" type="presOf" srcId="{ED39B97E-4B4D-466F-8A1A-FE1275B5089F}" destId="{9076BFE9-FBD7-454D-9B7E-3A1ABE37C770}" srcOrd="0" destOrd="0" presId="urn:microsoft.com/office/officeart/2005/8/layout/list1"/>
    <dgm:cxn modelId="{7CB4155C-7590-4354-BBA4-D39B33D8D5BA}" type="presOf" srcId="{CEAF728E-F7A2-4AD8-91EF-CCBEBAD85F84}" destId="{B8C02711-3FC0-4159-87A5-F282DA206895}" srcOrd="0" destOrd="0" presId="urn:microsoft.com/office/officeart/2005/8/layout/list1"/>
    <dgm:cxn modelId="{70AF2424-356F-4B7F-B4E8-CB3D7E8ECDAD}" srcId="{26D5C360-47C7-439E-AF3D-8A11A8B39C83}" destId="{27582656-A44B-41C7-AE63-424FAFB549C7}" srcOrd="1" destOrd="0" parTransId="{F9363AD0-EE0A-4BF7-88B3-2B09C6A58DC6}" sibTransId="{5F01E1C7-1244-4787-83A5-CA81E23D74D1}"/>
    <dgm:cxn modelId="{B2E81E5E-B6F4-4BBE-A266-8779800D57B4}" srcId="{CEAF728E-F7A2-4AD8-91EF-CCBEBAD85F84}" destId="{934E4B91-33A0-47DA-B7D6-3F2B6C392AB9}" srcOrd="1" destOrd="0" parTransId="{F59ED01E-A0E6-41C6-B972-D6075AC99945}" sibTransId="{89B3EB54-1EC2-44F6-853A-837DECFCEA2D}"/>
    <dgm:cxn modelId="{42E04B7D-49F1-4997-A9A8-7275BF26EE3D}" type="presOf" srcId="{5DDB01E1-18BC-4C8E-BA51-55B5A5F59AD2}" destId="{FA913B52-7886-41D0-8C89-56237ED21ABD}" srcOrd="0" destOrd="6" presId="urn:microsoft.com/office/officeart/2005/8/layout/list1"/>
    <dgm:cxn modelId="{409C86CD-CDBD-4C8C-878E-0D9B58E8415A}" type="presOf" srcId="{9FC1A106-C226-4033-B7A1-8B2356E88628}" destId="{BAAED592-5697-4D67-9C20-B3526A107FD0}" srcOrd="0" destOrd="0" presId="urn:microsoft.com/office/officeart/2005/8/layout/list1"/>
    <dgm:cxn modelId="{A76A8F90-3136-40CC-B382-4859B54E0C17}" type="presOf" srcId="{FC496BE1-0086-4B3F-A796-9B0C21557B01}" destId="{377CA801-EEE0-4F65-B83A-D8133E136B43}" srcOrd="0" destOrd="0" presId="urn:microsoft.com/office/officeart/2005/8/layout/list1"/>
    <dgm:cxn modelId="{39DC3E02-459D-40E1-9A7C-DBC80C1AD462}" type="presOf" srcId="{BBE127F4-1ABA-41A3-9645-FAE378A63C98}" destId="{02534194-4A64-4AC6-AD5D-56A41B2567A8}" srcOrd="0" destOrd="1" presId="urn:microsoft.com/office/officeart/2005/8/layout/list1"/>
    <dgm:cxn modelId="{60B4EBA3-F245-409F-8CFB-D6F6B6AEEC6E}" srcId="{F6782C38-08D7-408E-A191-1FCCA49C51BB}" destId="{ED39B97E-4B4D-466F-8A1A-FE1275B5089F}" srcOrd="0" destOrd="0" parTransId="{44DD0F57-EE6F-4A40-A1A5-FEEF7DC8CDE1}" sibTransId="{31179D9A-7024-4C00-A7E6-627F8AD61867}"/>
    <dgm:cxn modelId="{0168E3B6-C36C-4DCB-ABD9-84B083ADF994}" type="presOf" srcId="{0F577A2F-48B5-4E62-B295-56114BE7DC25}" destId="{FA913B52-7886-41D0-8C89-56237ED21ABD}" srcOrd="0" destOrd="0" presId="urn:microsoft.com/office/officeart/2005/8/layout/list1"/>
    <dgm:cxn modelId="{23882FC4-4E32-46D8-BB51-C9987AC763A5}" srcId="{F6782C38-08D7-408E-A191-1FCCA49C51BB}" destId="{9C1F51CD-7B0C-4C24-B633-6C72044D0B70}" srcOrd="2" destOrd="0" parTransId="{CE378ABA-2461-436D-BDA7-140EC3E7C3CB}" sibTransId="{FC83E9B7-490D-45D3-AFB8-72CCB5F13A6D}"/>
    <dgm:cxn modelId="{9DF884CA-CFFD-46D9-A577-37E8ECDA7489}" type="presOf" srcId="{8483473D-4105-4750-9D4B-4DC3FEC69B98}" destId="{C8D109D5-6550-4E67-A896-A98831525C1E}" srcOrd="0" destOrd="0" presId="urn:microsoft.com/office/officeart/2005/8/layout/list1"/>
    <dgm:cxn modelId="{14B29EDA-B3D0-409C-9CF6-E0788ADACF98}" type="presOf" srcId="{FC86ADCD-44CE-4A78-8B8B-D8A2783B5C46}" destId="{FA913B52-7886-41D0-8C89-56237ED21ABD}" srcOrd="0" destOrd="7" presId="urn:microsoft.com/office/officeart/2005/8/layout/list1"/>
    <dgm:cxn modelId="{F78A667A-2F0D-42DA-B883-457B75B54699}" type="presOf" srcId="{F6782C38-08D7-408E-A191-1FCCA49C51BB}" destId="{42E6A532-EB14-43C5-934A-20CFB585B382}" srcOrd="1" destOrd="0" presId="urn:microsoft.com/office/officeart/2005/8/layout/list1"/>
    <dgm:cxn modelId="{F2DBD4B2-1C29-4A57-AD05-6381A82E1FA2}" type="presOf" srcId="{CEAF728E-F7A2-4AD8-91EF-CCBEBAD85F84}" destId="{AB81AB0F-DCEF-4B4C-B0E2-459859006764}" srcOrd="1" destOrd="0" presId="urn:microsoft.com/office/officeart/2005/8/layout/list1"/>
    <dgm:cxn modelId="{C5C27395-74BD-40D2-8C0D-944586282D77}" type="presOf" srcId="{FC496BE1-0086-4B3F-A796-9B0C21557B01}" destId="{4048720A-CC88-4563-B40F-9E88EAD7462E}" srcOrd="1" destOrd="0" presId="urn:microsoft.com/office/officeart/2005/8/layout/list1"/>
    <dgm:cxn modelId="{24E63B77-4E64-4839-8410-B7019E619B7E}" type="presOf" srcId="{7D049FC5-971E-4048-84EA-38769569403B}" destId="{9076BFE9-FBD7-454D-9B7E-3A1ABE37C770}" srcOrd="0" destOrd="1" presId="urn:microsoft.com/office/officeart/2005/8/layout/list1"/>
    <dgm:cxn modelId="{8D16D82D-4934-4114-8F2B-8FE1B203C401}" type="presOf" srcId="{934E4B91-33A0-47DA-B7D6-3F2B6C392AB9}" destId="{846F4427-4F34-4C2C-98C8-EA228318BF0B}" srcOrd="0" destOrd="1" presId="urn:microsoft.com/office/officeart/2005/8/layout/list1"/>
    <dgm:cxn modelId="{4AD423B5-B121-4A18-8090-476B71E31260}" type="presOf" srcId="{0F767E47-9CAE-4665-8ED9-0CCD328C54F4}" destId="{FA913B52-7886-41D0-8C89-56237ED21ABD}" srcOrd="0" destOrd="3" presId="urn:microsoft.com/office/officeart/2005/8/layout/list1"/>
    <dgm:cxn modelId="{0EEEFB67-9AA5-4275-B548-C83F6342342C}" srcId="{1B44DFDF-0F71-4D1C-AF3C-C12F2F41E0A3}" destId="{BBE127F4-1ABA-41A3-9645-FAE378A63C98}" srcOrd="0" destOrd="0" parTransId="{8BE61E8E-6491-45BC-8FBA-B84E23AC9C2C}" sibTransId="{62A24F34-419C-400C-8F2D-CEB72D8BA4E4}"/>
    <dgm:cxn modelId="{03ED9502-43C3-44F0-8D99-7660496B1A11}" srcId="{26D5C360-47C7-439E-AF3D-8A11A8B39C83}" destId="{0F577A2F-48B5-4E62-B295-56114BE7DC25}" srcOrd="0" destOrd="0" parTransId="{F5DF1CC2-C56C-4201-B2B3-9C8182BF2764}" sibTransId="{1DDDAD2E-E024-4932-9086-9145ADD62F24}"/>
    <dgm:cxn modelId="{84FA533D-D947-4782-B03C-83F8019E0692}" type="presOf" srcId="{386F2149-6789-42A9-B051-97A9349E14A0}" destId="{AE9E5869-4A2E-4B6B-9B8C-F69CD72CEC9F}" srcOrd="0" destOrd="0" presId="urn:microsoft.com/office/officeart/2005/8/layout/list1"/>
    <dgm:cxn modelId="{B41C0E56-D53A-4A9A-9E33-844EC937BEE8}" srcId="{9FC1A106-C226-4033-B7A1-8B2356E88628}" destId="{8483473D-4105-4750-9D4B-4DC3FEC69B98}" srcOrd="4" destOrd="0" parTransId="{A3BC8E37-A156-40E7-9528-1A312EC29347}" sibTransId="{DE6EDECD-D54E-4DFE-BB6C-5D55104CE98A}"/>
    <dgm:cxn modelId="{B199595C-AEA4-483B-92A2-F89083ECBEF2}" srcId="{8483473D-4105-4750-9D4B-4DC3FEC69B98}" destId="{F02CEA63-8F7D-4173-AE2A-621BDECA96E1}" srcOrd="3" destOrd="0" parTransId="{C9F8EAAB-4F52-4D01-9A95-E1DC7E847E96}" sibTransId="{82AD55B9-FF80-4FB2-8647-3352BC285941}"/>
    <dgm:cxn modelId="{C672F139-77A9-42B1-B8BE-61F0BF3D31B1}" type="presOf" srcId="{2C132C78-834D-4A77-8AD7-8EA4C6F1819D}" destId="{BD33473C-EE43-4708-97C8-AE4D173BB473}" srcOrd="0" destOrd="0" presId="urn:microsoft.com/office/officeart/2005/8/layout/list1"/>
    <dgm:cxn modelId="{3B3EB5A4-4F17-4A85-A359-0FD93CC6FDB5}" srcId="{27582656-A44B-41C7-AE63-424FAFB549C7}" destId="{846A475F-53C5-4844-BB2F-C017A02E38D0}" srcOrd="0" destOrd="0" parTransId="{FFF66CDC-0B95-47BF-9CE1-ED153CF69F53}" sibTransId="{1F982B91-8162-4FF7-BBC3-0ED3946601AF}"/>
    <dgm:cxn modelId="{0FC2D5CE-D711-4088-9C1D-70854A00D35A}" type="presOf" srcId="{26D5C360-47C7-439E-AF3D-8A11A8B39C83}" destId="{D598C3A6-F46D-48E2-8A17-7AB4527C1503}" srcOrd="1" destOrd="0" presId="urn:microsoft.com/office/officeart/2005/8/layout/list1"/>
    <dgm:cxn modelId="{388680AB-577A-4BE6-AF18-103DAD109802}" type="presOf" srcId="{366FAE43-8FDA-460D-9137-FA412632E28B}" destId="{AE9E5869-4A2E-4B6B-9B8C-F69CD72CEC9F}" srcOrd="0" destOrd="2" presId="urn:microsoft.com/office/officeart/2005/8/layout/list1"/>
    <dgm:cxn modelId="{4E1F4C12-E6A2-4D6C-8BD8-669C150F1808}" type="presParOf" srcId="{BAAED592-5697-4D67-9C20-B3526A107FD0}" destId="{E9607DF3-C59F-4AB1-A0EB-B8019667F13C}" srcOrd="0" destOrd="0" presId="urn:microsoft.com/office/officeart/2005/8/layout/list1"/>
    <dgm:cxn modelId="{8CCD347D-A100-40D7-ADF9-A5593F0AE7E4}" type="presParOf" srcId="{E9607DF3-C59F-4AB1-A0EB-B8019667F13C}" destId="{CE127E86-D4D3-4154-966D-7EDD9D744B1B}" srcOrd="0" destOrd="0" presId="urn:microsoft.com/office/officeart/2005/8/layout/list1"/>
    <dgm:cxn modelId="{E8029924-1773-4095-B560-28DA561A2C9E}" type="presParOf" srcId="{E9607DF3-C59F-4AB1-A0EB-B8019667F13C}" destId="{42E6A532-EB14-43C5-934A-20CFB585B382}" srcOrd="1" destOrd="0" presId="urn:microsoft.com/office/officeart/2005/8/layout/list1"/>
    <dgm:cxn modelId="{FF79C005-453D-48C3-8ECE-D6326D37A032}" type="presParOf" srcId="{BAAED592-5697-4D67-9C20-B3526A107FD0}" destId="{5E61DC17-183B-4E9F-AE9F-0E4ECB3E741A}" srcOrd="1" destOrd="0" presId="urn:microsoft.com/office/officeart/2005/8/layout/list1"/>
    <dgm:cxn modelId="{EFC692BC-ACBF-4BB3-A979-B0A2CDEA975F}" type="presParOf" srcId="{BAAED592-5697-4D67-9C20-B3526A107FD0}" destId="{9076BFE9-FBD7-454D-9B7E-3A1ABE37C770}" srcOrd="2" destOrd="0" presId="urn:microsoft.com/office/officeart/2005/8/layout/list1"/>
    <dgm:cxn modelId="{3FD046E6-E418-4ECB-BD92-F0151F52739B}" type="presParOf" srcId="{BAAED592-5697-4D67-9C20-B3526A107FD0}" destId="{0BB54D85-11CF-4BF5-B1B5-DF4D9FDA4885}" srcOrd="3" destOrd="0" presId="urn:microsoft.com/office/officeart/2005/8/layout/list1"/>
    <dgm:cxn modelId="{DACCB184-950A-49AE-8C95-5B3E013FFC05}" type="presParOf" srcId="{BAAED592-5697-4D67-9C20-B3526A107FD0}" destId="{3173DC6E-1EAF-4D86-A562-D66E2FBA3659}" srcOrd="4" destOrd="0" presId="urn:microsoft.com/office/officeart/2005/8/layout/list1"/>
    <dgm:cxn modelId="{5F200452-4D0F-40A4-8E30-3EC8796C585C}" type="presParOf" srcId="{3173DC6E-1EAF-4D86-A562-D66E2FBA3659}" destId="{41DB7EC8-7F95-4E8A-BDB9-66144378628D}" srcOrd="0" destOrd="0" presId="urn:microsoft.com/office/officeart/2005/8/layout/list1"/>
    <dgm:cxn modelId="{0932DBCF-A1CB-4C4E-BD15-6E45A7313C43}" type="presParOf" srcId="{3173DC6E-1EAF-4D86-A562-D66E2FBA3659}" destId="{D598C3A6-F46D-48E2-8A17-7AB4527C1503}" srcOrd="1" destOrd="0" presId="urn:microsoft.com/office/officeart/2005/8/layout/list1"/>
    <dgm:cxn modelId="{30BE14DA-C3D8-4423-A4F2-BE5263405914}" type="presParOf" srcId="{BAAED592-5697-4D67-9C20-B3526A107FD0}" destId="{8B45C18D-1900-45D7-A6C7-1F8F58711ADB}" srcOrd="5" destOrd="0" presId="urn:microsoft.com/office/officeart/2005/8/layout/list1"/>
    <dgm:cxn modelId="{A929291F-13C1-47B0-90CF-EDAF5153F810}" type="presParOf" srcId="{BAAED592-5697-4D67-9C20-B3526A107FD0}" destId="{FA913B52-7886-41D0-8C89-56237ED21ABD}" srcOrd="6" destOrd="0" presId="urn:microsoft.com/office/officeart/2005/8/layout/list1"/>
    <dgm:cxn modelId="{06D970DB-5711-4CF0-9D84-F5D631D66F21}" type="presParOf" srcId="{BAAED592-5697-4D67-9C20-B3526A107FD0}" destId="{7724CF70-619A-4AB0-8F1B-E1FBD1C87E54}" srcOrd="7" destOrd="0" presId="urn:microsoft.com/office/officeart/2005/8/layout/list1"/>
    <dgm:cxn modelId="{FC9D5F48-9428-4813-8E6B-C4FE51AAAA18}" type="presParOf" srcId="{BAAED592-5697-4D67-9C20-B3526A107FD0}" destId="{8D9DBD1B-888C-4687-BECF-0D83ED619ACB}" srcOrd="8" destOrd="0" presId="urn:microsoft.com/office/officeart/2005/8/layout/list1"/>
    <dgm:cxn modelId="{4328105A-CDBA-47E5-9EF3-C25DCA182E39}" type="presParOf" srcId="{8D9DBD1B-888C-4687-BECF-0D83ED619ACB}" destId="{B8C02711-3FC0-4159-87A5-F282DA206895}" srcOrd="0" destOrd="0" presId="urn:microsoft.com/office/officeart/2005/8/layout/list1"/>
    <dgm:cxn modelId="{3EB0C3E8-0A5A-4DB5-A92A-F98DF4DB8FD9}" type="presParOf" srcId="{8D9DBD1B-888C-4687-BECF-0D83ED619ACB}" destId="{AB81AB0F-DCEF-4B4C-B0E2-459859006764}" srcOrd="1" destOrd="0" presId="urn:microsoft.com/office/officeart/2005/8/layout/list1"/>
    <dgm:cxn modelId="{F0D8633A-933F-4B48-89C8-21038EF09EBB}" type="presParOf" srcId="{BAAED592-5697-4D67-9C20-B3526A107FD0}" destId="{9538A2AC-00F8-45F5-926E-DB836A93F521}" srcOrd="9" destOrd="0" presId="urn:microsoft.com/office/officeart/2005/8/layout/list1"/>
    <dgm:cxn modelId="{0F49F583-6F4F-4C98-9360-D9F6DAC3D507}" type="presParOf" srcId="{BAAED592-5697-4D67-9C20-B3526A107FD0}" destId="{846F4427-4F34-4C2C-98C8-EA228318BF0B}" srcOrd="10" destOrd="0" presId="urn:microsoft.com/office/officeart/2005/8/layout/list1"/>
    <dgm:cxn modelId="{0EE4D88F-DFB6-458F-AF68-484ADB2A2F45}" type="presParOf" srcId="{BAAED592-5697-4D67-9C20-B3526A107FD0}" destId="{54CBC8C6-2EAA-4F11-B3A3-A90E78657FAE}" srcOrd="11" destOrd="0" presId="urn:microsoft.com/office/officeart/2005/8/layout/list1"/>
    <dgm:cxn modelId="{093BF757-9338-4C34-992A-7DE4FD5745E3}" type="presParOf" srcId="{BAAED592-5697-4D67-9C20-B3526A107FD0}" destId="{814CC2E1-8C7A-4AB8-86F5-20FCE40E6488}" srcOrd="12" destOrd="0" presId="urn:microsoft.com/office/officeart/2005/8/layout/list1"/>
    <dgm:cxn modelId="{3978974D-AE21-4278-AE46-051777866F77}" type="presParOf" srcId="{814CC2E1-8C7A-4AB8-86F5-20FCE40E6488}" destId="{BD33473C-EE43-4708-97C8-AE4D173BB473}" srcOrd="0" destOrd="0" presId="urn:microsoft.com/office/officeart/2005/8/layout/list1"/>
    <dgm:cxn modelId="{67CF4F14-6843-4C62-A345-9EB9F76BC158}" type="presParOf" srcId="{814CC2E1-8C7A-4AB8-86F5-20FCE40E6488}" destId="{75942661-F7C1-48E9-A26F-256E3F43F8D8}" srcOrd="1" destOrd="0" presId="urn:microsoft.com/office/officeart/2005/8/layout/list1"/>
    <dgm:cxn modelId="{6FD6E04F-F961-4E13-AE8E-AD61C5618215}" type="presParOf" srcId="{BAAED592-5697-4D67-9C20-B3526A107FD0}" destId="{F8598622-3313-48F1-98AA-F6A96A1C27FD}" srcOrd="13" destOrd="0" presId="urn:microsoft.com/office/officeart/2005/8/layout/list1"/>
    <dgm:cxn modelId="{69B87556-C72F-4E0E-A86F-CCB7486F5D15}" type="presParOf" srcId="{BAAED592-5697-4D67-9C20-B3526A107FD0}" destId="{02534194-4A64-4AC6-AD5D-56A41B2567A8}" srcOrd="14" destOrd="0" presId="urn:microsoft.com/office/officeart/2005/8/layout/list1"/>
    <dgm:cxn modelId="{ECFBF2C6-6A09-41BB-90F5-749E78524CB8}" type="presParOf" srcId="{BAAED592-5697-4D67-9C20-B3526A107FD0}" destId="{0F1E1F79-E866-480A-8E31-2637D9F240E7}" srcOrd="15" destOrd="0" presId="urn:microsoft.com/office/officeart/2005/8/layout/list1"/>
    <dgm:cxn modelId="{C07C506F-B1CD-401F-BFC8-9901C612E00F}" type="presParOf" srcId="{BAAED592-5697-4D67-9C20-B3526A107FD0}" destId="{26AD0A91-55DD-44FC-852F-263C0D75F9D1}" srcOrd="16" destOrd="0" presId="urn:microsoft.com/office/officeart/2005/8/layout/list1"/>
    <dgm:cxn modelId="{966C0FCD-E79F-4151-98F4-3D213C8C4747}" type="presParOf" srcId="{26AD0A91-55DD-44FC-852F-263C0D75F9D1}" destId="{C8D109D5-6550-4E67-A896-A98831525C1E}" srcOrd="0" destOrd="0" presId="urn:microsoft.com/office/officeart/2005/8/layout/list1"/>
    <dgm:cxn modelId="{F723CF4C-4463-4AED-BD33-E65D83843E21}" type="presParOf" srcId="{26AD0A91-55DD-44FC-852F-263C0D75F9D1}" destId="{752B723B-4117-4BE6-9713-5C1A5D79AF5B}" srcOrd="1" destOrd="0" presId="urn:microsoft.com/office/officeart/2005/8/layout/list1"/>
    <dgm:cxn modelId="{A88E4C4F-7149-453C-9019-6F5CA6F7633F}" type="presParOf" srcId="{BAAED592-5697-4D67-9C20-B3526A107FD0}" destId="{BF8D332A-82B6-4009-B218-8CEE82F4B8F6}" srcOrd="17" destOrd="0" presId="urn:microsoft.com/office/officeart/2005/8/layout/list1"/>
    <dgm:cxn modelId="{51AEA268-41AC-4145-B8B1-F2465350D989}" type="presParOf" srcId="{BAAED592-5697-4D67-9C20-B3526A107FD0}" destId="{AE9E5869-4A2E-4B6B-9B8C-F69CD72CEC9F}" srcOrd="18" destOrd="0" presId="urn:microsoft.com/office/officeart/2005/8/layout/list1"/>
    <dgm:cxn modelId="{8602062E-8FD9-4CD7-A123-FEA98740680F}" type="presParOf" srcId="{BAAED592-5697-4D67-9C20-B3526A107FD0}" destId="{C18113E3-3253-419B-8575-638E089AFD8C}" srcOrd="19" destOrd="0" presId="urn:microsoft.com/office/officeart/2005/8/layout/list1"/>
    <dgm:cxn modelId="{F73C07A5-6C75-46A3-98AD-589D1E384BC0}" type="presParOf" srcId="{BAAED592-5697-4D67-9C20-B3526A107FD0}" destId="{656DDC7D-B69A-40F0-8E9B-10AB21E09F81}" srcOrd="20" destOrd="0" presId="urn:microsoft.com/office/officeart/2005/8/layout/list1"/>
    <dgm:cxn modelId="{6BB628F1-37DC-4C67-A066-4562822FCCD1}" type="presParOf" srcId="{656DDC7D-B69A-40F0-8E9B-10AB21E09F81}" destId="{377CA801-EEE0-4F65-B83A-D8133E136B43}" srcOrd="0" destOrd="0" presId="urn:microsoft.com/office/officeart/2005/8/layout/list1"/>
    <dgm:cxn modelId="{BCE04BA9-AAF3-46A0-BC46-51B5A5F006C2}" type="presParOf" srcId="{656DDC7D-B69A-40F0-8E9B-10AB21E09F81}" destId="{4048720A-CC88-4563-B40F-9E88EAD7462E}" srcOrd="1" destOrd="0" presId="urn:microsoft.com/office/officeart/2005/8/layout/list1"/>
    <dgm:cxn modelId="{5740F9D0-8809-47F7-8347-ED9189B35DAC}" type="presParOf" srcId="{BAAED592-5697-4D67-9C20-B3526A107FD0}" destId="{9AFC60EC-B84C-4203-936C-C9FDE01D9FE6}" srcOrd="21" destOrd="0" presId="urn:microsoft.com/office/officeart/2005/8/layout/list1"/>
    <dgm:cxn modelId="{A876E6AF-F0E1-4F2B-B199-100C98CD39A0}" type="presParOf" srcId="{BAAED592-5697-4D67-9C20-B3526A107FD0}" destId="{A9AF78E7-5099-41B5-804E-4D5E50A450D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D0BFC6-CCFD-4979-B9B3-9F697BBB6243}">
      <dsp:nvSpPr>
        <dsp:cNvPr id="0" name=""/>
        <dsp:cNvSpPr/>
      </dsp:nvSpPr>
      <dsp:spPr>
        <a:xfrm>
          <a:off x="1232" y="167033"/>
          <a:ext cx="3044334" cy="30443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0" b="-2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E218BB-F822-4F0E-95FB-61D805A7F1AC}">
      <dsp:nvSpPr>
        <dsp:cNvPr id="0" name=""/>
        <dsp:cNvSpPr/>
      </dsp:nvSpPr>
      <dsp:spPr>
        <a:xfrm>
          <a:off x="1232" y="373865"/>
          <a:ext cx="304" cy="6088668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AE27C-F2B0-4F79-A985-FE4EDD2DE109}">
      <dsp:nvSpPr>
        <dsp:cNvPr id="0" name=""/>
        <dsp:cNvSpPr/>
      </dsp:nvSpPr>
      <dsp:spPr>
        <a:xfrm>
          <a:off x="1232" y="3418200"/>
          <a:ext cx="3044334" cy="30443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Regulación </a:t>
          </a:r>
          <a:endParaRPr lang="es-ES" sz="24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Cap. IV, Tit. IV, Libro II, (arts. 244 a 270 CDFA)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Disolución: arts. 244 a 249 CDFA</a:t>
          </a:r>
          <a:endParaRPr lang="es-ES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Comunidad </a:t>
          </a:r>
          <a:r>
            <a:rPr lang="es-ES" sz="1900" kern="1200" dirty="0" err="1" smtClean="0"/>
            <a:t>posconsorcial</a:t>
          </a:r>
          <a:r>
            <a:rPr lang="es-ES" sz="1900" kern="1200" dirty="0" smtClean="0"/>
            <a:t>: arts. 250 a 257 CDFA</a:t>
          </a:r>
          <a:endParaRPr lang="es-ES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Liquidación y división: arts. 258 a 270 CDFA</a:t>
          </a:r>
          <a:endParaRPr lang="es-ES" sz="1900" kern="1200"/>
        </a:p>
      </dsp:txBody>
      <dsp:txXfrm>
        <a:off x="1232" y="3418200"/>
        <a:ext cx="3044334" cy="3044334"/>
      </dsp:txXfrm>
    </dsp:sp>
    <dsp:sp modelId="{69026E43-4B13-4B65-9004-20C5D9AD597D}">
      <dsp:nvSpPr>
        <dsp:cNvPr id="0" name=""/>
        <dsp:cNvSpPr/>
      </dsp:nvSpPr>
      <dsp:spPr>
        <a:xfrm>
          <a:off x="3046380" y="167033"/>
          <a:ext cx="3044334" cy="3044334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C94F84-FDA5-4795-A7F2-C1C8A122C524}">
      <dsp:nvSpPr>
        <dsp:cNvPr id="0" name=""/>
        <dsp:cNvSpPr/>
      </dsp:nvSpPr>
      <dsp:spPr>
        <a:xfrm>
          <a:off x="3046380" y="373865"/>
          <a:ext cx="304" cy="6088668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8E40B-FDD7-43C1-8CDD-FD467A5F3A1D}">
      <dsp:nvSpPr>
        <dsp:cNvPr id="0" name=""/>
        <dsp:cNvSpPr/>
      </dsp:nvSpPr>
      <dsp:spPr>
        <a:xfrm>
          <a:off x="3046380" y="3418200"/>
          <a:ext cx="3044334" cy="30443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Antecedentes:</a:t>
          </a:r>
          <a:endParaRPr lang="es-ES" sz="24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Fueros y Observancias: aventajas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>
              <a:hlinkClick xmlns:r="http://schemas.openxmlformats.org/officeDocument/2006/relationships" r:id="rId3"/>
            </a:rPr>
            <a:t>Art 53 Comp</a:t>
          </a:r>
          <a:r>
            <a:rPr lang="es-ES" sz="1900" kern="1200" dirty="0" smtClean="0"/>
            <a:t>. de 1967</a:t>
          </a:r>
          <a:endParaRPr lang="es-ES" sz="1900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err="1" smtClean="0"/>
            <a:t>Lrem</a:t>
          </a:r>
          <a:r>
            <a:rPr lang="es-ES" sz="1900" kern="1200" dirty="0" smtClean="0"/>
            <a:t>.: 2003: novedades y mejoras</a:t>
          </a:r>
          <a:endParaRPr lang="es-ES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i="1" kern="1200" dirty="0" smtClean="0"/>
            <a:t>Fijación del momento de la </a:t>
          </a:r>
          <a:r>
            <a:rPr lang="es-ES" sz="1900" i="1" kern="1200" dirty="0" err="1" smtClean="0"/>
            <a:t>disolcuión</a:t>
          </a:r>
          <a:r>
            <a:rPr lang="es-ES" sz="1900" i="1" kern="1200" dirty="0" smtClean="0"/>
            <a:t>: 247 CDFA</a:t>
          </a:r>
          <a:endParaRPr lang="es-ES" sz="1900" i="1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i="1" kern="1200" dirty="0" smtClean="0"/>
            <a:t>Viudo y fiduciario</a:t>
          </a:r>
          <a:endParaRPr lang="es-ES" sz="1900" i="1" kern="1200" dirty="0"/>
        </a:p>
      </dsp:txBody>
      <dsp:txXfrm>
        <a:off x="3046380" y="3418200"/>
        <a:ext cx="3044334" cy="3044334"/>
      </dsp:txXfrm>
    </dsp:sp>
    <dsp:sp modelId="{F08E0FCA-1A90-46AF-B8CD-2AAFFF99B024}">
      <dsp:nvSpPr>
        <dsp:cNvPr id="0" name=""/>
        <dsp:cNvSpPr/>
      </dsp:nvSpPr>
      <dsp:spPr>
        <a:xfrm>
          <a:off x="6091528" y="167033"/>
          <a:ext cx="3044334" cy="3044334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3000" r="-4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741F6B-EF8A-44E7-BE6B-C8CF5FE947F4}">
      <dsp:nvSpPr>
        <dsp:cNvPr id="0" name=""/>
        <dsp:cNvSpPr/>
      </dsp:nvSpPr>
      <dsp:spPr>
        <a:xfrm>
          <a:off x="6091528" y="373865"/>
          <a:ext cx="304" cy="6088668"/>
        </a:xfrm>
        <a:prstGeom prst="line">
          <a:avLst/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A034F-5C37-4E2D-9545-2B7B72AD0A35}">
      <dsp:nvSpPr>
        <dsp:cNvPr id="0" name=""/>
        <dsp:cNvSpPr/>
      </dsp:nvSpPr>
      <dsp:spPr>
        <a:xfrm>
          <a:off x="6091528" y="3418200"/>
          <a:ext cx="3044334" cy="3044334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smtClean="0"/>
            <a:t>Régimen transitorio:</a:t>
          </a:r>
          <a:endParaRPr lang="es-ES" sz="24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DT 8ª y 9ª CDFA.</a:t>
          </a:r>
          <a:endParaRPr lang="es-ES" sz="1900" kern="1200"/>
        </a:p>
      </dsp:txBody>
      <dsp:txXfrm>
        <a:off x="6091528" y="3418200"/>
        <a:ext cx="3044334" cy="3044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0CF8CF-5E56-496B-8A49-4E95D93AC188}">
      <dsp:nvSpPr>
        <dsp:cNvPr id="0" name=""/>
        <dsp:cNvSpPr/>
      </dsp:nvSpPr>
      <dsp:spPr>
        <a:xfrm>
          <a:off x="4650" y="622761"/>
          <a:ext cx="2946676" cy="346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D9EA0-7872-4EC4-B84A-A986F4383183}">
      <dsp:nvSpPr>
        <dsp:cNvPr id="0" name=""/>
        <dsp:cNvSpPr/>
      </dsp:nvSpPr>
      <dsp:spPr>
        <a:xfrm>
          <a:off x="4650" y="752955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5AC2DE-0D45-4D73-964E-8A1DBB077A4A}">
      <dsp:nvSpPr>
        <dsp:cNvPr id="0" name=""/>
        <dsp:cNvSpPr/>
      </dsp:nvSpPr>
      <dsp:spPr>
        <a:xfrm>
          <a:off x="4650" y="0"/>
          <a:ext cx="2946676" cy="62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Reglas comunes:</a:t>
          </a:r>
          <a:endParaRPr lang="es-ES" sz="1800" kern="1200" dirty="0"/>
        </a:p>
      </dsp:txBody>
      <dsp:txXfrm>
        <a:off x="4650" y="0"/>
        <a:ext cx="2946676" cy="622761"/>
      </dsp:txXfrm>
    </dsp:sp>
    <dsp:sp modelId="{DDCFD5C9-3F30-43DF-8C66-0D0FE3AC925B}">
      <dsp:nvSpPr>
        <dsp:cNvPr id="0" name=""/>
        <dsp:cNvSpPr/>
      </dsp:nvSpPr>
      <dsp:spPr>
        <a:xfrm>
          <a:off x="4650" y="1213993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6FC538A-6ABC-4B9B-B574-BF9656F8C294}">
      <dsp:nvSpPr>
        <dsp:cNvPr id="0" name=""/>
        <dsp:cNvSpPr/>
      </dsp:nvSpPr>
      <dsp:spPr>
        <a:xfrm>
          <a:off x="210918" y="1456871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Bienes comunes: art. 250 CDFA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Derechos del viudo (frutos, etc. Art. 256 y 283 CDFA)</a:t>
          </a:r>
          <a:endParaRPr lang="es-ES" sz="1600" kern="1200" dirty="0"/>
        </a:p>
      </dsp:txBody>
      <dsp:txXfrm>
        <a:off x="210918" y="1456871"/>
        <a:ext cx="2740409" cy="504587"/>
      </dsp:txXfrm>
    </dsp:sp>
    <dsp:sp modelId="{1B70EDFD-FAF6-4EF8-857D-B1D07842D045}">
      <dsp:nvSpPr>
        <dsp:cNvPr id="0" name=""/>
        <dsp:cNvSpPr/>
      </dsp:nvSpPr>
      <dsp:spPr>
        <a:xfrm>
          <a:off x="0" y="2321497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406283"/>
              <a:satOff val="-2110"/>
              <a:lumOff val="-34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EF443D-6D91-43D0-98F3-F1813858E663}">
      <dsp:nvSpPr>
        <dsp:cNvPr id="0" name=""/>
        <dsp:cNvSpPr/>
      </dsp:nvSpPr>
      <dsp:spPr>
        <a:xfrm>
          <a:off x="210918" y="2608996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Deudas comunes: art. 251 CDFA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Viudo: 251.2 y 294 a 298 CDFA</a:t>
          </a:r>
          <a:endParaRPr lang="es-ES" sz="1600" kern="1200" dirty="0"/>
        </a:p>
      </dsp:txBody>
      <dsp:txXfrm>
        <a:off x="210918" y="2608996"/>
        <a:ext cx="2740409" cy="504587"/>
      </dsp:txXfrm>
    </dsp:sp>
    <dsp:sp modelId="{7AEC485F-9BCB-4091-8BF4-22E8B417F9CE}">
      <dsp:nvSpPr>
        <dsp:cNvPr id="0" name=""/>
        <dsp:cNvSpPr/>
      </dsp:nvSpPr>
      <dsp:spPr>
        <a:xfrm>
          <a:off x="4650" y="3617639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C870BF-1EFA-4A09-8330-D868EC1C3D2F}">
      <dsp:nvSpPr>
        <dsp:cNvPr id="0" name=""/>
        <dsp:cNvSpPr/>
      </dsp:nvSpPr>
      <dsp:spPr>
        <a:xfrm>
          <a:off x="210918" y="4193175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Responsabilidad: art. 252 CDFA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Demandar a todos los partícipes.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puede dar por supuesto: art. 541 </a:t>
          </a:r>
          <a:r>
            <a:rPr lang="es-ES" sz="1600" kern="1200" dirty="0" err="1" smtClean="0"/>
            <a:t>Lec</a:t>
          </a:r>
          <a:r>
            <a:rPr lang="es-ES" sz="1600" kern="1200" dirty="0" smtClean="0"/>
            <a:t>. [ha sido llamado al proceso]</a:t>
          </a:r>
          <a:endParaRPr lang="es-ES" sz="1600" kern="1200" dirty="0"/>
        </a:p>
      </dsp:txBody>
      <dsp:txXfrm>
        <a:off x="210918" y="4193175"/>
        <a:ext cx="2740409" cy="504587"/>
      </dsp:txXfrm>
    </dsp:sp>
    <dsp:sp modelId="{F9F6EA12-0263-4355-A905-8B64BFED77ED}">
      <dsp:nvSpPr>
        <dsp:cNvPr id="0" name=""/>
        <dsp:cNvSpPr/>
      </dsp:nvSpPr>
      <dsp:spPr>
        <a:xfrm>
          <a:off x="4650" y="534583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4218849"/>
              <a:satOff val="-6330"/>
              <a:lumOff val="-102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55E281-D0B7-4D8C-AA47-47FB9386B6BC}">
      <dsp:nvSpPr>
        <dsp:cNvPr id="0" name=""/>
        <dsp:cNvSpPr/>
      </dsp:nvSpPr>
      <dsp:spPr>
        <a:xfrm>
          <a:off x="210918" y="5489315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Disposición por causa de muerte: art. 255 CDFA</a:t>
          </a:r>
          <a:endParaRPr lang="es-ES" sz="1800" kern="1200" dirty="0"/>
        </a:p>
      </dsp:txBody>
      <dsp:txXfrm>
        <a:off x="210918" y="5489315"/>
        <a:ext cx="2740409" cy="504587"/>
      </dsp:txXfrm>
    </dsp:sp>
    <dsp:sp modelId="{EEF95A70-D8F4-40D7-9E56-84552F3D48F0}">
      <dsp:nvSpPr>
        <dsp:cNvPr id="0" name=""/>
        <dsp:cNvSpPr/>
      </dsp:nvSpPr>
      <dsp:spPr>
        <a:xfrm>
          <a:off x="4650" y="6209484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E4CD31-8721-45A1-8D1B-AAB9F0EE9F1D}">
      <dsp:nvSpPr>
        <dsp:cNvPr id="0" name=""/>
        <dsp:cNvSpPr/>
      </dsp:nvSpPr>
      <dsp:spPr>
        <a:xfrm>
          <a:off x="210918" y="6137388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Preferencia de la viudedad: art. 256 CDFA</a:t>
          </a:r>
          <a:endParaRPr lang="es-ES" sz="1800" kern="1200" dirty="0"/>
        </a:p>
      </dsp:txBody>
      <dsp:txXfrm>
        <a:off x="210918" y="6137388"/>
        <a:ext cx="2740409" cy="504587"/>
      </dsp:txXfrm>
    </dsp:sp>
    <dsp:sp modelId="{C8F99C48-8D49-4547-80D8-6D0AE34D1597}">
      <dsp:nvSpPr>
        <dsp:cNvPr id="0" name=""/>
        <dsp:cNvSpPr/>
      </dsp:nvSpPr>
      <dsp:spPr>
        <a:xfrm>
          <a:off x="3098661" y="622761"/>
          <a:ext cx="2946676" cy="346667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49119-FF80-4E07-ABAB-081886244947}">
      <dsp:nvSpPr>
        <dsp:cNvPr id="0" name=""/>
        <dsp:cNvSpPr/>
      </dsp:nvSpPr>
      <dsp:spPr>
        <a:xfrm>
          <a:off x="3098661" y="752955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F24597-1473-49B1-897C-C680946AF0CA}">
      <dsp:nvSpPr>
        <dsp:cNvPr id="0" name=""/>
        <dsp:cNvSpPr/>
      </dsp:nvSpPr>
      <dsp:spPr>
        <a:xfrm>
          <a:off x="3098661" y="0"/>
          <a:ext cx="2946676" cy="62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Disolución por muerte:</a:t>
          </a:r>
          <a:endParaRPr lang="es-ES" sz="1800" kern="1200" dirty="0"/>
        </a:p>
      </dsp:txBody>
      <dsp:txXfrm>
        <a:off x="3098661" y="0"/>
        <a:ext cx="2946676" cy="622761"/>
      </dsp:txXfrm>
    </dsp:sp>
    <dsp:sp modelId="{672816AD-7D47-4024-8DA2-EBE14067E433}">
      <dsp:nvSpPr>
        <dsp:cNvPr id="0" name=""/>
        <dsp:cNvSpPr/>
      </dsp:nvSpPr>
      <dsp:spPr>
        <a:xfrm>
          <a:off x="3098661" y="126876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031415"/>
              <a:satOff val="-10550"/>
              <a:lumOff val="-171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B878CA-ADCE-4354-9330-4FBE6B719AAE}">
      <dsp:nvSpPr>
        <dsp:cNvPr id="0" name=""/>
        <dsp:cNvSpPr/>
      </dsp:nvSpPr>
      <dsp:spPr>
        <a:xfrm>
          <a:off x="3304928" y="1268231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Regla especial: art. 253 CDFA</a:t>
          </a:r>
          <a:endParaRPr lang="es-ES" sz="2000" kern="1200" dirty="0"/>
        </a:p>
      </dsp:txBody>
      <dsp:txXfrm>
        <a:off x="3304928" y="1268231"/>
        <a:ext cx="2740409" cy="504587"/>
      </dsp:txXfrm>
    </dsp:sp>
    <dsp:sp modelId="{49C28A0E-8D9A-4763-AA4E-F1E2DE6D4EAA}">
      <dsp:nvSpPr>
        <dsp:cNvPr id="0" name=""/>
        <dsp:cNvSpPr/>
      </dsp:nvSpPr>
      <dsp:spPr>
        <a:xfrm>
          <a:off x="3098661" y="2177480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BE284E-9B6B-4282-A77C-879980E16BB9}">
      <dsp:nvSpPr>
        <dsp:cNvPr id="0" name=""/>
        <dsp:cNvSpPr/>
      </dsp:nvSpPr>
      <dsp:spPr>
        <a:xfrm>
          <a:off x="3304928" y="2320962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Patrimonio conyugal, viudedad y fiducia, comunidad hereditaria</a:t>
          </a:r>
          <a:endParaRPr lang="es-ES" sz="2000" kern="1200" dirty="0"/>
        </a:p>
      </dsp:txBody>
      <dsp:txXfrm>
        <a:off x="3304928" y="2320962"/>
        <a:ext cx="2740409" cy="504587"/>
      </dsp:txXfrm>
    </dsp:sp>
    <dsp:sp modelId="{2CB23453-2440-4CB2-938A-75B6134A7598}">
      <dsp:nvSpPr>
        <dsp:cNvPr id="0" name=""/>
        <dsp:cNvSpPr/>
      </dsp:nvSpPr>
      <dsp:spPr>
        <a:xfrm>
          <a:off x="3098661" y="3545188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9843981"/>
              <a:satOff val="-14770"/>
              <a:lumOff val="-240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73C8D6E-EE17-49AB-940A-558320A9FC51}">
      <dsp:nvSpPr>
        <dsp:cNvPr id="0" name=""/>
        <dsp:cNvSpPr/>
      </dsp:nvSpPr>
      <dsp:spPr>
        <a:xfrm>
          <a:off x="3304928" y="3833132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Administración por el viudo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Actuación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Responsabilidad</a:t>
          </a:r>
          <a:endParaRPr lang="es-ES" sz="2000" kern="1200" dirty="0"/>
        </a:p>
      </dsp:txBody>
      <dsp:txXfrm>
        <a:off x="3304928" y="3833132"/>
        <a:ext cx="2740409" cy="504587"/>
      </dsp:txXfrm>
    </dsp:sp>
    <dsp:sp modelId="{8CBAF1A0-6ABD-4391-8CD7-4A34CD810920}">
      <dsp:nvSpPr>
        <dsp:cNvPr id="0" name=""/>
        <dsp:cNvSpPr/>
      </dsp:nvSpPr>
      <dsp:spPr>
        <a:xfrm>
          <a:off x="6192672" y="622761"/>
          <a:ext cx="2946676" cy="346667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E7947-A706-4378-A677-FA4AE7BDB222}">
      <dsp:nvSpPr>
        <dsp:cNvPr id="0" name=""/>
        <dsp:cNvSpPr/>
      </dsp:nvSpPr>
      <dsp:spPr>
        <a:xfrm>
          <a:off x="6192672" y="752955"/>
          <a:ext cx="216473" cy="2164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A5E5B-F792-47BA-8C24-49029A2EB705}">
      <dsp:nvSpPr>
        <dsp:cNvPr id="0" name=""/>
        <dsp:cNvSpPr/>
      </dsp:nvSpPr>
      <dsp:spPr>
        <a:xfrm>
          <a:off x="6197323" y="0"/>
          <a:ext cx="2946676" cy="62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Disolución por otras causas:</a:t>
          </a:r>
          <a:endParaRPr lang="es-ES" sz="1800" kern="1200" dirty="0"/>
        </a:p>
      </dsp:txBody>
      <dsp:txXfrm>
        <a:off x="6197323" y="0"/>
        <a:ext cx="2946676" cy="622761"/>
      </dsp:txXfrm>
    </dsp:sp>
    <dsp:sp modelId="{4B29351D-8B3E-4E9B-95AC-3DC8BD27B9C6}">
      <dsp:nvSpPr>
        <dsp:cNvPr id="0" name=""/>
        <dsp:cNvSpPr/>
      </dsp:nvSpPr>
      <dsp:spPr>
        <a:xfrm>
          <a:off x="6192672" y="1340811"/>
          <a:ext cx="216468" cy="2164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7150"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B202530-3097-4265-8B2B-3839C3AB3656}">
      <dsp:nvSpPr>
        <dsp:cNvPr id="0" name=""/>
        <dsp:cNvSpPr/>
      </dsp:nvSpPr>
      <dsp:spPr>
        <a:xfrm>
          <a:off x="6403590" y="1196751"/>
          <a:ext cx="2740409" cy="50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art. 254 CDFA</a:t>
          </a:r>
          <a:endParaRPr lang="es-ES" sz="2000" kern="1200" dirty="0"/>
        </a:p>
      </dsp:txBody>
      <dsp:txXfrm>
        <a:off x="6403590" y="1196751"/>
        <a:ext cx="2740409" cy="5045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45324-5574-4003-9E2D-816EA95054B6}">
      <dsp:nvSpPr>
        <dsp:cNvPr id="0" name=""/>
        <dsp:cNvSpPr/>
      </dsp:nvSpPr>
      <dsp:spPr>
        <a:xfrm rot="21300000">
          <a:off x="28060" y="2908650"/>
          <a:ext cx="9087879" cy="1040699"/>
        </a:xfrm>
        <a:prstGeom prst="mathMinus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86A63-C995-4F9E-BE41-14C8B662AFD3}">
      <dsp:nvSpPr>
        <dsp:cNvPr id="0" name=""/>
        <dsp:cNvSpPr/>
      </dsp:nvSpPr>
      <dsp:spPr>
        <a:xfrm>
          <a:off x="604656" y="342900"/>
          <a:ext cx="2743200" cy="2743200"/>
        </a:xfrm>
        <a:prstGeom prst="down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EBE10B-D474-44F0-94B1-4A85CE5470A5}">
      <dsp:nvSpPr>
        <dsp:cNvPr id="0" name=""/>
        <dsp:cNvSpPr/>
      </dsp:nvSpPr>
      <dsp:spPr>
        <a:xfrm>
          <a:off x="5462347" y="0"/>
          <a:ext cx="2926080" cy="2880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Reglas generales:</a:t>
          </a:r>
          <a:endParaRPr lang="es-ES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Antecedentes: </a:t>
          </a:r>
          <a:r>
            <a:rPr lang="es-ES" sz="1800" kern="1200" dirty="0" smtClean="0">
              <a:hlinkClick xmlns:r="http://schemas.openxmlformats.org/officeDocument/2006/relationships" r:id="rId1"/>
            </a:rPr>
            <a:t>arts. 55 a 59 Comp</a:t>
          </a:r>
          <a:r>
            <a:rPr lang="es-ES" sz="1800" kern="1200" dirty="0" smtClean="0"/>
            <a:t>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Lrem: finalidad: </a:t>
          </a:r>
          <a:r>
            <a:rPr lang="es-ES" sz="1800" i="1" kern="1200" smtClean="0"/>
            <a:t>Standum</a:t>
          </a:r>
          <a:r>
            <a:rPr lang="es-ES" sz="1800" kern="1200" smtClean="0"/>
            <a:t> y Derechos de 3º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CDFA: arts. 258 a 270</a:t>
          </a:r>
          <a:endParaRPr lang="es-E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Lec.: arts. </a:t>
          </a:r>
          <a:r>
            <a:rPr lang="es-ES" sz="1800" kern="1200" smtClean="0">
              <a:hlinkClick xmlns:r="http://schemas.openxmlformats.org/officeDocument/2006/relationships" r:id="rId2"/>
            </a:rPr>
            <a:t>806 a 810 </a:t>
          </a:r>
          <a:r>
            <a:rPr lang="es-ES" sz="1800" kern="1200" smtClean="0"/>
            <a:t>y </a:t>
          </a:r>
          <a:r>
            <a:rPr lang="es-ES" sz="1800" kern="1200" smtClean="0">
              <a:hlinkClick xmlns:r="http://schemas.openxmlformats.org/officeDocument/2006/relationships" r:id="rId2"/>
            </a:rPr>
            <a:t>782 a 805</a:t>
          </a:r>
          <a:endParaRPr lang="es-ES" sz="1800" kern="1200"/>
        </a:p>
      </dsp:txBody>
      <dsp:txXfrm>
        <a:off x="5462347" y="0"/>
        <a:ext cx="2926080" cy="2880360"/>
      </dsp:txXfrm>
    </dsp:sp>
    <dsp:sp modelId="{DEB5DF0A-6BD0-4B49-A96F-E0A3EFDBDF0A}">
      <dsp:nvSpPr>
        <dsp:cNvPr id="0" name=""/>
        <dsp:cNvSpPr/>
      </dsp:nvSpPr>
      <dsp:spPr>
        <a:xfrm>
          <a:off x="5789230" y="3771900"/>
          <a:ext cx="2743200" cy="2743200"/>
        </a:xfrm>
        <a:prstGeom prst="upArrow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E252A2-1BFB-453B-83F2-D50288A0D73F}">
      <dsp:nvSpPr>
        <dsp:cNvPr id="0" name=""/>
        <dsp:cNvSpPr/>
      </dsp:nvSpPr>
      <dsp:spPr>
        <a:xfrm>
          <a:off x="395532" y="3977640"/>
          <a:ext cx="2980944" cy="2880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Régimen supletorio: art. 270 CDFA</a:t>
          </a:r>
          <a:endParaRPr lang="es-ES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Comunidad hereditaria: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CDFA: 365 a 367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Cc.</a:t>
          </a:r>
          <a:r>
            <a:rPr lang="es-ES" sz="1800" kern="1200" dirty="0" smtClean="0"/>
            <a:t>: 1051 a 1087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Cc.</a:t>
          </a:r>
          <a:r>
            <a:rPr lang="es-ES" sz="1800" kern="1200" dirty="0" smtClean="0"/>
            <a:t> arts. 401, 404 y 406</a:t>
          </a:r>
          <a:endParaRPr lang="es-ES" sz="1800" kern="1200" dirty="0"/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>
              <a:hlinkClick xmlns:r="http://schemas.openxmlformats.org/officeDocument/2006/relationships" r:id="rId3"/>
            </a:rPr>
            <a:t>STSJA 15/2017, de 4 de julio</a:t>
          </a:r>
          <a:endParaRPr lang="es-ES" sz="1800" kern="1200" dirty="0"/>
        </a:p>
      </dsp:txBody>
      <dsp:txXfrm>
        <a:off x="395532" y="3977640"/>
        <a:ext cx="2980944" cy="28803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FCC85-FD4F-4120-8516-4589E3C44B3B}">
      <dsp:nvSpPr>
        <dsp:cNvPr id="0" name=""/>
        <dsp:cNvSpPr/>
      </dsp:nvSpPr>
      <dsp:spPr>
        <a:xfrm>
          <a:off x="0" y="196153"/>
          <a:ext cx="9144000" cy="1231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En cualquier tiempo: judicial o extrajudicial; 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No prescribe: 1965 </a:t>
          </a:r>
          <a:r>
            <a:rPr lang="es-ES" sz="1700" kern="1200" dirty="0" err="1" smtClean="0"/>
            <a:t>Cc.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Excepción: art. 258.2 CDFA</a:t>
          </a:r>
          <a:endParaRPr lang="es-ES" sz="1700" kern="1200" dirty="0"/>
        </a:p>
      </dsp:txBody>
      <dsp:txXfrm>
        <a:off x="0" y="196153"/>
        <a:ext cx="9144000" cy="1231650"/>
      </dsp:txXfrm>
    </dsp:sp>
    <dsp:sp modelId="{7BEE912A-BE7B-401D-8F33-3DD0EDE45AB3}">
      <dsp:nvSpPr>
        <dsp:cNvPr id="0" name=""/>
        <dsp:cNvSpPr/>
      </dsp:nvSpPr>
      <dsp:spPr>
        <a:xfrm>
          <a:off x="457200" y="0"/>
          <a:ext cx="6400800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Momento: art. 258.1 CDFA</a:t>
          </a:r>
          <a:endParaRPr lang="es-ES" sz="1700" kern="1200"/>
        </a:p>
      </dsp:txBody>
      <dsp:txXfrm>
        <a:off x="481698" y="24498"/>
        <a:ext cx="6351804" cy="452844"/>
      </dsp:txXfrm>
    </dsp:sp>
    <dsp:sp modelId="{01641B20-817B-4144-8421-99208963D3CB}">
      <dsp:nvSpPr>
        <dsp:cNvPr id="0" name=""/>
        <dsp:cNvSpPr/>
      </dsp:nvSpPr>
      <dsp:spPr>
        <a:xfrm>
          <a:off x="0" y="1700805"/>
          <a:ext cx="9144000" cy="149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Cónyuges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smtClean="0"/>
            <a:t>Viudo y herederos</a:t>
          </a:r>
          <a:endParaRPr lang="es-E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Fiduciario y resto de partícipes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Petición de inventario: art. 261 CDFA</a:t>
          </a:r>
          <a:endParaRPr lang="es-ES" sz="1700" kern="1200" dirty="0"/>
        </a:p>
      </dsp:txBody>
      <dsp:txXfrm>
        <a:off x="0" y="1700805"/>
        <a:ext cx="9144000" cy="1499400"/>
      </dsp:txXfrm>
    </dsp:sp>
    <dsp:sp modelId="{F5B4CE2B-423B-4D29-87FD-CDD0E6A5465D}">
      <dsp:nvSpPr>
        <dsp:cNvPr id="0" name=""/>
        <dsp:cNvSpPr/>
      </dsp:nvSpPr>
      <dsp:spPr>
        <a:xfrm>
          <a:off x="457200" y="1412774"/>
          <a:ext cx="6400800" cy="501840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Legitimación: art. 258.1 y 455 CDFA</a:t>
          </a:r>
          <a:endParaRPr lang="es-ES" sz="1700" kern="1200" dirty="0"/>
        </a:p>
      </dsp:txBody>
      <dsp:txXfrm>
        <a:off x="481698" y="1437272"/>
        <a:ext cx="6351804" cy="452844"/>
      </dsp:txXfrm>
    </dsp:sp>
    <dsp:sp modelId="{427E1F45-F921-4A75-8885-DD8C42E920C4}">
      <dsp:nvSpPr>
        <dsp:cNvPr id="0" name=""/>
        <dsp:cNvSpPr/>
      </dsp:nvSpPr>
      <dsp:spPr>
        <a:xfrm>
          <a:off x="0" y="3429002"/>
          <a:ext cx="9144000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120904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Menores: arts. 9, 13 y 17 CDFA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Discapacidad</a:t>
          </a:r>
          <a:endParaRPr lang="es-ES" sz="1700" kern="1200" dirty="0"/>
        </a:p>
      </dsp:txBody>
      <dsp:txXfrm>
        <a:off x="0" y="3429002"/>
        <a:ext cx="9144000" cy="963900"/>
      </dsp:txXfrm>
    </dsp:sp>
    <dsp:sp modelId="{7AE86146-C3CF-4CE7-BEBB-B44135065E02}">
      <dsp:nvSpPr>
        <dsp:cNvPr id="0" name=""/>
        <dsp:cNvSpPr/>
      </dsp:nvSpPr>
      <dsp:spPr>
        <a:xfrm>
          <a:off x="457200" y="3140966"/>
          <a:ext cx="6400800" cy="501840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Capacidad: art. 260 CDFA [arts. 366 y 367 CDFA</a:t>
          </a:r>
          <a:r>
            <a:rPr lang="es-ES" sz="1700" kern="1200" baseline="-25000" dirty="0" smtClean="0"/>
            <a:t>]</a:t>
          </a:r>
          <a:endParaRPr lang="es-ES" sz="1700" kern="1200" dirty="0"/>
        </a:p>
      </dsp:txBody>
      <dsp:txXfrm>
        <a:off x="481698" y="3165464"/>
        <a:ext cx="6351804" cy="452844"/>
      </dsp:txXfrm>
    </dsp:sp>
    <dsp:sp modelId="{0D8EF628-7E97-4BB5-ADEA-26607DDD9B3F}">
      <dsp:nvSpPr>
        <dsp:cNvPr id="0" name=""/>
        <dsp:cNvSpPr/>
      </dsp:nvSpPr>
      <dsp:spPr>
        <a:xfrm>
          <a:off x="0" y="4653131"/>
          <a:ext cx="9144000" cy="187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54076" rIns="709676" bIns="99568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Acuerdo partícipes: art. 259.1 CDFA</a:t>
          </a:r>
          <a:endParaRPr lang="es-ES" sz="17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Unanimidad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Libertad de forma y actuación</a:t>
          </a:r>
          <a:endParaRPr lang="es-ES" sz="14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Fiduciario o contador partidor [art. 259.2.3 CDFA</a:t>
          </a:r>
          <a:r>
            <a:rPr lang="es-ES" sz="1700" kern="1200" baseline="-25000" dirty="0" smtClean="0"/>
            <a:t>]</a:t>
          </a:r>
          <a:endParaRPr lang="es-ES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Judicial: arts. 806 y ss. </a:t>
          </a:r>
          <a:r>
            <a:rPr lang="es-ES" sz="1700" kern="1200" dirty="0" err="1" smtClean="0"/>
            <a:t>Lec</a:t>
          </a:r>
          <a:r>
            <a:rPr lang="es-ES" sz="1700" kern="1200" dirty="0" smtClean="0"/>
            <a:t>. [art. 259.4 CDFA</a:t>
          </a:r>
          <a:r>
            <a:rPr lang="es-ES" sz="1700" kern="1200" baseline="-25000" dirty="0" smtClean="0"/>
            <a:t>]</a:t>
          </a:r>
          <a:endParaRPr lang="es-ES" sz="17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Para el caso de que no se pueda llevar acabo por las modalidades previstas, que son la únicas.</a:t>
          </a:r>
          <a:endParaRPr lang="es-ES" sz="1400" kern="1200" dirty="0"/>
        </a:p>
      </dsp:txBody>
      <dsp:txXfrm>
        <a:off x="0" y="4653131"/>
        <a:ext cx="9144000" cy="1874250"/>
      </dsp:txXfrm>
    </dsp:sp>
    <dsp:sp modelId="{765AD375-1F35-4069-AA4F-00C845AFF828}">
      <dsp:nvSpPr>
        <dsp:cNvPr id="0" name=""/>
        <dsp:cNvSpPr/>
      </dsp:nvSpPr>
      <dsp:spPr>
        <a:xfrm>
          <a:off x="457200" y="4365104"/>
          <a:ext cx="6400800" cy="50184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smtClean="0"/>
            <a:t>Modalidades: art. 259 CDFA</a:t>
          </a:r>
          <a:endParaRPr lang="es-ES" sz="1700" kern="1200"/>
        </a:p>
      </dsp:txBody>
      <dsp:txXfrm>
        <a:off x="481698" y="4389602"/>
        <a:ext cx="6351804" cy="4528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6BFE9-FBD7-454D-9B7E-3A1ABE37C770}">
      <dsp:nvSpPr>
        <dsp:cNvPr id="0" name=""/>
        <dsp:cNvSpPr/>
      </dsp:nvSpPr>
      <dsp:spPr>
        <a:xfrm>
          <a:off x="0" y="70818"/>
          <a:ext cx="91440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Pasivo superior al activo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requiere que haya concurso de acreedores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hay preferencia de acreedores 3º y cónyuges acreedores frente al consorcio [</a:t>
          </a:r>
          <a:r>
            <a:rPr lang="es-E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≠arts. 1399.1 y 1403 </a:t>
          </a:r>
          <a:r>
            <a:rPr lang="es-ES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Cc.</a:t>
          </a:r>
          <a:r>
            <a:rPr lang="es-ES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]</a:t>
          </a:r>
          <a:endParaRPr lang="es-ES" sz="1400" kern="1200" dirty="0"/>
        </a:p>
      </dsp:txBody>
      <dsp:txXfrm>
        <a:off x="0" y="70818"/>
        <a:ext cx="9144000" cy="850500"/>
      </dsp:txXfrm>
    </dsp:sp>
    <dsp:sp modelId="{42E6A532-EB14-43C5-934A-20CFB585B382}">
      <dsp:nvSpPr>
        <dsp:cNvPr id="0" name=""/>
        <dsp:cNvSpPr/>
      </dsp:nvSpPr>
      <dsp:spPr>
        <a:xfrm>
          <a:off x="457200" y="0"/>
          <a:ext cx="6400800" cy="177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Concursal: Art. 264 CDFA</a:t>
          </a:r>
          <a:endParaRPr lang="es-ES" sz="1400" kern="1200" dirty="0"/>
        </a:p>
      </dsp:txBody>
      <dsp:txXfrm>
        <a:off x="465846" y="8646"/>
        <a:ext cx="6383508" cy="159828"/>
      </dsp:txXfrm>
    </dsp:sp>
    <dsp:sp modelId="{FA913B52-7886-41D0-8C89-56237ED21ABD}">
      <dsp:nvSpPr>
        <dsp:cNvPr id="0" name=""/>
        <dsp:cNvSpPr/>
      </dsp:nvSpPr>
      <dsp:spPr>
        <a:xfrm>
          <a:off x="0" y="1002920"/>
          <a:ext cx="9144000" cy="192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Activo superior al pasivo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Orden de actuaciones: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Compensación de patrimonios [art. 226 CDFA</a:t>
          </a:r>
          <a:r>
            <a:rPr lang="es-ES" sz="1400" kern="1200" baseline="-25000" dirty="0" smtClean="0"/>
            <a:t>]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Imputación de saldo acreedor favorable a la comunidad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Reembolso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Pago a terceros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Reintegro y reembolso actualizado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Reserva de bienes (para ventajas y </a:t>
          </a:r>
          <a:r>
            <a:rPr lang="es-ES" sz="1400" kern="1200" dirty="0" err="1" smtClean="0"/>
            <a:t>pedetración</a:t>
          </a:r>
          <a:r>
            <a:rPr lang="es-ES" sz="1400" kern="1200" dirty="0" smtClean="0"/>
            <a:t>)</a:t>
          </a:r>
          <a:endParaRPr lang="es-ES" sz="1400" kern="1200" dirty="0"/>
        </a:p>
      </dsp:txBody>
      <dsp:txXfrm>
        <a:off x="0" y="1002920"/>
        <a:ext cx="9144000" cy="1927800"/>
      </dsp:txXfrm>
    </dsp:sp>
    <dsp:sp modelId="{D598C3A6-F46D-48E2-8A17-7AB4527C1503}">
      <dsp:nvSpPr>
        <dsp:cNvPr id="0" name=""/>
        <dsp:cNvSpPr/>
      </dsp:nvSpPr>
      <dsp:spPr>
        <a:xfrm>
          <a:off x="457200" y="953871"/>
          <a:ext cx="6400800" cy="1771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Ordinaria: Art. 265</a:t>
          </a:r>
          <a:endParaRPr lang="es-ES" sz="1400" kern="1200" dirty="0"/>
        </a:p>
      </dsp:txBody>
      <dsp:txXfrm>
        <a:off x="465846" y="962517"/>
        <a:ext cx="6383508" cy="159828"/>
      </dsp:txXfrm>
    </dsp:sp>
    <dsp:sp modelId="{846F4427-4F34-4C2C-98C8-EA228318BF0B}">
      <dsp:nvSpPr>
        <dsp:cNvPr id="0" name=""/>
        <dsp:cNvSpPr/>
      </dsp:nvSpPr>
      <dsp:spPr>
        <a:xfrm>
          <a:off x="0" y="3018983"/>
          <a:ext cx="91440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Concepto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Derecho personalísimo e intransmisible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Actuación</a:t>
          </a:r>
          <a:endParaRPr lang="es-ES" sz="1400" kern="1200" dirty="0"/>
        </a:p>
      </dsp:txBody>
      <dsp:txXfrm>
        <a:off x="0" y="3018983"/>
        <a:ext cx="9144000" cy="850500"/>
      </dsp:txXfrm>
    </dsp:sp>
    <dsp:sp modelId="{AB81AB0F-DCEF-4B4C-B0E2-459859006764}">
      <dsp:nvSpPr>
        <dsp:cNvPr id="0" name=""/>
        <dsp:cNvSpPr/>
      </dsp:nvSpPr>
      <dsp:spPr>
        <a:xfrm>
          <a:off x="457200" y="2977167"/>
          <a:ext cx="6400800" cy="1771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Aventajas: art. 266 CDFA</a:t>
          </a:r>
          <a:endParaRPr lang="es-ES" sz="1400" kern="1200" dirty="0"/>
        </a:p>
      </dsp:txBody>
      <dsp:txXfrm>
        <a:off x="465846" y="2985813"/>
        <a:ext cx="6383508" cy="159828"/>
      </dsp:txXfrm>
    </dsp:sp>
    <dsp:sp modelId="{02534194-4A64-4AC6-AD5D-56A41B2567A8}">
      <dsp:nvSpPr>
        <dsp:cNvPr id="0" name=""/>
        <dsp:cNvSpPr/>
      </dsp:nvSpPr>
      <dsp:spPr>
        <a:xfrm>
          <a:off x="0" y="3990186"/>
          <a:ext cx="91440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Formación de lotes y adjudicación de bienes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Un único bien, puede atribuirse en </a:t>
          </a:r>
          <a:r>
            <a:rPr lang="es-ES" sz="1400" kern="1200" dirty="0" err="1" smtClean="0"/>
            <a:t>proindivsio</a:t>
          </a:r>
          <a:r>
            <a:rPr lang="es-ES" sz="1400" kern="1200" dirty="0" smtClean="0"/>
            <a:t>: </a:t>
          </a:r>
          <a:r>
            <a:rPr lang="es-ES" sz="1400" kern="1200" dirty="0" smtClean="0">
              <a:hlinkClick xmlns:r="http://schemas.openxmlformats.org/officeDocument/2006/relationships" r:id="rId1"/>
            </a:rPr>
            <a:t>STSJA 37/2012, de 22 de noviembre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Derecho de </a:t>
          </a:r>
          <a:r>
            <a:rPr lang="es-ES" sz="1400" kern="1200" dirty="0" err="1" smtClean="0"/>
            <a:t>pedetración</a:t>
          </a:r>
          <a:r>
            <a:rPr lang="es-ES" sz="1400" kern="1200" dirty="0" smtClean="0"/>
            <a:t>: art. 267 CDFA</a:t>
          </a:r>
          <a:endParaRPr lang="es-ES" sz="1400" kern="1200" dirty="0"/>
        </a:p>
        <a:p>
          <a:pPr marL="228600" lvl="2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Derecho potestativo</a:t>
          </a:r>
          <a:endParaRPr lang="es-ES" sz="1400" kern="1200" dirty="0"/>
        </a:p>
      </dsp:txBody>
      <dsp:txXfrm>
        <a:off x="0" y="3990186"/>
        <a:ext cx="9144000" cy="1058400"/>
      </dsp:txXfrm>
    </dsp:sp>
    <dsp:sp modelId="{75942661-F7C1-48E9-A26F-256E3F43F8D8}">
      <dsp:nvSpPr>
        <dsp:cNvPr id="0" name=""/>
        <dsp:cNvSpPr/>
      </dsp:nvSpPr>
      <dsp:spPr>
        <a:xfrm>
          <a:off x="457200" y="3875903"/>
          <a:ext cx="6400800" cy="1771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División y adjudicación</a:t>
          </a:r>
          <a:endParaRPr lang="es-ES" sz="1400" kern="1200" dirty="0"/>
        </a:p>
      </dsp:txBody>
      <dsp:txXfrm>
        <a:off x="465846" y="3884549"/>
        <a:ext cx="6383508" cy="159828"/>
      </dsp:txXfrm>
    </dsp:sp>
    <dsp:sp modelId="{AE9E5869-4A2E-4B6B-9B8C-F69CD72CEC9F}">
      <dsp:nvSpPr>
        <dsp:cNvPr id="0" name=""/>
        <dsp:cNvSpPr/>
      </dsp:nvSpPr>
      <dsp:spPr>
        <a:xfrm>
          <a:off x="0" y="5084408"/>
          <a:ext cx="9144000" cy="1152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24968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hay división de deudas comunes no pagadas</a:t>
          </a:r>
          <a:endParaRPr lang="es-ES" sz="14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Responsabilidad solidaria por deudas comunes con el límite de los adjudicado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Derecho de repetición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hlinkClick xmlns:r="http://schemas.openxmlformats.org/officeDocument/2006/relationships" r:id="rId2"/>
            </a:rPr>
            <a:t>Art. 144.2 Rh</a:t>
          </a:r>
          <a:endParaRPr lang="es-ES" sz="1600" kern="1200" dirty="0"/>
        </a:p>
      </dsp:txBody>
      <dsp:txXfrm>
        <a:off x="0" y="5084408"/>
        <a:ext cx="9144000" cy="1152900"/>
      </dsp:txXfrm>
    </dsp:sp>
    <dsp:sp modelId="{752B723B-4117-4BE6-9713-5C1A5D79AF5B}">
      <dsp:nvSpPr>
        <dsp:cNvPr id="0" name=""/>
        <dsp:cNvSpPr/>
      </dsp:nvSpPr>
      <dsp:spPr>
        <a:xfrm>
          <a:off x="457200" y="4980885"/>
          <a:ext cx="6400800" cy="177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Deudas comunes tras la división: art. 268 CDFA</a:t>
          </a:r>
          <a:endParaRPr lang="es-ES" sz="1400" kern="1200" dirty="0"/>
        </a:p>
      </dsp:txBody>
      <dsp:txXfrm>
        <a:off x="465846" y="4989531"/>
        <a:ext cx="6383508" cy="159828"/>
      </dsp:txXfrm>
    </dsp:sp>
    <dsp:sp modelId="{A9AF78E7-5099-41B5-804E-4D5E50A450D0}">
      <dsp:nvSpPr>
        <dsp:cNvPr id="0" name=""/>
        <dsp:cNvSpPr/>
      </dsp:nvSpPr>
      <dsp:spPr>
        <a:xfrm>
          <a:off x="0" y="6450966"/>
          <a:ext cx="914400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48720A-CC88-4563-B40F-9E88EAD7462E}">
      <dsp:nvSpPr>
        <dsp:cNvPr id="0" name=""/>
        <dsp:cNvSpPr/>
      </dsp:nvSpPr>
      <dsp:spPr>
        <a:xfrm>
          <a:off x="457200" y="6204082"/>
          <a:ext cx="6400800" cy="177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Liquidación de varias comunidades: art. 269 CDFA</a:t>
          </a:r>
          <a:endParaRPr lang="es-ES" sz="1600" kern="1200" dirty="0"/>
        </a:p>
      </dsp:txBody>
      <dsp:txXfrm>
        <a:off x="465846" y="6212728"/>
        <a:ext cx="6383508" cy="159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Lineup">
  <dgm:title val=""/>
  <dgm:desc val=""/>
  <dgm:catLst>
    <dgm:cat type="picture" pri="19000"/>
    <dgm:cat type="pictureconvert" pri="1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3" destOrd="0"/>
        <dgm:cxn modelId="42" srcId="30" destId="41" srcOrd="0" destOrd="0"/>
      </dgm:cxnLst>
      <dgm:bg/>
      <dgm:whole/>
    </dgm:dataModel>
  </dgm:clrData>
  <dgm:layoutNode name="Name0">
    <dgm:varLst>
      <dgm:chMax/>
      <dgm:chPref/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Parent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l" for="ch" forName="Accent" refType="w" fact="0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if>
          <dgm:else name="Name6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r" for="ch" forName="Accent" refType="w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Accent" styleLbl="parChTrans1D1">
          <dgm:alg type="sp"/>
          <dgm:shape xmlns:r="http://schemas.openxmlformats.org/officeDocument/2006/relationships" type="line" r:blip="">
            <dgm:adjLst/>
          </dgm:shape>
          <dgm:presOf/>
        </dgm:layoutNode>
        <dgm:layoutNode name="Paren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08/03/2023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ES" smtClean="0"/>
              <a:t>Todas las imágenes son de uso docente y los derechos corresponden a su autor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ES" smtClean="0"/>
              <a:t>Todas las imágenes son de uso docente y los derechos corresponden a su autor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FDF-5D3B-4748-B79F-EAC5CAE20A16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52D8B-DD60-4522-84C4-8969F3E1BBBA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11F62-85DA-4AC9-A388-FD3AB8D25875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57601-F8DC-4235-BA13-270B221A53AF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266-EB86-4AC7-865F-9FBAB404AB87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39C8-DB26-48D1-AC8F-E0F69606132A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F688F-2F9F-438A-97B8-369CAF9537EF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3A47-6713-4F4F-894A-5877ED6054DA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73D-B9EF-471F-81BC-80D374F544D7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1C650-DDF1-4FFC-9084-8169B013C7FE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5E35C-B337-4766-9223-2941FBCA4B60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321F4-02C0-408E-B779-8DFA62D9B8EA}" type="datetime1">
              <a:rPr lang="es-ES_tradnl" smtClean="0"/>
              <a:t>08/03/2023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9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jpg"/><Relationship Id="rId4" Type="http://schemas.openxmlformats.org/officeDocument/2006/relationships/hyperlink" Target="https://www.boe.es/buscar/act.php?id=BOE-A-2000-323&amp;p=20221223&amp;tn=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6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/>
          <p:cNvSpPr/>
          <p:nvPr/>
        </p:nvSpPr>
        <p:spPr>
          <a:xfrm>
            <a:off x="107504" y="1342869"/>
            <a:ext cx="4464496" cy="4390387"/>
          </a:xfrm>
          <a:prstGeom prst="ellipse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>
                <a:solidFill>
                  <a:schemeClr val="bg1"/>
                </a:solidFill>
              </a:rPr>
              <a:t>©</a:t>
            </a:r>
            <a:r>
              <a:rPr lang="es-ES" altLang="es-ES" sz="1200" dirty="0" err="1" smtClean="0">
                <a:solidFill>
                  <a:schemeClr val="bg1"/>
                </a:solidFill>
              </a:rPr>
              <a:t>cbayod</a:t>
            </a:r>
            <a:endParaRPr lang="es-ES" altLang="es-ES" sz="1200" dirty="0">
              <a:solidFill>
                <a:schemeClr val="bg1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3339682" cy="926984"/>
          </a:xfrm>
          <a:prstGeom prst="rect">
            <a:avLst/>
          </a:prstGeom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323528" y="1196752"/>
            <a:ext cx="4032697" cy="3416320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endParaRPr lang="es-E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Lección 8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Familia.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consorcio conyugal: </a:t>
            </a:r>
          </a:p>
          <a:p>
            <a:pPr algn="ctr">
              <a:lnSpc>
                <a:spcPct val="150000"/>
              </a:lnSpc>
            </a:pP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Disolución, liquidación y división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pic>
        <p:nvPicPr>
          <p:cNvPr id="11" name="1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653136"/>
            <a:ext cx="720080" cy="752457"/>
          </a:xfrm>
          <a:prstGeom prst="rect">
            <a:avLst/>
          </a:prstGeom>
          <a:scene3d>
            <a:camera prst="perspectiveContrastingRightFacing"/>
            <a:lightRig rig="threePt" dir="t"/>
          </a:scene3d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20688"/>
            <a:ext cx="4608512" cy="5112568"/>
          </a:xfrm>
          <a:prstGeom prst="rect">
            <a:avLst/>
          </a:prstGeom>
          <a:ln>
            <a:noFill/>
          </a:ln>
          <a:effectLst>
            <a:reflection blurRad="6350" stA="50000" endA="300" endPos="38500" dist="50800" dir="5400000" sy="-100000" algn="bl" rotWithShape="0"/>
            <a:softEdge rad="11250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156497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10</a:t>
            </a:fld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724128" y="5951021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Carmen </a:t>
            </a:r>
            <a:r>
              <a:rPr lang="es-ES" sz="20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 </a:t>
            </a:r>
          </a:p>
          <a:p>
            <a:pPr algn="ctr"/>
            <a:r>
              <a:rPr lang="es-ES" sz="2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6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2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1673132762"/>
              </p:ext>
            </p:extLst>
          </p:nvPr>
        </p:nvGraphicFramePr>
        <p:xfrm>
          <a:off x="0" y="21600"/>
          <a:ext cx="9137096" cy="683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5940152" y="5085184"/>
            <a:ext cx="2725546" cy="132343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s-ES" sz="2000" b="1" dirty="0" smtClean="0"/>
          </a:p>
          <a:p>
            <a:pPr algn="ctr"/>
            <a:r>
              <a:rPr lang="es-ES" sz="2000" b="1" dirty="0" smtClean="0"/>
              <a:t>Consideraciones </a:t>
            </a:r>
          </a:p>
          <a:p>
            <a:pPr algn="ctr"/>
            <a:r>
              <a:rPr lang="es-ES" sz="2000" b="1" dirty="0" smtClean="0"/>
              <a:t>Generales</a:t>
            </a:r>
          </a:p>
          <a:p>
            <a:pPr algn="ctr"/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46335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0E218BB-F822-4F0E-95FB-61D805A7F1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ED0BFC6-CCFD-4979-B9B3-9F697BBB62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E4AE27C-F2B0-4F79-A985-FE4EDD2DE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9026E43-4B13-4B65-9004-20C5D9AD59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5C94F84-FDA5-4795-A7F2-C1C8A122C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E28E40B-FDD7-43C1-8CDD-FD467A5F3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08E0FCA-1A90-46AF-B8CD-2AAFFF99B0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E741F6B-EF8A-44E7-BE6B-C8CF5FE947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29A034F-5C37-4E2D-9545-2B7B72AD0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5364088" y="6309320"/>
            <a:ext cx="2890664" cy="365125"/>
          </a:xfrm>
          <a:scene3d>
            <a:camera prst="isometricOffAxis2Left"/>
            <a:lightRig rig="threePt" dir="t"/>
          </a:scene3d>
        </p:spPr>
        <p:txBody>
          <a:bodyPr/>
          <a:lstStyle/>
          <a:p>
            <a:pPr algn="ctr"/>
            <a:r>
              <a:rPr lang="es-ES_tradnl" sz="2000" b="1" dirty="0" smtClean="0">
                <a:solidFill>
                  <a:schemeClr val="tx1"/>
                </a:solidFill>
              </a:rPr>
              <a:t>Disolución del consorcio</a:t>
            </a:r>
            <a:endParaRPr lang="es-ES_tradnl" sz="2000" b="1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12" name="Forma libre 11"/>
          <p:cNvSpPr/>
          <p:nvPr/>
        </p:nvSpPr>
        <p:spPr>
          <a:xfrm>
            <a:off x="527190" y="1517929"/>
            <a:ext cx="1668546" cy="974967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Causas: 244, 245 y 249 CDFA</a:t>
            </a:r>
            <a:endParaRPr lang="es-ES" sz="1600" kern="1200" dirty="0"/>
          </a:p>
        </p:txBody>
      </p:sp>
      <p:sp>
        <p:nvSpPr>
          <p:cNvPr id="13" name="Forma libre 12"/>
          <p:cNvSpPr/>
          <p:nvPr/>
        </p:nvSpPr>
        <p:spPr>
          <a:xfrm>
            <a:off x="527190" y="2708920"/>
            <a:ext cx="1596538" cy="1440160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Momento de eficacia:  246 y 247 CDFA</a:t>
            </a:r>
            <a:endParaRPr lang="es-ES" sz="1600" kern="1200" dirty="0"/>
          </a:p>
        </p:txBody>
      </p:sp>
      <p:sp>
        <p:nvSpPr>
          <p:cNvPr id="14" name="Forma libre 13"/>
          <p:cNvSpPr/>
          <p:nvPr/>
        </p:nvSpPr>
        <p:spPr>
          <a:xfrm>
            <a:off x="527190" y="4399661"/>
            <a:ext cx="1596538" cy="1621627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171450" lvl="0" indent="-1714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Efectos: 248 CDFA</a:t>
            </a:r>
            <a:endParaRPr lang="es-ES" sz="1600" kern="1200" dirty="0"/>
          </a:p>
        </p:txBody>
      </p:sp>
      <p:sp>
        <p:nvSpPr>
          <p:cNvPr id="15" name="Forma libre 14"/>
          <p:cNvSpPr/>
          <p:nvPr/>
        </p:nvSpPr>
        <p:spPr>
          <a:xfrm>
            <a:off x="-7344" y="116632"/>
            <a:ext cx="1686661" cy="136815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Regulación y planteamiento</a:t>
            </a:r>
            <a:endParaRPr lang="es-ES" sz="1600" kern="1200" dirty="0"/>
          </a:p>
        </p:txBody>
      </p:sp>
      <p:sp>
        <p:nvSpPr>
          <p:cNvPr id="16" name="Forma libre 15"/>
          <p:cNvSpPr/>
          <p:nvPr/>
        </p:nvSpPr>
        <p:spPr>
          <a:xfrm>
            <a:off x="2543414" y="1628800"/>
            <a:ext cx="1944216" cy="2664296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t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De pleno derecho: art. 244 CDFA</a:t>
            </a:r>
            <a:endParaRPr lang="es-ES" sz="1600" kern="1200" dirty="0"/>
          </a:p>
          <a:p>
            <a:pPr marL="646113" lvl="1" indent="-285750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Efectos: automático</a:t>
            </a:r>
            <a:endParaRPr lang="es-ES" sz="1600" kern="1200" dirty="0"/>
          </a:p>
          <a:p>
            <a:pPr marL="646113" lvl="1" indent="-285750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Supuestos</a:t>
            </a:r>
            <a:endParaRPr lang="es-ES" sz="1600" kern="1200" dirty="0"/>
          </a:p>
          <a:p>
            <a:pPr marL="646113" lvl="1" indent="-285750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Especial: 249 CDFA</a:t>
            </a:r>
            <a:endParaRPr lang="es-ES" sz="1600" kern="1200" dirty="0"/>
          </a:p>
        </p:txBody>
      </p:sp>
      <p:sp>
        <p:nvSpPr>
          <p:cNvPr id="17" name="Forma libre 16"/>
          <p:cNvSpPr/>
          <p:nvPr/>
        </p:nvSpPr>
        <p:spPr>
          <a:xfrm>
            <a:off x="2555776" y="4392137"/>
            <a:ext cx="1958624" cy="1845175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t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Por decisión judicial: art. 245 CDFA</a:t>
            </a:r>
            <a:endParaRPr lang="es-ES" sz="1600" kern="1200" dirty="0"/>
          </a:p>
          <a:p>
            <a:pPr marL="539750" lvl="1" indent="-200025" algn="l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Legitimación para solicitarla</a:t>
            </a:r>
            <a:endParaRPr lang="es-ES" sz="1600" kern="1200" dirty="0"/>
          </a:p>
          <a:p>
            <a:pPr marL="539750" lvl="1" indent="-200025" algn="l" defTabSz="3556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ü"/>
            </a:pPr>
            <a:r>
              <a:rPr lang="es-ES" sz="1600" kern="1200" dirty="0" smtClean="0"/>
              <a:t>Supuestos</a:t>
            </a:r>
            <a:endParaRPr lang="es-ES" sz="16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2183374" y="260648"/>
            <a:ext cx="1512168" cy="129137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3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Causas:</a:t>
            </a:r>
            <a:endParaRPr lang="es-ES" sz="1600" kern="1200" dirty="0"/>
          </a:p>
        </p:txBody>
      </p:sp>
      <p:sp>
        <p:nvSpPr>
          <p:cNvPr id="19" name="Forma libre 18"/>
          <p:cNvSpPr/>
          <p:nvPr/>
        </p:nvSpPr>
        <p:spPr>
          <a:xfrm>
            <a:off x="5004048" y="1844824"/>
            <a:ext cx="1512168" cy="931798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Art. 246 CDFA</a:t>
            </a:r>
            <a:endParaRPr lang="es-ES" sz="16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5004048" y="2929250"/>
            <a:ext cx="1512168" cy="931798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285750" lvl="0" indent="-2857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i="1" kern="1200" dirty="0" err="1" smtClean="0"/>
              <a:t>Dies</a:t>
            </a:r>
            <a:r>
              <a:rPr lang="es-ES" sz="1600" i="1" kern="1200" dirty="0" smtClean="0"/>
              <a:t> a quo</a:t>
            </a:r>
            <a:r>
              <a:rPr lang="es-ES" sz="1600" kern="1200" dirty="0" smtClean="0"/>
              <a:t>: art. 247 CDFA</a:t>
            </a:r>
            <a:endParaRPr lang="es-ES" sz="1600" kern="1200" dirty="0"/>
          </a:p>
        </p:txBody>
      </p:sp>
      <p:sp>
        <p:nvSpPr>
          <p:cNvPr id="21" name="Forma libre 20"/>
          <p:cNvSpPr/>
          <p:nvPr/>
        </p:nvSpPr>
        <p:spPr>
          <a:xfrm>
            <a:off x="4644008" y="620688"/>
            <a:ext cx="1368152" cy="129137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Medidas provisionales y eficacia</a:t>
            </a:r>
            <a:endParaRPr lang="es-ES" sz="1600" kern="1200" dirty="0"/>
          </a:p>
        </p:txBody>
      </p:sp>
      <p:sp>
        <p:nvSpPr>
          <p:cNvPr id="22" name="Forma libre 21"/>
          <p:cNvSpPr/>
          <p:nvPr/>
        </p:nvSpPr>
        <p:spPr>
          <a:xfrm>
            <a:off x="7092280" y="2204864"/>
            <a:ext cx="1944216" cy="1440160"/>
          </a:xfrm>
          <a:custGeom>
            <a:avLst/>
            <a:gdLst>
              <a:gd name="connsiteX0" fmla="*/ 0 w 1396998"/>
              <a:gd name="connsiteY0" fmla="*/ 0 h 931798"/>
              <a:gd name="connsiteX1" fmla="*/ 1396998 w 1396998"/>
              <a:gd name="connsiteY1" fmla="*/ 0 h 931798"/>
              <a:gd name="connsiteX2" fmla="*/ 1396998 w 1396998"/>
              <a:gd name="connsiteY2" fmla="*/ 931798 h 931798"/>
              <a:gd name="connsiteX3" fmla="*/ 0 w 1396998"/>
              <a:gd name="connsiteY3" fmla="*/ 931798 h 931798"/>
              <a:gd name="connsiteX4" fmla="*/ 0 w 1396998"/>
              <a:gd name="connsiteY4" fmla="*/ 0 h 93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6998" h="931798">
                <a:moveTo>
                  <a:pt x="0" y="0"/>
                </a:moveTo>
                <a:lnTo>
                  <a:pt x="1396998" y="0"/>
                </a:lnTo>
                <a:lnTo>
                  <a:pt x="1396998" y="931798"/>
                </a:lnTo>
                <a:lnTo>
                  <a:pt x="0" y="931798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3519" tIns="71120" rIns="71121" bIns="71120" numCol="1" spcCol="1270" anchor="ctr" anchorCtr="0">
            <a:noAutofit/>
          </a:bodyPr>
          <a:lstStyle/>
          <a:p>
            <a:pPr marL="171450" lvl="0" indent="-171450" algn="l" defTabSz="4445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q"/>
            </a:pPr>
            <a:r>
              <a:rPr lang="es-ES" sz="1600" kern="1200" dirty="0" smtClean="0"/>
              <a:t>Separación de bienes: art. 248 CDFA</a:t>
            </a:r>
            <a:endParaRPr lang="es-ES" sz="1600" kern="1200" dirty="0"/>
          </a:p>
        </p:txBody>
      </p:sp>
      <p:sp>
        <p:nvSpPr>
          <p:cNvPr id="23" name="Forma libre 22"/>
          <p:cNvSpPr/>
          <p:nvPr/>
        </p:nvSpPr>
        <p:spPr>
          <a:xfrm>
            <a:off x="6876256" y="836712"/>
            <a:ext cx="1584176" cy="1291372"/>
          </a:xfrm>
          <a:custGeom>
            <a:avLst/>
            <a:gdLst>
              <a:gd name="connsiteX0" fmla="*/ 0 w 931332"/>
              <a:gd name="connsiteY0" fmla="*/ 465666 h 931332"/>
              <a:gd name="connsiteX1" fmla="*/ 465666 w 931332"/>
              <a:gd name="connsiteY1" fmla="*/ 0 h 931332"/>
              <a:gd name="connsiteX2" fmla="*/ 931332 w 931332"/>
              <a:gd name="connsiteY2" fmla="*/ 465666 h 931332"/>
              <a:gd name="connsiteX3" fmla="*/ 465666 w 931332"/>
              <a:gd name="connsiteY3" fmla="*/ 931332 h 931332"/>
              <a:gd name="connsiteX4" fmla="*/ 0 w 931332"/>
              <a:gd name="connsiteY4" fmla="*/ 465666 h 93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332" h="931332">
                <a:moveTo>
                  <a:pt x="0" y="465666"/>
                </a:moveTo>
                <a:cubicBezTo>
                  <a:pt x="0" y="208486"/>
                  <a:pt x="208486" y="0"/>
                  <a:pt x="465666" y="0"/>
                </a:cubicBezTo>
                <a:cubicBezTo>
                  <a:pt x="722846" y="0"/>
                  <a:pt x="931332" y="208486"/>
                  <a:pt x="931332" y="465666"/>
                </a:cubicBezTo>
                <a:cubicBezTo>
                  <a:pt x="931332" y="722846"/>
                  <a:pt x="722846" y="931332"/>
                  <a:pt x="465666" y="931332"/>
                </a:cubicBezTo>
                <a:cubicBezTo>
                  <a:pt x="208486" y="931332"/>
                  <a:pt x="0" y="722846"/>
                  <a:pt x="0" y="465666"/>
                </a:cubicBezTo>
                <a:close/>
              </a:path>
            </a:pathLst>
          </a:custGeom>
          <a:scene3d>
            <a:camera prst="isometricOffAxis2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90" tIns="136390" rIns="136390" bIns="136390" numCol="1" spcCol="1270" anchor="ctr" anchorCtr="0">
            <a:noAutofit/>
          </a:bodyPr>
          <a:lstStyle/>
          <a:p>
            <a:pPr lvl="0"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Efectos:</a:t>
            </a:r>
            <a:endParaRPr lang="es-ES" sz="1600" kern="1200" dirty="0"/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996655"/>
            <a:ext cx="3816424" cy="23846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86701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4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9137096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14" name="Elipse 13"/>
          <p:cNvSpPr/>
          <p:nvPr/>
        </p:nvSpPr>
        <p:spPr>
          <a:xfrm>
            <a:off x="-252536" y="1700808"/>
            <a:ext cx="3612405" cy="3295054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Forma libre 14"/>
          <p:cNvSpPr/>
          <p:nvPr/>
        </p:nvSpPr>
        <p:spPr>
          <a:xfrm>
            <a:off x="3131840" y="810"/>
            <a:ext cx="1977032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Consideraciones generales:</a:t>
            </a:r>
            <a:endParaRPr lang="es-ES" sz="1600" kern="1200" dirty="0"/>
          </a:p>
        </p:txBody>
      </p:sp>
      <p:sp>
        <p:nvSpPr>
          <p:cNvPr id="16" name="Forma libre 15"/>
          <p:cNvSpPr/>
          <p:nvPr/>
        </p:nvSpPr>
        <p:spPr>
          <a:xfrm>
            <a:off x="5004048" y="810"/>
            <a:ext cx="4032448" cy="2420078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LeftFacing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No se aplican la reglas consorciales</a:t>
            </a:r>
            <a:endParaRPr lang="es-ES" sz="20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Nuevos régimen: comunidad en liquidación</a:t>
            </a:r>
            <a:endParaRPr lang="es-ES" sz="20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Régimen jurídico:</a:t>
            </a:r>
            <a:endParaRPr lang="es-ES" sz="2000" kern="1200" dirty="0"/>
          </a:p>
          <a:p>
            <a:pPr marL="342900" lvl="2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Arts. 250 a 257</a:t>
            </a:r>
            <a:endParaRPr lang="es-ES" sz="2000" kern="1200" dirty="0"/>
          </a:p>
          <a:p>
            <a:pPr marL="342900" lvl="2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Supletoriamente: art. 257 CDFA</a:t>
            </a:r>
            <a:endParaRPr lang="es-ES" sz="1700" kern="1200" dirty="0"/>
          </a:p>
        </p:txBody>
      </p:sp>
      <p:sp>
        <p:nvSpPr>
          <p:cNvPr id="17" name="Forma libre 16"/>
          <p:cNvSpPr/>
          <p:nvPr/>
        </p:nvSpPr>
        <p:spPr>
          <a:xfrm>
            <a:off x="3980222" y="2440483"/>
            <a:ext cx="1977032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2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Titulares de la comunidad </a:t>
            </a:r>
            <a:r>
              <a:rPr lang="es-ES" sz="1600" kern="1200" smtClean="0"/>
              <a:t>posconsorcial</a:t>
            </a:r>
            <a:r>
              <a:rPr lang="es-ES" sz="1600" kern="1200" dirty="0" smtClean="0"/>
              <a:t>:</a:t>
            </a:r>
            <a:endParaRPr lang="es-ES" sz="1600" kern="1200" dirty="0"/>
          </a:p>
        </p:txBody>
      </p:sp>
      <p:sp>
        <p:nvSpPr>
          <p:cNvPr id="18" name="Forma libre 17"/>
          <p:cNvSpPr/>
          <p:nvPr/>
        </p:nvSpPr>
        <p:spPr>
          <a:xfrm>
            <a:off x="5796136" y="2748112"/>
            <a:ext cx="2965549" cy="1977032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LeftFacing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Cónyuges</a:t>
            </a:r>
            <a:endParaRPr lang="es-ES" sz="20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Cónyuge viudo  [fiduciario] y herederos del otro.</a:t>
            </a:r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dirty="0" smtClean="0"/>
              <a:t>Herederos de ambos cónyuges</a:t>
            </a:r>
            <a:endParaRPr lang="es-ES" sz="2000" kern="1200" dirty="0"/>
          </a:p>
        </p:txBody>
      </p:sp>
      <p:sp>
        <p:nvSpPr>
          <p:cNvPr id="19" name="Forma libre 18"/>
          <p:cNvSpPr/>
          <p:nvPr/>
        </p:nvSpPr>
        <p:spPr>
          <a:xfrm>
            <a:off x="3059832" y="4880156"/>
            <a:ext cx="1977032" cy="1977032"/>
          </a:xfrm>
          <a:custGeom>
            <a:avLst/>
            <a:gdLst>
              <a:gd name="connsiteX0" fmla="*/ 0 w 1977032"/>
              <a:gd name="connsiteY0" fmla="*/ 988516 h 1977032"/>
              <a:gd name="connsiteX1" fmla="*/ 988516 w 1977032"/>
              <a:gd name="connsiteY1" fmla="*/ 0 h 1977032"/>
              <a:gd name="connsiteX2" fmla="*/ 1977032 w 1977032"/>
              <a:gd name="connsiteY2" fmla="*/ 988516 h 1977032"/>
              <a:gd name="connsiteX3" fmla="*/ 988516 w 1977032"/>
              <a:gd name="connsiteY3" fmla="*/ 1977032 h 1977032"/>
              <a:gd name="connsiteX4" fmla="*/ 0 w 1977032"/>
              <a:gd name="connsiteY4" fmla="*/ 988516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7032" h="1977032">
                <a:moveTo>
                  <a:pt x="0" y="988516"/>
                </a:moveTo>
                <a:cubicBezTo>
                  <a:pt x="0" y="442574"/>
                  <a:pt x="442574" y="0"/>
                  <a:pt x="988516" y="0"/>
                </a:cubicBezTo>
                <a:cubicBezTo>
                  <a:pt x="1534458" y="0"/>
                  <a:pt x="1977032" y="442574"/>
                  <a:pt x="1977032" y="988516"/>
                </a:cubicBezTo>
                <a:cubicBezTo>
                  <a:pt x="1977032" y="1534458"/>
                  <a:pt x="1534458" y="1977032"/>
                  <a:pt x="988516" y="1977032"/>
                </a:cubicBezTo>
                <a:cubicBezTo>
                  <a:pt x="442574" y="1977032"/>
                  <a:pt x="0" y="1534458"/>
                  <a:pt x="0" y="988516"/>
                </a:cubicBezTo>
                <a:close/>
              </a:path>
            </a:pathLst>
          </a:custGeom>
          <a:scene3d>
            <a:camera prst="perspectiveContrastingLeftFacing"/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99690" tIns="299690" rIns="299690" bIns="299690" numCol="1" spcCol="1270" anchor="ctr" anchorCtr="0">
            <a:noAutofit/>
          </a:bodyPr>
          <a:lstStyle/>
          <a:p>
            <a:pPr lvl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600" kern="1200" dirty="0" smtClean="0"/>
              <a:t>Naturaleza jurídica</a:t>
            </a:r>
            <a:endParaRPr lang="es-ES" sz="1600" kern="1200" dirty="0"/>
          </a:p>
        </p:txBody>
      </p:sp>
      <p:sp>
        <p:nvSpPr>
          <p:cNvPr id="20" name="Forma libre 19"/>
          <p:cNvSpPr/>
          <p:nvPr/>
        </p:nvSpPr>
        <p:spPr>
          <a:xfrm>
            <a:off x="4427984" y="5411596"/>
            <a:ext cx="4355976" cy="1977844"/>
          </a:xfrm>
          <a:custGeom>
            <a:avLst/>
            <a:gdLst>
              <a:gd name="connsiteX0" fmla="*/ 0 w 2965549"/>
              <a:gd name="connsiteY0" fmla="*/ 0 h 1977032"/>
              <a:gd name="connsiteX1" fmla="*/ 2965549 w 2965549"/>
              <a:gd name="connsiteY1" fmla="*/ 0 h 1977032"/>
              <a:gd name="connsiteX2" fmla="*/ 2965549 w 2965549"/>
              <a:gd name="connsiteY2" fmla="*/ 1977032 h 1977032"/>
              <a:gd name="connsiteX3" fmla="*/ 0 w 2965549"/>
              <a:gd name="connsiteY3" fmla="*/ 1977032 h 1977032"/>
              <a:gd name="connsiteX4" fmla="*/ 0 w 2965549"/>
              <a:gd name="connsiteY4" fmla="*/ 0 h 197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5549" h="1977032">
                <a:moveTo>
                  <a:pt x="0" y="0"/>
                </a:moveTo>
                <a:lnTo>
                  <a:pt x="2965549" y="0"/>
                </a:lnTo>
                <a:lnTo>
                  <a:pt x="2965549" y="1977032"/>
                </a:lnTo>
                <a:lnTo>
                  <a:pt x="0" y="1977032"/>
                </a:lnTo>
                <a:lnTo>
                  <a:pt x="0" y="0"/>
                </a:lnTo>
                <a:close/>
              </a:path>
            </a:pathLst>
          </a:custGeom>
          <a:scene3d>
            <a:camera prst="perspectiveContrastingLeftFacing"/>
            <a:lightRig rig="threePt" dir="t"/>
          </a:scene3d>
        </p:spPr>
        <p:style>
          <a:lnRef idx="1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kern="1200" dirty="0" smtClean="0"/>
              <a:t>Equivalente a la comunidad hereditaria</a:t>
            </a:r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2000" dirty="0" smtClean="0"/>
              <a:t>Cuando es por muerte de un cónyuge presenta un carácter familiar (256: viudedad, o fiducia)</a:t>
            </a:r>
            <a:endParaRPr lang="es-ES" sz="2000" kern="1200" dirty="0"/>
          </a:p>
        </p:txBody>
      </p:sp>
      <p:cxnSp>
        <p:nvCxnSpPr>
          <p:cNvPr id="22" name="Conector recto de flecha 21"/>
          <p:cNvCxnSpPr/>
          <p:nvPr/>
        </p:nvCxnSpPr>
        <p:spPr>
          <a:xfrm flipV="1">
            <a:off x="3347864" y="1916832"/>
            <a:ext cx="720080" cy="144016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3347864" y="3356992"/>
            <a:ext cx="936104" cy="72008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endCxn id="19" idx="1"/>
          </p:cNvCxnSpPr>
          <p:nvPr/>
        </p:nvCxnSpPr>
        <p:spPr>
          <a:xfrm>
            <a:off x="3347864" y="3356992"/>
            <a:ext cx="700484" cy="1523164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107504" y="262389"/>
            <a:ext cx="2448272" cy="646331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La comunidad </a:t>
            </a:r>
            <a:r>
              <a:rPr lang="es-ES" dirty="0" err="1" smtClean="0"/>
              <a:t>posconsorcial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47568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build="p" bldLvl="5" animBg="1"/>
      <p:bldP spid="17" grpId="0" animBg="1"/>
      <p:bldP spid="18" grpId="0" build="p" bldLvl="5" animBg="1"/>
      <p:bldP spid="19" grpId="0" animBg="1"/>
      <p:bldP spid="20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5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9137096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006185291"/>
              </p:ext>
            </p:extLst>
          </p:nvPr>
        </p:nvGraphicFramePr>
        <p:xfrm>
          <a:off x="0" y="27384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Imagen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420888"/>
            <a:ext cx="3347070" cy="33779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LeftFacing"/>
            <a:lightRig rig="threePt" dir="t"/>
          </a:scene3d>
        </p:spPr>
      </p:pic>
      <p:sp>
        <p:nvSpPr>
          <p:cNvPr id="13" name="CuadroTexto 12"/>
          <p:cNvSpPr txBox="1"/>
          <p:nvPr/>
        </p:nvSpPr>
        <p:spPr>
          <a:xfrm>
            <a:off x="5148064" y="5805264"/>
            <a:ext cx="3827020" cy="707886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comunidad pos consorcial:</a:t>
            </a:r>
          </a:p>
          <a:p>
            <a:pPr algn="ctr"/>
            <a:r>
              <a:rPr lang="es-E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Régimen jurídico</a:t>
            </a:r>
            <a:endParaRPr lang="es-E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962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CDD9EA0-7872-4EC4-B84A-A986F4383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40CF8CF-5E56-496B-8A49-4E95D93AC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05AC2DE-0D45-4D73-964E-8A1DBB077A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CFD5C9-3F30-43DF-8C66-0D0FE3AC9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6FC538A-6ABC-4B9B-B574-BF9656F8C2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B70EDFD-FAF6-4EF8-857D-B1D07842D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DEF443D-6D91-43D0-98F3-F1813858E6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AEC485F-9BCB-4091-8BF4-22E8B417F9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2C870BF-1EFA-4A09-8330-D868EC1C3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9F6EA12-0263-4355-A905-8B64BFED77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955E281-D0B7-4D8C-AA47-47FB9386B6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EF95A70-D8F4-40D7-9E56-84552F3D48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9E4CD31-8721-45A1-8D1B-AAB9F0EE9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B849119-FF80-4E07-ABAB-0818862449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8F99C48-8D49-4547-80D8-6D0AE34D15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2F24597-1473-49B1-897C-C680946AF0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72816AD-7D47-4024-8DA2-EBE14067E4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CB878CA-ADCE-4354-9330-4FBE6B719A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9C28A0E-8D9A-4763-AA4E-F1E2DE6D4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4BE284E-9B6B-4282-A77C-879980E16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CB23453-2440-4CB2-938A-75B6134A75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73C8D6E-EE17-49AB-940A-558320A9FC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6EE7947-A706-4378-A677-FA4AE7BDB2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CBAF1A0-6ABD-4391-8CD7-4A34CD810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21A5E5B-F792-47BA-8C24-49029A2EB7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B29351D-8B3E-4E9B-95AC-3DC8BD27B9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B202530-3097-4265-8B2B-3839C3AB36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1188640" y="6592267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6</a:t>
            </a:fld>
            <a:endParaRPr lang="es-ES_tradnl" dirty="0"/>
          </a:p>
        </p:txBody>
      </p:sp>
      <p:sp>
        <p:nvSpPr>
          <p:cNvPr id="3" name="Rectángulo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-6904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9137096" cy="6858000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94504127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n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708920"/>
            <a:ext cx="3816424" cy="1491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ContrastingLeftFacing"/>
            <a:lightRig rig="threePt" dir="t"/>
          </a:scene3d>
        </p:spPr>
      </p:pic>
      <p:sp>
        <p:nvSpPr>
          <p:cNvPr id="12" name="CuadroTexto 11"/>
          <p:cNvSpPr txBox="1"/>
          <p:nvPr/>
        </p:nvSpPr>
        <p:spPr>
          <a:xfrm>
            <a:off x="3131840" y="4149080"/>
            <a:ext cx="2645151" cy="954107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Liquidación y división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507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F645324-5574-4003-9E2D-816EA95054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7486A63-C995-4F9E-BE41-14C8B662A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4EBE10B-D474-44F0-94B1-4A85CE5470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EB5DF0A-6BD0-4B49-A96F-E0A3EFDBD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BE252A2-1BFB-453B-83F2-D50288A0D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7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60166086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/>
          <p:cNvSpPr/>
          <p:nvPr/>
        </p:nvSpPr>
        <p:spPr>
          <a:xfrm>
            <a:off x="6012160" y="116632"/>
            <a:ext cx="3024336" cy="1728192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isometricOffAxis2Lef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Derecho a dividir, capacidad y modalidades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844823"/>
            <a:ext cx="3168352" cy="34976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48103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EE912A-BE7B-401D-8F33-3DD0EDE45A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B4CE2B-423B-4D29-87FD-CDD0E6A54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E86146-C3CF-4CE7-BEBB-B44135065E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5AD375-1F35-4069-AA4F-00C845AFF8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9FCC85-FD4F-4120-8516-4589E3C44B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1641B20-817B-4144-8421-99208963D3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7E1F45-F921-4A75-8885-DD8C42E920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8EF628-7E97-4BB5-ADEA-26607DDD9B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8</a:t>
            </a:fld>
            <a:endParaRPr lang="es-ES_tradnl" dirty="0"/>
          </a:p>
        </p:txBody>
      </p:sp>
      <p:sp>
        <p:nvSpPr>
          <p:cNvPr id="9" name="Rectángulo redondeado 8"/>
          <p:cNvSpPr/>
          <p:nvPr/>
        </p:nvSpPr>
        <p:spPr>
          <a:xfrm>
            <a:off x="239151" y="467887"/>
            <a:ext cx="4891363" cy="6233922"/>
          </a:xfrm>
          <a:prstGeom prst="round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2000" r="-32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orma libre 9"/>
          <p:cNvSpPr/>
          <p:nvPr/>
        </p:nvSpPr>
        <p:spPr>
          <a:xfrm>
            <a:off x="438616" y="2712098"/>
            <a:ext cx="3763294" cy="3740353"/>
          </a:xfrm>
          <a:custGeom>
            <a:avLst/>
            <a:gdLst>
              <a:gd name="connsiteX0" fmla="*/ 0 w 3763294"/>
              <a:gd name="connsiteY0" fmla="*/ 0 h 3740353"/>
              <a:gd name="connsiteX1" fmla="*/ 3763294 w 3763294"/>
              <a:gd name="connsiteY1" fmla="*/ 0 h 3740353"/>
              <a:gd name="connsiteX2" fmla="*/ 3763294 w 3763294"/>
              <a:gd name="connsiteY2" fmla="*/ 3740353 h 3740353"/>
              <a:gd name="connsiteX3" fmla="*/ 0 w 3763294"/>
              <a:gd name="connsiteY3" fmla="*/ 3740353 h 3740353"/>
              <a:gd name="connsiteX4" fmla="*/ 0 w 3763294"/>
              <a:gd name="connsiteY4" fmla="*/ 0 h 3740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3294" h="3740353">
                <a:moveTo>
                  <a:pt x="0" y="0"/>
                </a:moveTo>
                <a:lnTo>
                  <a:pt x="3763294" y="0"/>
                </a:lnTo>
                <a:lnTo>
                  <a:pt x="3763294" y="3740353"/>
                </a:lnTo>
                <a:lnTo>
                  <a:pt x="0" y="3740353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5100" tIns="165100" rIns="165100" bIns="165100" numCol="1" spcCol="1270" anchor="b" anchorCtr="0">
            <a:noAutofit/>
          </a:bodyPr>
          <a:lstStyle/>
          <a:p>
            <a:pPr lvl="0" algn="l" defTabSz="28892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6500" kern="1200" smtClean="0"/>
              <a:t>Concepto</a:t>
            </a:r>
            <a:endParaRPr lang="es-ES" sz="6500" kern="1200"/>
          </a:p>
        </p:txBody>
      </p:sp>
      <p:sp>
        <p:nvSpPr>
          <p:cNvPr id="11" name="Elipse 10"/>
          <p:cNvSpPr/>
          <p:nvPr/>
        </p:nvSpPr>
        <p:spPr>
          <a:xfrm>
            <a:off x="4288935" y="156190"/>
            <a:ext cx="1683158" cy="1683158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0000" r="-10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Forma libre 11"/>
          <p:cNvSpPr/>
          <p:nvPr/>
        </p:nvSpPr>
        <p:spPr>
          <a:xfrm>
            <a:off x="5972094" y="156190"/>
            <a:ext cx="2928784" cy="1683158"/>
          </a:xfrm>
          <a:custGeom>
            <a:avLst/>
            <a:gdLst>
              <a:gd name="connsiteX0" fmla="*/ 0 w 2928784"/>
              <a:gd name="connsiteY0" fmla="*/ 0 h 1683158"/>
              <a:gd name="connsiteX1" fmla="*/ 2928784 w 2928784"/>
              <a:gd name="connsiteY1" fmla="*/ 0 h 1683158"/>
              <a:gd name="connsiteX2" fmla="*/ 2928784 w 2928784"/>
              <a:gd name="connsiteY2" fmla="*/ 1683158 h 1683158"/>
              <a:gd name="connsiteX3" fmla="*/ 0 w 2928784"/>
              <a:gd name="connsiteY3" fmla="*/ 1683158 h 1683158"/>
              <a:gd name="connsiteX4" fmla="*/ 0 w 2928784"/>
              <a:gd name="connsiteY4" fmla="*/ 0 h 1683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8784" h="1683158">
                <a:moveTo>
                  <a:pt x="0" y="0"/>
                </a:moveTo>
                <a:lnTo>
                  <a:pt x="2928784" y="0"/>
                </a:lnTo>
                <a:lnTo>
                  <a:pt x="2928784" y="1683158"/>
                </a:lnTo>
                <a:lnTo>
                  <a:pt x="0" y="16831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Solicitud y contenido</a:t>
            </a:r>
            <a:endParaRPr lang="es-ES" sz="22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Legitimación: Art. 261 CDFA y </a:t>
            </a:r>
            <a:r>
              <a:rPr lang="es-ES" sz="1700" kern="1200" dirty="0" smtClean="0">
                <a:hlinkClick r:id="rId4"/>
              </a:rPr>
              <a:t>art. 808 </a:t>
            </a:r>
            <a:r>
              <a:rPr lang="es-ES" sz="1700" kern="1200" dirty="0" err="1" smtClean="0"/>
              <a:t>Lec</a:t>
            </a:r>
            <a:r>
              <a:rPr lang="es-ES" sz="1700" kern="1200" dirty="0" smtClean="0"/>
              <a:t>.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Activo y pasivo: arts. 263 y 264 CDFA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Avalúo</a:t>
            </a:r>
            <a:endParaRPr lang="es-ES" sz="1700" kern="1200" dirty="0"/>
          </a:p>
        </p:txBody>
      </p:sp>
      <p:sp>
        <p:nvSpPr>
          <p:cNvPr id="13" name="Elipse 12"/>
          <p:cNvSpPr/>
          <p:nvPr/>
        </p:nvSpPr>
        <p:spPr>
          <a:xfrm>
            <a:off x="4288935" y="2420888"/>
            <a:ext cx="1683158" cy="1683158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orma libre 13"/>
          <p:cNvSpPr/>
          <p:nvPr/>
        </p:nvSpPr>
        <p:spPr>
          <a:xfrm>
            <a:off x="5972094" y="2420888"/>
            <a:ext cx="2928784" cy="1683158"/>
          </a:xfrm>
          <a:custGeom>
            <a:avLst/>
            <a:gdLst>
              <a:gd name="connsiteX0" fmla="*/ 0 w 2928784"/>
              <a:gd name="connsiteY0" fmla="*/ 0 h 1683158"/>
              <a:gd name="connsiteX1" fmla="*/ 2928784 w 2928784"/>
              <a:gd name="connsiteY1" fmla="*/ 0 h 1683158"/>
              <a:gd name="connsiteX2" fmla="*/ 2928784 w 2928784"/>
              <a:gd name="connsiteY2" fmla="*/ 1683158 h 1683158"/>
              <a:gd name="connsiteX3" fmla="*/ 0 w 2928784"/>
              <a:gd name="connsiteY3" fmla="*/ 1683158 h 1683158"/>
              <a:gd name="connsiteX4" fmla="*/ 0 w 2928784"/>
              <a:gd name="connsiteY4" fmla="*/ 0 h 1683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8784" h="1683158">
                <a:moveTo>
                  <a:pt x="0" y="0"/>
                </a:moveTo>
                <a:lnTo>
                  <a:pt x="2928784" y="0"/>
                </a:lnTo>
                <a:lnTo>
                  <a:pt x="2928784" y="1683158"/>
                </a:lnTo>
                <a:lnTo>
                  <a:pt x="0" y="16831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El activo: art. 262 CDFA</a:t>
            </a:r>
            <a:endParaRPr lang="es-ES" sz="22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Bienes y derechos comunes o presuntos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Créditos de la comunidad contra terceros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Reembolsos</a:t>
            </a:r>
            <a:endParaRPr lang="es-ES" sz="1700" kern="1200" dirty="0"/>
          </a:p>
        </p:txBody>
      </p:sp>
      <p:sp>
        <p:nvSpPr>
          <p:cNvPr id="15" name="Elipse 14"/>
          <p:cNvSpPr/>
          <p:nvPr/>
        </p:nvSpPr>
        <p:spPr>
          <a:xfrm>
            <a:off x="4288935" y="4725144"/>
            <a:ext cx="1683158" cy="1683158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9000" r="-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Forma libre 15"/>
          <p:cNvSpPr/>
          <p:nvPr/>
        </p:nvSpPr>
        <p:spPr>
          <a:xfrm>
            <a:off x="5972094" y="4653136"/>
            <a:ext cx="3171906" cy="2204864"/>
          </a:xfrm>
          <a:custGeom>
            <a:avLst/>
            <a:gdLst>
              <a:gd name="connsiteX0" fmla="*/ 0 w 2928784"/>
              <a:gd name="connsiteY0" fmla="*/ 0 h 1683158"/>
              <a:gd name="connsiteX1" fmla="*/ 2928784 w 2928784"/>
              <a:gd name="connsiteY1" fmla="*/ 0 h 1683158"/>
              <a:gd name="connsiteX2" fmla="*/ 2928784 w 2928784"/>
              <a:gd name="connsiteY2" fmla="*/ 1683158 h 1683158"/>
              <a:gd name="connsiteX3" fmla="*/ 0 w 2928784"/>
              <a:gd name="connsiteY3" fmla="*/ 1683158 h 1683158"/>
              <a:gd name="connsiteX4" fmla="*/ 0 w 2928784"/>
              <a:gd name="connsiteY4" fmla="*/ 0 h 1683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8784" h="1683158">
                <a:moveTo>
                  <a:pt x="0" y="0"/>
                </a:moveTo>
                <a:lnTo>
                  <a:pt x="2928784" y="0"/>
                </a:lnTo>
                <a:lnTo>
                  <a:pt x="2928784" y="1683158"/>
                </a:lnTo>
                <a:lnTo>
                  <a:pt x="0" y="16831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5880" tIns="27940" rIns="55880" bIns="27940" numCol="1" spcCol="1270" anchor="t" anchorCtr="0">
            <a:noAutofit/>
          </a:bodyPr>
          <a:lstStyle/>
          <a:p>
            <a:pPr lvl="0" algn="l" defTabSz="9779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200" kern="1200" dirty="0" smtClean="0"/>
              <a:t>El pasivo: art. 263 CDFA</a:t>
            </a:r>
            <a:endParaRPr lang="es-ES" sz="22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Deudas de la comunidad</a:t>
            </a:r>
            <a:endParaRPr lang="es-ES" sz="1700" kern="1200" dirty="0"/>
          </a:p>
          <a:p>
            <a:pPr marL="171450" lvl="1" indent="-171450" algn="l" defTabSz="75565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700" kern="1200" dirty="0" smtClean="0"/>
              <a:t>Reintegros.</a:t>
            </a:r>
          </a:p>
          <a:p>
            <a:pPr marL="628650" lvl="2" indent="-171450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dirty="0" smtClean="0"/>
              <a:t>No forma parte del pasivo el derecho de uso de la vivienda familiar atribuida a uno de los cónyuges</a:t>
            </a:r>
          </a:p>
          <a:p>
            <a:pPr marL="628650" lvl="2" indent="-171450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400" dirty="0" smtClean="0"/>
              <a:t>Tampoco medidas de aseguramiento de pensiones.</a:t>
            </a:r>
          </a:p>
          <a:p>
            <a:pPr marL="628650" lvl="2" indent="-171450" defTabSz="7556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ES" sz="1700" kern="1200" dirty="0"/>
          </a:p>
        </p:txBody>
      </p:sp>
      <p:sp>
        <p:nvSpPr>
          <p:cNvPr id="7" name="CuadroTexto 6"/>
          <p:cNvSpPr txBox="1"/>
          <p:nvPr/>
        </p:nvSpPr>
        <p:spPr>
          <a:xfrm>
            <a:off x="539552" y="692696"/>
            <a:ext cx="26642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Inventario del activo y pasivo consorcial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347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build="p" bldLvl="5"/>
      <p:bldP spid="14" grpId="0" build="p" bldLvl="5"/>
      <p:bldP spid="16" grpId="0" build="p" bldLvl="5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9</a:t>
            </a:fld>
            <a:endParaRPr lang="es-ES_tradnl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89181672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Elipse 7"/>
          <p:cNvSpPr/>
          <p:nvPr/>
        </p:nvSpPr>
        <p:spPr>
          <a:xfrm>
            <a:off x="6156176" y="44624"/>
            <a:ext cx="2880320" cy="1944216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División y adjudicación</a:t>
            </a:r>
            <a:endParaRPr lang="es-ES" sz="2000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204864"/>
            <a:ext cx="2835399" cy="3672408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0000" endA="275" endPos="40000" dist="1016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  <p:extLst>
      <p:ext uri="{BB962C8B-B14F-4D97-AF65-F5344CB8AC3E}">
        <p14:creationId xmlns:p14="http://schemas.microsoft.com/office/powerpoint/2010/main" val="66369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E6A532-EB14-43C5-934A-20CFB585B3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76BFE9-FBD7-454D-9B7E-3A1ABE37C7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598C3A6-F46D-48E2-8A17-7AB4527C1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A913B52-7886-41D0-8C89-56237ED21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B81AB0F-DCEF-4B4C-B0E2-4598590067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46F4427-4F34-4C2C-98C8-EA228318BF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942661-F7C1-48E9-A26F-256E3F43F8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2534194-4A64-4AC6-AD5D-56A41B2567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2B723B-4117-4BE6-9713-5C1A5D79A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E9E5869-4A2E-4B6B-9B8C-F69CD72CE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048720A-CC88-4563-B40F-9E88EAD746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9AF78E7-5099-41B5-804E-4D5E50A45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6568</TotalTime>
  <Words>931</Words>
  <Application>Microsoft Office PowerPoint</Application>
  <PresentationFormat>Presentación en pantalla (4:3)</PresentationFormat>
  <Paragraphs>171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Edwardian Script ITC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636</cp:revision>
  <cp:lastPrinted>2022-09-26T15:15:41Z</cp:lastPrinted>
  <dcterms:created xsi:type="dcterms:W3CDTF">2021-09-13T16:18:37Z</dcterms:created>
  <dcterms:modified xsi:type="dcterms:W3CDTF">2023-03-08T15:11:35Z</dcterms:modified>
</cp:coreProperties>
</file>