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287" r:id="rId3"/>
    <p:sldId id="306" r:id="rId4"/>
    <p:sldId id="307" r:id="rId5"/>
    <p:sldId id="305" r:id="rId6"/>
    <p:sldId id="312" r:id="rId7"/>
    <p:sldId id="313" r:id="rId8"/>
    <p:sldId id="314" r:id="rId9"/>
    <p:sldId id="293" r:id="rId10"/>
    <p:sldId id="299" r:id="rId11"/>
    <p:sldId id="301" r:id="rId12"/>
    <p:sldId id="302" r:id="rId13"/>
    <p:sldId id="284" r:id="rId14"/>
  </p:sldIdLst>
  <p:sldSz cx="9144000" cy="6858000" type="screen4x3"/>
  <p:notesSz cx="6797675" cy="9926638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6412" autoAdjust="0"/>
  </p:normalViewPr>
  <p:slideViewPr>
    <p:cSldViewPr>
      <p:cViewPr varScale="1">
        <p:scale>
          <a:sx n="110" d="100"/>
          <a:sy n="110" d="100"/>
        </p:scale>
        <p:origin x="72" y="22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7" d="100"/>
          <a:sy n="77" d="100"/>
        </p:scale>
        <p:origin x="2376" y="8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hyperlink" Target="https://www.boe.es/buscar/doc.php?id=DOUE-L-2012-81342" TargetMode="External"/><Relationship Id="rId4" Type="http://schemas.openxmlformats.org/officeDocument/2006/relationships/image" Target="../media/image7.jp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eur-lex.europa.eu/legal-content/ES/TXT/PDF/?uri=CELEX:32012R0650&amp;from=SK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boe.es/buscar/act.php?id=BOE-A-1889-4763&amp;b=25&amp;tn=1&amp;p=19740709#art16" TargetMode="External"/><Relationship Id="rId1" Type="http://schemas.openxmlformats.org/officeDocument/2006/relationships/hyperlink" Target="https://www.boe.es/buscar/act.php?id=BOE-A-1889-4763&amp;b=25&amp;tn=1&amp;p=19740709#art9" TargetMode="External"/><Relationship Id="rId6" Type="http://schemas.openxmlformats.org/officeDocument/2006/relationships/image" Target="../media/image9.jpeg"/><Relationship Id="rId11" Type="http://schemas.openxmlformats.org/officeDocument/2006/relationships/image" Target="../media/image14.jp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hyperlink" Target="https://eur-lex.europa.eu/legal-content/ES/TXT/PDF/?uri=CELEX:32016R1103&amp;from=ES" TargetMode="External"/><Relationship Id="rId9" Type="http://schemas.openxmlformats.org/officeDocument/2006/relationships/image" Target="../media/image12.jp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1889-4763&amp;p=20211216&amp;tn=1" TargetMode="Externa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1-12628&amp;p=20210603&amp;tn=1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oe.es/buscar/doc.php?id=DOUE-L-2012-81342" TargetMode="External"/><Relationship Id="rId2" Type="http://schemas.openxmlformats.org/officeDocument/2006/relationships/image" Target="../media/image6.jpg"/><Relationship Id="rId1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boe.es/buscar/act.php?id=BOE-A-1889-4763&amp;b=25&amp;tn=1&amp;p=19740709#art16" TargetMode="External"/><Relationship Id="rId7" Type="http://schemas.openxmlformats.org/officeDocument/2006/relationships/image" Target="../media/image10.jpg"/><Relationship Id="rId2" Type="http://schemas.openxmlformats.org/officeDocument/2006/relationships/hyperlink" Target="https://www.boe.es/buscar/act.php?id=BOE-A-1889-4763&amp;b=25&amp;tn=1&amp;p=19740709#art9" TargetMode="External"/><Relationship Id="rId1" Type="http://schemas.openxmlformats.org/officeDocument/2006/relationships/image" Target="../media/image8.jpg"/><Relationship Id="rId6" Type="http://schemas.openxmlformats.org/officeDocument/2006/relationships/hyperlink" Target="https://eur-lex.europa.eu/legal-content/ES/TXT/PDF/?uri=CELEX:32016R1103&amp;from=ES" TargetMode="External"/><Relationship Id="rId11" Type="http://schemas.openxmlformats.org/officeDocument/2006/relationships/image" Target="../media/image14.jpg"/><Relationship Id="rId5" Type="http://schemas.openxmlformats.org/officeDocument/2006/relationships/hyperlink" Target="https://eur-lex.europa.eu/legal-content/ES/TXT/PDF/?uri=CELEX:32012R0650&amp;from=SK" TargetMode="External"/><Relationship Id="rId10" Type="http://schemas.openxmlformats.org/officeDocument/2006/relationships/image" Target="../media/image13.png"/><Relationship Id="rId4" Type="http://schemas.openxmlformats.org/officeDocument/2006/relationships/image" Target="../media/image9.jpeg"/><Relationship Id="rId9" Type="http://schemas.openxmlformats.org/officeDocument/2006/relationships/image" Target="../media/image12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1889-4763&amp;p=20211216&amp;tn=1" TargetMode="Externa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boe.es/buscar/act.php?id=BOE-A-2011-12628&amp;p=20210603&amp;tn=1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644039-594D-4F28-B398-EA4B39F40CA8}" type="doc">
      <dgm:prSet loTypeId="urn:microsoft.com/office/officeart/2005/8/layout/vList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A8E3BCC-F7CB-410F-937B-413993FC93AD}">
      <dgm:prSet/>
      <dgm:spPr/>
      <dgm:t>
        <a:bodyPr/>
        <a:lstStyle/>
        <a:p>
          <a:pPr rtl="0"/>
          <a:r>
            <a:rPr lang="es-ES" b="1" dirty="0" smtClean="0"/>
            <a:t>El origen de la norma</a:t>
          </a:r>
          <a:r>
            <a:rPr lang="es-ES" dirty="0" smtClean="0"/>
            <a:t>: </a:t>
          </a:r>
          <a:r>
            <a:rPr lang="es-ES" i="1" dirty="0" smtClean="0"/>
            <a:t>Calificación, conflicto móvil y adecuación: 1974-1978</a:t>
          </a:r>
          <a:r>
            <a:rPr lang="es-ES" dirty="0" smtClean="0"/>
            <a:t>-</a:t>
          </a:r>
          <a:endParaRPr lang="es-ES" dirty="0"/>
        </a:p>
      </dgm:t>
    </dgm:pt>
    <dgm:pt modelId="{0BC41962-2EC2-40ED-B650-6AE7F8FDE660}" type="parTrans" cxnId="{806E6292-21B1-4573-A116-0E420E58A7F8}">
      <dgm:prSet/>
      <dgm:spPr/>
      <dgm:t>
        <a:bodyPr/>
        <a:lstStyle/>
        <a:p>
          <a:endParaRPr lang="es-ES"/>
        </a:p>
      </dgm:t>
    </dgm:pt>
    <dgm:pt modelId="{95CF1A1E-5613-41F5-98B8-2B6A37EE4B01}" type="sibTrans" cxnId="{806E6292-21B1-4573-A116-0E420E58A7F8}">
      <dgm:prSet/>
      <dgm:spPr/>
      <dgm:t>
        <a:bodyPr/>
        <a:lstStyle/>
        <a:p>
          <a:endParaRPr lang="es-ES"/>
        </a:p>
      </dgm:t>
    </dgm:pt>
    <dgm:pt modelId="{4D4C8045-108E-4493-A29C-7FA24AE858E2}">
      <dgm:prSet/>
      <dgm:spPr/>
      <dgm:t>
        <a:bodyPr/>
        <a:lstStyle/>
        <a:p>
          <a:pPr rtl="0"/>
          <a:r>
            <a:rPr lang="es-ES" smtClean="0"/>
            <a:t>La viudedad: un efecto del matrimonio (no sucesorio)</a:t>
          </a:r>
          <a:endParaRPr lang="es-ES"/>
        </a:p>
      </dgm:t>
    </dgm:pt>
    <dgm:pt modelId="{D69B7456-EA0D-41A9-B6B6-95410AB492F3}" type="parTrans" cxnId="{ADD93C4F-2476-44D4-BA2B-B6F35AAE440E}">
      <dgm:prSet/>
      <dgm:spPr/>
      <dgm:t>
        <a:bodyPr/>
        <a:lstStyle/>
        <a:p>
          <a:endParaRPr lang="es-ES"/>
        </a:p>
      </dgm:t>
    </dgm:pt>
    <dgm:pt modelId="{FE6E4F43-B253-46D6-83E4-82A8099B2208}" type="sibTrans" cxnId="{ADD93C4F-2476-44D4-BA2B-B6F35AAE440E}">
      <dgm:prSet/>
      <dgm:spPr/>
      <dgm:t>
        <a:bodyPr/>
        <a:lstStyle/>
        <a:p>
          <a:endParaRPr lang="es-ES"/>
        </a:p>
      </dgm:t>
    </dgm:pt>
    <dgm:pt modelId="{6BE55CC6-C9E6-4168-B3EE-2FCCB226CDF3}">
      <dgm:prSet/>
      <dgm:spPr/>
      <dgm:t>
        <a:bodyPr/>
        <a:lstStyle/>
        <a:p>
          <a:pPr rtl="0"/>
          <a:r>
            <a:rPr lang="es-ES" dirty="0" smtClean="0"/>
            <a:t>Acumulación y pérdida de beneficios: conflicto móvil. </a:t>
          </a:r>
          <a:endParaRPr lang="es-ES" dirty="0"/>
        </a:p>
      </dgm:t>
    </dgm:pt>
    <dgm:pt modelId="{978C9ED4-8665-44E7-81B7-1E40079B7310}" type="parTrans" cxnId="{B3B47172-D46B-45EF-8034-C5746655CD42}">
      <dgm:prSet/>
      <dgm:spPr/>
      <dgm:t>
        <a:bodyPr/>
        <a:lstStyle/>
        <a:p>
          <a:endParaRPr lang="es-ES"/>
        </a:p>
      </dgm:t>
    </dgm:pt>
    <dgm:pt modelId="{7753B7C7-470E-410C-B32D-A62B03752035}" type="sibTrans" cxnId="{B3B47172-D46B-45EF-8034-C5746655CD42}">
      <dgm:prSet/>
      <dgm:spPr/>
      <dgm:t>
        <a:bodyPr/>
        <a:lstStyle/>
        <a:p>
          <a:endParaRPr lang="es-ES"/>
        </a:p>
      </dgm:t>
    </dgm:pt>
    <dgm:pt modelId="{F976F458-5D99-47EA-92AC-AFCFD89641F4}">
      <dgm:prSet/>
      <dgm:spPr/>
      <dgm:t>
        <a:bodyPr/>
        <a:lstStyle/>
        <a:p>
          <a:pPr rtl="0"/>
          <a:r>
            <a:rPr lang="es-ES" smtClean="0"/>
            <a:t>Solución: art. 16.2. II y III</a:t>
          </a:r>
          <a:endParaRPr lang="es-ES"/>
        </a:p>
      </dgm:t>
    </dgm:pt>
    <dgm:pt modelId="{605A81A3-7407-4AA3-9FB1-BDB8726C190F}" type="parTrans" cxnId="{F557BD86-5202-4B7B-9633-2535265269D4}">
      <dgm:prSet/>
      <dgm:spPr/>
      <dgm:t>
        <a:bodyPr/>
        <a:lstStyle/>
        <a:p>
          <a:endParaRPr lang="es-ES"/>
        </a:p>
      </dgm:t>
    </dgm:pt>
    <dgm:pt modelId="{F0ADFF19-F6E5-40D0-ADDC-19EB957B8DB5}" type="sibTrans" cxnId="{F557BD86-5202-4B7B-9633-2535265269D4}">
      <dgm:prSet/>
      <dgm:spPr/>
      <dgm:t>
        <a:bodyPr/>
        <a:lstStyle/>
        <a:p>
          <a:endParaRPr lang="es-ES"/>
        </a:p>
      </dgm:t>
    </dgm:pt>
    <dgm:pt modelId="{9979FE8D-BEEF-4ECD-AC76-236E8829B6A0}">
      <dgm:prSet/>
      <dgm:spPr/>
      <dgm:t>
        <a:bodyPr/>
        <a:lstStyle/>
        <a:p>
          <a:pPr rtl="0"/>
          <a:r>
            <a:rPr lang="es-ES" smtClean="0"/>
            <a:t>Un único legislador y mutabilidad del r.e.m. (art. 9.2 Cc./1974)</a:t>
          </a:r>
          <a:endParaRPr lang="es-ES"/>
        </a:p>
      </dgm:t>
    </dgm:pt>
    <dgm:pt modelId="{F9915484-06BA-4492-AE23-9A416D14D683}" type="parTrans" cxnId="{6FF699C5-9B3D-4132-BBAE-7D4B8CAD3D05}">
      <dgm:prSet/>
      <dgm:spPr/>
      <dgm:t>
        <a:bodyPr/>
        <a:lstStyle/>
        <a:p>
          <a:endParaRPr lang="es-ES"/>
        </a:p>
      </dgm:t>
    </dgm:pt>
    <dgm:pt modelId="{84A289DF-B747-4927-AC45-223394D22625}" type="sibTrans" cxnId="{6FF699C5-9B3D-4132-BBAE-7D4B8CAD3D05}">
      <dgm:prSet/>
      <dgm:spPr/>
      <dgm:t>
        <a:bodyPr/>
        <a:lstStyle/>
        <a:p>
          <a:endParaRPr lang="es-ES"/>
        </a:p>
      </dgm:t>
    </dgm:pt>
    <dgm:pt modelId="{3B677FD4-96D1-4700-B862-72D92659BB04}">
      <dgm:prSet/>
      <dgm:spPr/>
      <dgm:t>
        <a:bodyPr/>
        <a:lstStyle/>
        <a:p>
          <a:pPr rtl="0"/>
          <a:r>
            <a:rPr lang="es-ES" smtClean="0"/>
            <a:t>La viudedad era mutable: “sujetos al régimen de la compilación”</a:t>
          </a:r>
          <a:endParaRPr lang="es-ES"/>
        </a:p>
      </dgm:t>
    </dgm:pt>
    <dgm:pt modelId="{0F9F8083-071D-4B72-967D-C5BD1A273136}" type="parTrans" cxnId="{D360651B-6473-4CAA-AC65-CE5B496B288F}">
      <dgm:prSet/>
      <dgm:spPr/>
      <dgm:t>
        <a:bodyPr/>
        <a:lstStyle/>
        <a:p>
          <a:endParaRPr lang="es-ES"/>
        </a:p>
      </dgm:t>
    </dgm:pt>
    <dgm:pt modelId="{8C53F898-E552-4EB8-A76A-AE5DA126E6C2}" type="sibTrans" cxnId="{D360651B-6473-4CAA-AC65-CE5B496B288F}">
      <dgm:prSet/>
      <dgm:spPr/>
      <dgm:t>
        <a:bodyPr/>
        <a:lstStyle/>
        <a:p>
          <a:endParaRPr lang="es-ES"/>
        </a:p>
      </dgm:t>
    </dgm:pt>
    <dgm:pt modelId="{DD956D5E-3B10-4880-ADB2-05858D954ABC}">
      <dgm:prSet/>
      <dgm:spPr/>
      <dgm:t>
        <a:bodyPr/>
        <a:lstStyle/>
        <a:p>
          <a:pPr rtl="0"/>
          <a:r>
            <a:rPr lang="es-ES" b="1" i="1" smtClean="0"/>
            <a:t>El art. 16.2. I y III Cc. vs. art. 9.8 Cc. </a:t>
          </a:r>
          <a:r>
            <a:rPr lang="es-ES" i="1" smtClean="0"/>
            <a:t>Interpretación tras la reforma del 90</a:t>
          </a:r>
          <a:r>
            <a:rPr lang="es-ES" smtClean="0"/>
            <a:t>.</a:t>
          </a:r>
          <a:endParaRPr lang="es-ES"/>
        </a:p>
      </dgm:t>
    </dgm:pt>
    <dgm:pt modelId="{D5F09947-766E-4B2C-B498-01942817CEB7}" type="parTrans" cxnId="{4DAC91C3-E812-4128-8B58-FD7A6A6243FC}">
      <dgm:prSet/>
      <dgm:spPr/>
      <dgm:t>
        <a:bodyPr/>
        <a:lstStyle/>
        <a:p>
          <a:endParaRPr lang="es-ES"/>
        </a:p>
      </dgm:t>
    </dgm:pt>
    <dgm:pt modelId="{BC442B1A-D9B2-47FB-96B8-BB8FDA3CB299}" type="sibTrans" cxnId="{4DAC91C3-E812-4128-8B58-FD7A6A6243FC}">
      <dgm:prSet/>
      <dgm:spPr/>
      <dgm:t>
        <a:bodyPr/>
        <a:lstStyle/>
        <a:p>
          <a:endParaRPr lang="es-ES"/>
        </a:p>
      </dgm:t>
    </dgm:pt>
    <dgm:pt modelId="{0AFA18F6-5B1D-41C4-8C5F-465085ACD176}">
      <dgm:prSet/>
      <dgm:spPr/>
      <dgm:t>
        <a:bodyPr/>
        <a:lstStyle/>
        <a:p>
          <a:pPr rtl="0"/>
          <a:r>
            <a:rPr lang="es-ES" dirty="0" smtClean="0"/>
            <a:t>Normas incompatibles: debe primar el 16.2. I y III (norma </a:t>
          </a:r>
          <a:r>
            <a:rPr lang="es-ES" dirty="0" smtClean="0"/>
            <a:t>especial</a:t>
          </a:r>
          <a:r>
            <a:rPr lang="es-ES" dirty="0" smtClean="0"/>
            <a:t>) sobre el 9.8 </a:t>
          </a:r>
          <a:r>
            <a:rPr lang="es-ES" dirty="0" err="1" smtClean="0"/>
            <a:t>Cc.</a:t>
          </a:r>
          <a:r>
            <a:rPr lang="es-ES" dirty="0" smtClean="0"/>
            <a:t> </a:t>
          </a:r>
          <a:endParaRPr lang="es-ES" dirty="0"/>
        </a:p>
      </dgm:t>
    </dgm:pt>
    <dgm:pt modelId="{574B74C9-DC9C-401C-83AA-25FA93CFF28B}" type="parTrans" cxnId="{2F9A5FB1-F6A1-4500-B7F5-2E5AEE7F144C}">
      <dgm:prSet/>
      <dgm:spPr/>
      <dgm:t>
        <a:bodyPr/>
        <a:lstStyle/>
        <a:p>
          <a:endParaRPr lang="es-ES"/>
        </a:p>
      </dgm:t>
    </dgm:pt>
    <dgm:pt modelId="{02DCBBC7-A5D3-4D66-A623-094DFE43E5F2}" type="sibTrans" cxnId="{2F9A5FB1-F6A1-4500-B7F5-2E5AEE7F144C}">
      <dgm:prSet/>
      <dgm:spPr/>
      <dgm:t>
        <a:bodyPr/>
        <a:lstStyle/>
        <a:p>
          <a:endParaRPr lang="es-ES"/>
        </a:p>
      </dgm:t>
    </dgm:pt>
    <dgm:pt modelId="{EF46F280-CF8A-46AF-B5A2-79CC395713C4}">
      <dgm:prSet/>
      <dgm:spPr/>
      <dgm:t>
        <a:bodyPr/>
        <a:lstStyle/>
        <a:p>
          <a:pPr rtl="0"/>
          <a:r>
            <a:rPr lang="es-ES" smtClean="0"/>
            <a:t>En consecuencia, no quedan “a salvo las legítimas”: habrá  usufructo vidual.</a:t>
          </a:r>
          <a:endParaRPr lang="es-ES"/>
        </a:p>
      </dgm:t>
    </dgm:pt>
    <dgm:pt modelId="{883958C2-26C3-483F-8680-1787A9AC42F3}" type="parTrans" cxnId="{60F96D98-02EC-4090-B86B-F977CEF0A634}">
      <dgm:prSet/>
      <dgm:spPr/>
      <dgm:t>
        <a:bodyPr/>
        <a:lstStyle/>
        <a:p>
          <a:endParaRPr lang="es-ES"/>
        </a:p>
      </dgm:t>
    </dgm:pt>
    <dgm:pt modelId="{B0A9007F-AD51-4B8B-B58F-CB633B649DE9}" type="sibTrans" cxnId="{60F96D98-02EC-4090-B86B-F977CEF0A634}">
      <dgm:prSet/>
      <dgm:spPr/>
      <dgm:t>
        <a:bodyPr/>
        <a:lstStyle/>
        <a:p>
          <a:endParaRPr lang="es-ES"/>
        </a:p>
      </dgm:t>
    </dgm:pt>
    <dgm:pt modelId="{9FE71C3D-E38E-4EA6-9065-A0D567ACD521}">
      <dgm:prSet/>
      <dgm:spPr/>
      <dgm:t>
        <a:bodyPr/>
        <a:lstStyle/>
        <a:p>
          <a:pPr rtl="0"/>
          <a:r>
            <a:rPr lang="es-ES" smtClean="0"/>
            <a:t>Reinterpretación del 16.2.I Cc.: el Estado no puede determinar la viudedad (149.1.8ª) y el 9.2.  (ley de los efectos del matrimonio) es ahora inmutable.</a:t>
          </a:r>
          <a:endParaRPr lang="es-ES"/>
        </a:p>
      </dgm:t>
    </dgm:pt>
    <dgm:pt modelId="{28BF1D08-F542-429D-B0A0-23CED12E906A}" type="parTrans" cxnId="{91531B1B-B40E-4F07-9FEC-0CE06D828FF7}">
      <dgm:prSet/>
      <dgm:spPr/>
      <dgm:t>
        <a:bodyPr/>
        <a:lstStyle/>
        <a:p>
          <a:endParaRPr lang="es-ES"/>
        </a:p>
      </dgm:t>
    </dgm:pt>
    <dgm:pt modelId="{B2A6DCFC-04EB-46E8-81AE-494635F2DBB7}" type="sibTrans" cxnId="{91531B1B-B40E-4F07-9FEC-0CE06D828FF7}">
      <dgm:prSet/>
      <dgm:spPr/>
      <dgm:t>
        <a:bodyPr/>
        <a:lstStyle/>
        <a:p>
          <a:endParaRPr lang="es-ES"/>
        </a:p>
      </dgm:t>
    </dgm:pt>
    <dgm:pt modelId="{9500D7C8-9E2C-458A-8387-1BE31DE9DF80}">
      <dgm:prSet/>
      <dgm:spPr/>
      <dgm:t>
        <a:bodyPr/>
        <a:lstStyle/>
        <a:p>
          <a:pPr rtl="0"/>
          <a:r>
            <a:rPr lang="es-ES" i="1" smtClean="0"/>
            <a:t>Tendrán viudedad los cónyuges cuyo matrimonio se rija por la ley aragonesa: art. 9.2 Cc</a:t>
          </a:r>
          <a:r>
            <a:rPr lang="es-ES" smtClean="0"/>
            <a:t>.</a:t>
          </a:r>
          <a:endParaRPr lang="es-ES"/>
        </a:p>
      </dgm:t>
    </dgm:pt>
    <dgm:pt modelId="{A9795376-E4D0-440D-8077-69B3AFECC156}" type="parTrans" cxnId="{075C3D67-F8F8-46CA-A872-E75C6E7D8929}">
      <dgm:prSet/>
      <dgm:spPr/>
      <dgm:t>
        <a:bodyPr/>
        <a:lstStyle/>
        <a:p>
          <a:endParaRPr lang="es-ES"/>
        </a:p>
      </dgm:t>
    </dgm:pt>
    <dgm:pt modelId="{A3A896AB-447C-4F35-A36F-59F75836A1CA}" type="sibTrans" cxnId="{075C3D67-F8F8-46CA-A872-E75C6E7D8929}">
      <dgm:prSet/>
      <dgm:spPr/>
      <dgm:t>
        <a:bodyPr/>
        <a:lstStyle/>
        <a:p>
          <a:endParaRPr lang="es-ES"/>
        </a:p>
      </dgm:t>
    </dgm:pt>
    <dgm:pt modelId="{894D5813-3B9C-4602-B9A0-EAD47A2BC08D}">
      <dgm:prSet/>
      <dgm:spPr/>
      <dgm:t>
        <a:bodyPr/>
        <a:lstStyle/>
        <a:p>
          <a:pPr rtl="0"/>
          <a:r>
            <a:rPr lang="es-ES" dirty="0" smtClean="0"/>
            <a:t>La viudedad es inmutable</a:t>
          </a:r>
          <a:endParaRPr lang="es-ES" dirty="0"/>
        </a:p>
      </dgm:t>
    </dgm:pt>
    <dgm:pt modelId="{7CF4A231-567C-4D23-937A-E9536F38F963}" type="parTrans" cxnId="{CEBDCAD4-993C-46A3-B215-0936B5BDFD65}">
      <dgm:prSet/>
      <dgm:spPr/>
      <dgm:t>
        <a:bodyPr/>
        <a:lstStyle/>
        <a:p>
          <a:endParaRPr lang="es-ES"/>
        </a:p>
      </dgm:t>
    </dgm:pt>
    <dgm:pt modelId="{2658C4C5-8AA4-4373-8100-6A7D387BA395}" type="sibTrans" cxnId="{CEBDCAD4-993C-46A3-B215-0936B5BDFD65}">
      <dgm:prSet/>
      <dgm:spPr/>
      <dgm:t>
        <a:bodyPr/>
        <a:lstStyle/>
        <a:p>
          <a:endParaRPr lang="es-ES"/>
        </a:p>
      </dgm:t>
    </dgm:pt>
    <dgm:pt modelId="{73C536A3-2716-4468-8ADD-08E3A557D63A}">
      <dgm:prSet/>
      <dgm:spPr/>
      <dgm:t>
        <a:bodyPr/>
        <a:lstStyle/>
        <a:p>
          <a:pPr rtl="0"/>
          <a:r>
            <a:rPr lang="es-ES" b="1" smtClean="0"/>
            <a:t>Ámbito de aplicación</a:t>
          </a:r>
          <a:r>
            <a:rPr lang="es-ES" smtClean="0"/>
            <a:t>:</a:t>
          </a:r>
          <a:endParaRPr lang="es-ES"/>
        </a:p>
      </dgm:t>
    </dgm:pt>
    <dgm:pt modelId="{E7C29988-12DF-4512-A946-02064A37F0ED}" type="parTrans" cxnId="{E0581C2E-D830-4B88-BA4B-0D6876508078}">
      <dgm:prSet/>
      <dgm:spPr/>
      <dgm:t>
        <a:bodyPr/>
        <a:lstStyle/>
        <a:p>
          <a:endParaRPr lang="es-ES"/>
        </a:p>
      </dgm:t>
    </dgm:pt>
    <dgm:pt modelId="{35F1E7BB-2FAF-4744-BB2C-7B0786207BB7}" type="sibTrans" cxnId="{E0581C2E-D830-4B88-BA4B-0D6876508078}">
      <dgm:prSet/>
      <dgm:spPr/>
      <dgm:t>
        <a:bodyPr/>
        <a:lstStyle/>
        <a:p>
          <a:endParaRPr lang="es-ES"/>
        </a:p>
      </dgm:t>
    </dgm:pt>
    <dgm:pt modelId="{6AB65477-F14A-480D-9EE5-2B54FBC6AB30}">
      <dgm:prSet/>
      <dgm:spPr/>
      <dgm:t>
        <a:bodyPr/>
        <a:lstStyle/>
        <a:p>
          <a:pPr rtl="0"/>
          <a:r>
            <a:rPr lang="es-ES" smtClean="0"/>
            <a:t>Conflicto móvil entre españoles y dentro del territorio nacional</a:t>
          </a:r>
          <a:endParaRPr lang="es-ES"/>
        </a:p>
      </dgm:t>
    </dgm:pt>
    <dgm:pt modelId="{6ADBEC51-BFDB-4EC0-B17D-2E065C832A6A}" type="parTrans" cxnId="{330005C3-165E-473F-8491-7F34CE1FA66F}">
      <dgm:prSet/>
      <dgm:spPr/>
      <dgm:t>
        <a:bodyPr/>
        <a:lstStyle/>
        <a:p>
          <a:endParaRPr lang="es-ES"/>
        </a:p>
      </dgm:t>
    </dgm:pt>
    <dgm:pt modelId="{71743CBA-84E7-427E-9FBF-97F7B5F79F25}" type="sibTrans" cxnId="{330005C3-165E-473F-8491-7F34CE1FA66F}">
      <dgm:prSet/>
      <dgm:spPr/>
      <dgm:t>
        <a:bodyPr/>
        <a:lstStyle/>
        <a:p>
          <a:endParaRPr lang="es-ES"/>
        </a:p>
      </dgm:t>
    </dgm:pt>
    <dgm:pt modelId="{D89DAF7A-C2F7-4661-AD44-755EEFD1A3E5}">
      <dgm:prSet/>
      <dgm:spPr/>
      <dgm:t>
        <a:bodyPr/>
        <a:lstStyle/>
        <a:p>
          <a:pPr rtl="0"/>
          <a:r>
            <a:rPr lang="es-ES" smtClean="0"/>
            <a:t>No se aplica si hay elemento de extranjería: </a:t>
          </a:r>
          <a:r>
            <a:rPr lang="es-ES" smtClean="0">
              <a:hlinkClick xmlns:r="http://schemas.openxmlformats.org/officeDocument/2006/relationships" r:id="rId1"/>
            </a:rPr>
            <a:t>arts. 36 y 38 RUE 650/2012</a:t>
          </a:r>
          <a:endParaRPr lang="es-ES"/>
        </a:p>
      </dgm:t>
    </dgm:pt>
    <dgm:pt modelId="{C2FFB0D6-2B99-4285-A69F-5C91602D318A}" type="parTrans" cxnId="{5CEC993D-09E9-4251-801D-2806770487F8}">
      <dgm:prSet/>
      <dgm:spPr/>
      <dgm:t>
        <a:bodyPr/>
        <a:lstStyle/>
        <a:p>
          <a:endParaRPr lang="es-ES"/>
        </a:p>
      </dgm:t>
    </dgm:pt>
    <dgm:pt modelId="{16CC22FF-4BAD-49BE-A038-228D27A1725D}" type="sibTrans" cxnId="{5CEC993D-09E9-4251-801D-2806770487F8}">
      <dgm:prSet/>
      <dgm:spPr/>
      <dgm:t>
        <a:bodyPr/>
        <a:lstStyle/>
        <a:p>
          <a:endParaRPr lang="es-ES"/>
        </a:p>
      </dgm:t>
    </dgm:pt>
    <dgm:pt modelId="{1CB1B276-EA88-4EAE-8B36-CD23758018E0}">
      <dgm:prSet/>
      <dgm:spPr/>
      <dgm:t>
        <a:bodyPr/>
        <a:lstStyle/>
        <a:p>
          <a:pPr rtl="0"/>
          <a:r>
            <a:rPr lang="es-ES" dirty="0" smtClean="0"/>
            <a:t>El viudo que no tenga viudedad, tendrá el usufructo del 16.II.3º </a:t>
          </a:r>
          <a:r>
            <a:rPr lang="es-ES" dirty="0" err="1" smtClean="0"/>
            <a:t>Cc.</a:t>
          </a:r>
          <a:r>
            <a:rPr lang="es-ES" dirty="0" smtClean="0"/>
            <a:t> </a:t>
          </a:r>
          <a:endParaRPr lang="es-ES" dirty="0"/>
        </a:p>
      </dgm:t>
    </dgm:pt>
    <dgm:pt modelId="{D612BDFC-42CB-4FBC-AE53-D92C80EA090C}" type="parTrans" cxnId="{32F36441-6090-4ABC-B355-17206F06F75F}">
      <dgm:prSet/>
      <dgm:spPr/>
      <dgm:t>
        <a:bodyPr/>
        <a:lstStyle/>
        <a:p>
          <a:endParaRPr lang="es-ES"/>
        </a:p>
      </dgm:t>
    </dgm:pt>
    <dgm:pt modelId="{7B621A90-FAC7-49EA-9128-0D9FF83726A2}" type="sibTrans" cxnId="{32F36441-6090-4ABC-B355-17206F06F75F}">
      <dgm:prSet/>
      <dgm:spPr/>
      <dgm:t>
        <a:bodyPr/>
        <a:lstStyle/>
        <a:p>
          <a:endParaRPr lang="es-ES"/>
        </a:p>
      </dgm:t>
    </dgm:pt>
    <dgm:pt modelId="{EC7E8D44-BBF5-4E8E-B339-39AF0754E2B2}" type="pres">
      <dgm:prSet presAssocID="{FA644039-594D-4F28-B398-EA4B39F40CA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515B2E-7638-4CB0-A66E-74607D7EF70A}" type="pres">
      <dgm:prSet presAssocID="{CA8E3BCC-F7CB-410F-937B-413993FC93AD}" presName="comp" presStyleCnt="0"/>
      <dgm:spPr/>
      <dgm:t>
        <a:bodyPr/>
        <a:lstStyle/>
        <a:p>
          <a:endParaRPr lang="es-ES"/>
        </a:p>
      </dgm:t>
    </dgm:pt>
    <dgm:pt modelId="{9787BDA1-007B-4689-90A2-EC9B8DDC5F15}" type="pres">
      <dgm:prSet presAssocID="{CA8E3BCC-F7CB-410F-937B-413993FC93AD}" presName="box" presStyleLbl="node1" presStyleIdx="0" presStyleCnt="3" custScaleY="74024"/>
      <dgm:spPr/>
      <dgm:t>
        <a:bodyPr/>
        <a:lstStyle/>
        <a:p>
          <a:endParaRPr lang="es-ES"/>
        </a:p>
      </dgm:t>
    </dgm:pt>
    <dgm:pt modelId="{98712078-2FA6-4E89-8320-3712EEC4AC02}" type="pres">
      <dgm:prSet presAssocID="{CA8E3BCC-F7CB-410F-937B-413993FC93AD}" presName="img" presStyleLbl="fgImgPlac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AC5B0865-DDF7-4BE0-ADE9-D44AAA647C7C}" type="pres">
      <dgm:prSet presAssocID="{CA8E3BCC-F7CB-410F-937B-413993FC93A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B8A360-4468-406E-9EB0-A5B42A1221E8}" type="pres">
      <dgm:prSet presAssocID="{95CF1A1E-5613-41F5-98B8-2B6A37EE4B01}" presName="spacer" presStyleCnt="0"/>
      <dgm:spPr/>
      <dgm:t>
        <a:bodyPr/>
        <a:lstStyle/>
        <a:p>
          <a:endParaRPr lang="es-ES"/>
        </a:p>
      </dgm:t>
    </dgm:pt>
    <dgm:pt modelId="{1E9E1530-FF8A-48DC-841B-5164FCC76B3E}" type="pres">
      <dgm:prSet presAssocID="{DD956D5E-3B10-4880-ADB2-05858D954ABC}" presName="comp" presStyleCnt="0"/>
      <dgm:spPr/>
      <dgm:t>
        <a:bodyPr/>
        <a:lstStyle/>
        <a:p>
          <a:endParaRPr lang="es-ES"/>
        </a:p>
      </dgm:t>
    </dgm:pt>
    <dgm:pt modelId="{14A65A25-9AF3-4DFF-8AE6-7F603540F897}" type="pres">
      <dgm:prSet presAssocID="{DD956D5E-3B10-4880-ADB2-05858D954ABC}" presName="box" presStyleLbl="node1" presStyleIdx="1" presStyleCnt="3" custScaleY="103333"/>
      <dgm:spPr/>
      <dgm:t>
        <a:bodyPr/>
        <a:lstStyle/>
        <a:p>
          <a:endParaRPr lang="es-ES"/>
        </a:p>
      </dgm:t>
    </dgm:pt>
    <dgm:pt modelId="{AAAE4816-088F-4F80-AD99-7011C483FEA3}" type="pres">
      <dgm:prSet presAssocID="{DD956D5E-3B10-4880-ADB2-05858D954ABC}" presName="img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es-ES"/>
        </a:p>
      </dgm:t>
    </dgm:pt>
    <dgm:pt modelId="{41F979B9-C5B5-486A-91A9-A8A578BDE764}" type="pres">
      <dgm:prSet presAssocID="{DD956D5E-3B10-4880-ADB2-05858D954AB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5E59D9-3FEA-4077-904C-A45B9703E46E}" type="pres">
      <dgm:prSet presAssocID="{BC442B1A-D9B2-47FB-96B8-BB8FDA3CB299}" presName="spacer" presStyleCnt="0"/>
      <dgm:spPr/>
      <dgm:t>
        <a:bodyPr/>
        <a:lstStyle/>
        <a:p>
          <a:endParaRPr lang="es-ES"/>
        </a:p>
      </dgm:t>
    </dgm:pt>
    <dgm:pt modelId="{41FAAE70-72B1-421A-8EBB-DA38D95819A7}" type="pres">
      <dgm:prSet presAssocID="{73C536A3-2716-4468-8ADD-08E3A557D63A}" presName="comp" presStyleCnt="0"/>
      <dgm:spPr/>
      <dgm:t>
        <a:bodyPr/>
        <a:lstStyle/>
        <a:p>
          <a:endParaRPr lang="es-ES"/>
        </a:p>
      </dgm:t>
    </dgm:pt>
    <dgm:pt modelId="{50D0CD00-5C40-4EA5-8465-D6880B10BD85}" type="pres">
      <dgm:prSet presAssocID="{73C536A3-2716-4468-8ADD-08E3A557D63A}" presName="box" presStyleLbl="node1" presStyleIdx="2" presStyleCnt="3"/>
      <dgm:spPr/>
      <dgm:t>
        <a:bodyPr/>
        <a:lstStyle/>
        <a:p>
          <a:endParaRPr lang="es-ES"/>
        </a:p>
      </dgm:t>
    </dgm:pt>
    <dgm:pt modelId="{B96FFB72-D625-4515-983E-A87EF9049446}" type="pres">
      <dgm:prSet presAssocID="{73C536A3-2716-4468-8ADD-08E3A557D63A}" presName="img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  <dgm:t>
        <a:bodyPr/>
        <a:lstStyle/>
        <a:p>
          <a:endParaRPr lang="es-ES"/>
        </a:p>
      </dgm:t>
    </dgm:pt>
    <dgm:pt modelId="{3099A6FE-4DBE-469D-8383-C380C3BF031D}" type="pres">
      <dgm:prSet presAssocID="{73C536A3-2716-4468-8ADD-08E3A557D63A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75C3D67-F8F8-46CA-A872-E75C6E7D8929}" srcId="{9FE71C3D-E38E-4EA6-9065-A0D567ACD521}" destId="{9500D7C8-9E2C-458A-8387-1BE31DE9DF80}" srcOrd="0" destOrd="0" parTransId="{A9795376-E4D0-440D-8077-69B3AFECC156}" sibTransId="{A3A896AB-447C-4F35-A36F-59F75836A1CA}"/>
    <dgm:cxn modelId="{07CE738C-9209-43EE-B322-D6EC38F1F819}" type="presOf" srcId="{9979FE8D-BEEF-4ECD-AC76-236E8829B6A0}" destId="{AC5B0865-DDF7-4BE0-ADE9-D44AAA647C7C}" srcOrd="1" destOrd="4" presId="urn:microsoft.com/office/officeart/2005/8/layout/vList4"/>
    <dgm:cxn modelId="{879FA979-E7ED-4550-A6CF-71D17BE3F866}" type="presOf" srcId="{1CB1B276-EA88-4EAE-8B36-CD23758018E0}" destId="{41F979B9-C5B5-486A-91A9-A8A578BDE764}" srcOrd="1" destOrd="6" presId="urn:microsoft.com/office/officeart/2005/8/layout/vList4"/>
    <dgm:cxn modelId="{6B421054-BCBC-45C1-A2B2-431C33549E6B}" type="presOf" srcId="{9FE71C3D-E38E-4EA6-9065-A0D567ACD521}" destId="{41F979B9-C5B5-486A-91A9-A8A578BDE764}" srcOrd="1" destOrd="3" presId="urn:microsoft.com/office/officeart/2005/8/layout/vList4"/>
    <dgm:cxn modelId="{60F96D98-02EC-4090-B86B-F977CEF0A634}" srcId="{DD956D5E-3B10-4880-ADB2-05858D954ABC}" destId="{EF46F280-CF8A-46AF-B5A2-79CC395713C4}" srcOrd="1" destOrd="0" parTransId="{883958C2-26C3-483F-8680-1787A9AC42F3}" sibTransId="{B0A9007F-AD51-4B8B-B58F-CB633B649DE9}"/>
    <dgm:cxn modelId="{EF0B5000-1B66-41D9-A719-0CD51898A525}" type="presOf" srcId="{DD956D5E-3B10-4880-ADB2-05858D954ABC}" destId="{14A65A25-9AF3-4DFF-8AE6-7F603540F897}" srcOrd="0" destOrd="0" presId="urn:microsoft.com/office/officeart/2005/8/layout/vList4"/>
    <dgm:cxn modelId="{F557BD86-5202-4B7B-9633-2535265269D4}" srcId="{CA8E3BCC-F7CB-410F-937B-413993FC93AD}" destId="{F976F458-5D99-47EA-92AC-AFCFD89641F4}" srcOrd="2" destOrd="0" parTransId="{605A81A3-7407-4AA3-9FB1-BDB8726C190F}" sibTransId="{F0ADFF19-F6E5-40D0-ADDC-19EB957B8DB5}"/>
    <dgm:cxn modelId="{7833E86A-5131-4260-BA94-3F66C3711EEC}" type="presOf" srcId="{0AFA18F6-5B1D-41C4-8C5F-465085ACD176}" destId="{41F979B9-C5B5-486A-91A9-A8A578BDE764}" srcOrd="1" destOrd="1" presId="urn:microsoft.com/office/officeart/2005/8/layout/vList4"/>
    <dgm:cxn modelId="{C9B377EF-77E6-4828-9164-683CF1110A79}" type="presOf" srcId="{73C536A3-2716-4468-8ADD-08E3A557D63A}" destId="{50D0CD00-5C40-4EA5-8465-D6880B10BD85}" srcOrd="0" destOrd="0" presId="urn:microsoft.com/office/officeart/2005/8/layout/vList4"/>
    <dgm:cxn modelId="{CB3061B8-46DB-4075-AB98-27F1BD9F3CF9}" type="presOf" srcId="{F976F458-5D99-47EA-92AC-AFCFD89641F4}" destId="{9787BDA1-007B-4689-90A2-EC9B8DDC5F15}" srcOrd="0" destOrd="3" presId="urn:microsoft.com/office/officeart/2005/8/layout/vList4"/>
    <dgm:cxn modelId="{50E9C2B3-8188-4942-B4D3-DEE771280375}" type="presOf" srcId="{F976F458-5D99-47EA-92AC-AFCFD89641F4}" destId="{AC5B0865-DDF7-4BE0-ADE9-D44AAA647C7C}" srcOrd="1" destOrd="3" presId="urn:microsoft.com/office/officeart/2005/8/layout/vList4"/>
    <dgm:cxn modelId="{8FA954AC-8B3E-4B8C-ABAD-C84FE3036817}" type="presOf" srcId="{FA644039-594D-4F28-B398-EA4B39F40CA8}" destId="{EC7E8D44-BBF5-4E8E-B339-39AF0754E2B2}" srcOrd="0" destOrd="0" presId="urn:microsoft.com/office/officeart/2005/8/layout/vList4"/>
    <dgm:cxn modelId="{BAAD5AFA-8C22-4091-BD36-8039D90B951C}" type="presOf" srcId="{6AB65477-F14A-480D-9EE5-2B54FBC6AB30}" destId="{3099A6FE-4DBE-469D-8383-C380C3BF031D}" srcOrd="1" destOrd="1" presId="urn:microsoft.com/office/officeart/2005/8/layout/vList4"/>
    <dgm:cxn modelId="{9D1C423F-9346-4E3D-AAE2-9B16BD18008B}" type="presOf" srcId="{0AFA18F6-5B1D-41C4-8C5F-465085ACD176}" destId="{14A65A25-9AF3-4DFF-8AE6-7F603540F897}" srcOrd="0" destOrd="1" presId="urn:microsoft.com/office/officeart/2005/8/layout/vList4"/>
    <dgm:cxn modelId="{E0581C2E-D830-4B88-BA4B-0D6876508078}" srcId="{FA644039-594D-4F28-B398-EA4B39F40CA8}" destId="{73C536A3-2716-4468-8ADD-08E3A557D63A}" srcOrd="2" destOrd="0" parTransId="{E7C29988-12DF-4512-A946-02064A37F0ED}" sibTransId="{35F1E7BB-2FAF-4744-BB2C-7B0786207BB7}"/>
    <dgm:cxn modelId="{783E6450-8F68-445B-B785-8356C0F378B7}" type="presOf" srcId="{4D4C8045-108E-4493-A29C-7FA24AE858E2}" destId="{9787BDA1-007B-4689-90A2-EC9B8DDC5F15}" srcOrd="0" destOrd="1" presId="urn:microsoft.com/office/officeart/2005/8/layout/vList4"/>
    <dgm:cxn modelId="{F417E946-65EB-4962-BB55-A360BEBAA951}" type="presOf" srcId="{9FE71C3D-E38E-4EA6-9065-A0D567ACD521}" destId="{14A65A25-9AF3-4DFF-8AE6-7F603540F897}" srcOrd="0" destOrd="3" presId="urn:microsoft.com/office/officeart/2005/8/layout/vList4"/>
    <dgm:cxn modelId="{330005C3-165E-473F-8491-7F34CE1FA66F}" srcId="{73C536A3-2716-4468-8ADD-08E3A557D63A}" destId="{6AB65477-F14A-480D-9EE5-2B54FBC6AB30}" srcOrd="0" destOrd="0" parTransId="{6ADBEC51-BFDB-4EC0-B17D-2E065C832A6A}" sibTransId="{71743CBA-84E7-427E-9FBF-97F7B5F79F25}"/>
    <dgm:cxn modelId="{CC1C58ED-A892-4190-AD72-562BC1F559F6}" type="presOf" srcId="{3B677FD4-96D1-4700-B862-72D92659BB04}" destId="{9787BDA1-007B-4689-90A2-EC9B8DDC5F15}" srcOrd="0" destOrd="5" presId="urn:microsoft.com/office/officeart/2005/8/layout/vList4"/>
    <dgm:cxn modelId="{6FF699C5-9B3D-4132-BBAE-7D4B8CAD3D05}" srcId="{F976F458-5D99-47EA-92AC-AFCFD89641F4}" destId="{9979FE8D-BEEF-4ECD-AC76-236E8829B6A0}" srcOrd="0" destOrd="0" parTransId="{F9915484-06BA-4492-AE23-9A416D14D683}" sibTransId="{84A289DF-B747-4927-AC45-223394D22625}"/>
    <dgm:cxn modelId="{9FCC6C72-5DE3-4089-A2A9-38613A74080F}" type="presOf" srcId="{894D5813-3B9C-4602-B9A0-EAD47A2BC08D}" destId="{41F979B9-C5B5-486A-91A9-A8A578BDE764}" srcOrd="1" destOrd="5" presId="urn:microsoft.com/office/officeart/2005/8/layout/vList4"/>
    <dgm:cxn modelId="{ED35C564-3196-4E82-B58A-165E814F51C0}" type="presOf" srcId="{4D4C8045-108E-4493-A29C-7FA24AE858E2}" destId="{AC5B0865-DDF7-4BE0-ADE9-D44AAA647C7C}" srcOrd="1" destOrd="1" presId="urn:microsoft.com/office/officeart/2005/8/layout/vList4"/>
    <dgm:cxn modelId="{F3F0FCEA-4593-4CC5-B518-A74436DE802F}" type="presOf" srcId="{CA8E3BCC-F7CB-410F-937B-413993FC93AD}" destId="{AC5B0865-DDF7-4BE0-ADE9-D44AAA647C7C}" srcOrd="1" destOrd="0" presId="urn:microsoft.com/office/officeart/2005/8/layout/vList4"/>
    <dgm:cxn modelId="{32F36441-6090-4ABC-B355-17206F06F75F}" srcId="{9FE71C3D-E38E-4EA6-9065-A0D567ACD521}" destId="{1CB1B276-EA88-4EAE-8B36-CD23758018E0}" srcOrd="2" destOrd="0" parTransId="{D612BDFC-42CB-4FBC-AE53-D92C80EA090C}" sibTransId="{7B621A90-FAC7-49EA-9128-0D9FF83726A2}"/>
    <dgm:cxn modelId="{CEBDCAD4-993C-46A3-B215-0936B5BDFD65}" srcId="{9FE71C3D-E38E-4EA6-9065-A0D567ACD521}" destId="{894D5813-3B9C-4602-B9A0-EAD47A2BC08D}" srcOrd="1" destOrd="0" parTransId="{7CF4A231-567C-4D23-937A-E9536F38F963}" sibTransId="{2658C4C5-8AA4-4373-8100-6A7D387BA395}"/>
    <dgm:cxn modelId="{3F5B6433-9600-4F5C-A36D-944EC08A3F28}" type="presOf" srcId="{6BE55CC6-C9E6-4168-B3EE-2FCCB226CDF3}" destId="{9787BDA1-007B-4689-90A2-EC9B8DDC5F15}" srcOrd="0" destOrd="2" presId="urn:microsoft.com/office/officeart/2005/8/layout/vList4"/>
    <dgm:cxn modelId="{806E6292-21B1-4573-A116-0E420E58A7F8}" srcId="{FA644039-594D-4F28-B398-EA4B39F40CA8}" destId="{CA8E3BCC-F7CB-410F-937B-413993FC93AD}" srcOrd="0" destOrd="0" parTransId="{0BC41962-2EC2-40ED-B650-6AE7F8FDE660}" sibTransId="{95CF1A1E-5613-41F5-98B8-2B6A37EE4B01}"/>
    <dgm:cxn modelId="{5CEC993D-09E9-4251-801D-2806770487F8}" srcId="{73C536A3-2716-4468-8ADD-08E3A557D63A}" destId="{D89DAF7A-C2F7-4661-AD44-755EEFD1A3E5}" srcOrd="1" destOrd="0" parTransId="{C2FFB0D6-2B99-4285-A69F-5C91602D318A}" sibTransId="{16CC22FF-4BAD-49BE-A038-228D27A1725D}"/>
    <dgm:cxn modelId="{1E7BE05B-89FA-4C24-A9E7-EB0FC3B77B13}" type="presOf" srcId="{EF46F280-CF8A-46AF-B5A2-79CC395713C4}" destId="{14A65A25-9AF3-4DFF-8AE6-7F603540F897}" srcOrd="0" destOrd="2" presId="urn:microsoft.com/office/officeart/2005/8/layout/vList4"/>
    <dgm:cxn modelId="{3E15890B-6093-4A63-883A-98C6A99FB29B}" type="presOf" srcId="{EF46F280-CF8A-46AF-B5A2-79CC395713C4}" destId="{41F979B9-C5B5-486A-91A9-A8A578BDE764}" srcOrd="1" destOrd="2" presId="urn:microsoft.com/office/officeart/2005/8/layout/vList4"/>
    <dgm:cxn modelId="{8CC89C62-B766-4A69-A152-102B30624BA8}" type="presOf" srcId="{9500D7C8-9E2C-458A-8387-1BE31DE9DF80}" destId="{14A65A25-9AF3-4DFF-8AE6-7F603540F897}" srcOrd="0" destOrd="4" presId="urn:microsoft.com/office/officeart/2005/8/layout/vList4"/>
    <dgm:cxn modelId="{91531B1B-B40E-4F07-9FEC-0CE06D828FF7}" srcId="{DD956D5E-3B10-4880-ADB2-05858D954ABC}" destId="{9FE71C3D-E38E-4EA6-9065-A0D567ACD521}" srcOrd="2" destOrd="0" parTransId="{28BF1D08-F542-429D-B0A0-23CED12E906A}" sibTransId="{B2A6DCFC-04EB-46E8-81AE-494635F2DBB7}"/>
    <dgm:cxn modelId="{A805B99D-F50D-4F88-877C-E95AFEA49B73}" type="presOf" srcId="{9500D7C8-9E2C-458A-8387-1BE31DE9DF80}" destId="{41F979B9-C5B5-486A-91A9-A8A578BDE764}" srcOrd="1" destOrd="4" presId="urn:microsoft.com/office/officeart/2005/8/layout/vList4"/>
    <dgm:cxn modelId="{C6328324-A350-423E-8973-79AB2F71C48B}" type="presOf" srcId="{CA8E3BCC-F7CB-410F-937B-413993FC93AD}" destId="{9787BDA1-007B-4689-90A2-EC9B8DDC5F15}" srcOrd="0" destOrd="0" presId="urn:microsoft.com/office/officeart/2005/8/layout/vList4"/>
    <dgm:cxn modelId="{870C7812-5383-45E5-AB90-ACD32CB6AEDE}" type="presOf" srcId="{894D5813-3B9C-4602-B9A0-EAD47A2BC08D}" destId="{14A65A25-9AF3-4DFF-8AE6-7F603540F897}" srcOrd="0" destOrd="5" presId="urn:microsoft.com/office/officeart/2005/8/layout/vList4"/>
    <dgm:cxn modelId="{4DAC91C3-E812-4128-8B58-FD7A6A6243FC}" srcId="{FA644039-594D-4F28-B398-EA4B39F40CA8}" destId="{DD956D5E-3B10-4880-ADB2-05858D954ABC}" srcOrd="1" destOrd="0" parTransId="{D5F09947-766E-4B2C-B498-01942817CEB7}" sibTransId="{BC442B1A-D9B2-47FB-96B8-BB8FDA3CB299}"/>
    <dgm:cxn modelId="{0F704BA9-D220-47E6-9B18-7B10E205041D}" type="presOf" srcId="{73C536A3-2716-4468-8ADD-08E3A557D63A}" destId="{3099A6FE-4DBE-469D-8383-C380C3BF031D}" srcOrd="1" destOrd="0" presId="urn:microsoft.com/office/officeart/2005/8/layout/vList4"/>
    <dgm:cxn modelId="{5ADCB328-7B3A-4B1E-AD81-09D18B91B1ED}" type="presOf" srcId="{DD956D5E-3B10-4880-ADB2-05858D954ABC}" destId="{41F979B9-C5B5-486A-91A9-A8A578BDE764}" srcOrd="1" destOrd="0" presId="urn:microsoft.com/office/officeart/2005/8/layout/vList4"/>
    <dgm:cxn modelId="{98CB1443-A205-42AD-A9DB-7121DF3CD823}" type="presOf" srcId="{1CB1B276-EA88-4EAE-8B36-CD23758018E0}" destId="{14A65A25-9AF3-4DFF-8AE6-7F603540F897}" srcOrd="0" destOrd="6" presId="urn:microsoft.com/office/officeart/2005/8/layout/vList4"/>
    <dgm:cxn modelId="{B3B47172-D46B-45EF-8034-C5746655CD42}" srcId="{CA8E3BCC-F7CB-410F-937B-413993FC93AD}" destId="{6BE55CC6-C9E6-4168-B3EE-2FCCB226CDF3}" srcOrd="1" destOrd="0" parTransId="{978C9ED4-8665-44E7-81B7-1E40079B7310}" sibTransId="{7753B7C7-470E-410C-B32D-A62B03752035}"/>
    <dgm:cxn modelId="{71960F53-92CA-4694-AC19-0809AE0D9167}" type="presOf" srcId="{6AB65477-F14A-480D-9EE5-2B54FBC6AB30}" destId="{50D0CD00-5C40-4EA5-8465-D6880B10BD85}" srcOrd="0" destOrd="1" presId="urn:microsoft.com/office/officeart/2005/8/layout/vList4"/>
    <dgm:cxn modelId="{66FBE487-4779-4506-B4AC-1AF035455684}" type="presOf" srcId="{9979FE8D-BEEF-4ECD-AC76-236E8829B6A0}" destId="{9787BDA1-007B-4689-90A2-EC9B8DDC5F15}" srcOrd="0" destOrd="4" presId="urn:microsoft.com/office/officeart/2005/8/layout/vList4"/>
    <dgm:cxn modelId="{2F9A5FB1-F6A1-4500-B7F5-2E5AEE7F144C}" srcId="{DD956D5E-3B10-4880-ADB2-05858D954ABC}" destId="{0AFA18F6-5B1D-41C4-8C5F-465085ACD176}" srcOrd="0" destOrd="0" parTransId="{574B74C9-DC9C-401C-83AA-25FA93CFF28B}" sibTransId="{02DCBBC7-A5D3-4D66-A623-094DFE43E5F2}"/>
    <dgm:cxn modelId="{ADD93C4F-2476-44D4-BA2B-B6F35AAE440E}" srcId="{CA8E3BCC-F7CB-410F-937B-413993FC93AD}" destId="{4D4C8045-108E-4493-A29C-7FA24AE858E2}" srcOrd="0" destOrd="0" parTransId="{D69B7456-EA0D-41A9-B6B6-95410AB492F3}" sibTransId="{FE6E4F43-B253-46D6-83E4-82A8099B2208}"/>
    <dgm:cxn modelId="{3AE82E88-1B3D-4880-ACD3-90B1BEEF30C3}" type="presOf" srcId="{D89DAF7A-C2F7-4661-AD44-755EEFD1A3E5}" destId="{50D0CD00-5C40-4EA5-8465-D6880B10BD85}" srcOrd="0" destOrd="2" presId="urn:microsoft.com/office/officeart/2005/8/layout/vList4"/>
    <dgm:cxn modelId="{1BE989DB-8D9C-496F-94D4-AC262F1C5821}" type="presOf" srcId="{D89DAF7A-C2F7-4661-AD44-755EEFD1A3E5}" destId="{3099A6FE-4DBE-469D-8383-C380C3BF031D}" srcOrd="1" destOrd="2" presId="urn:microsoft.com/office/officeart/2005/8/layout/vList4"/>
    <dgm:cxn modelId="{D360651B-6473-4CAA-AC65-CE5B496B288F}" srcId="{F976F458-5D99-47EA-92AC-AFCFD89641F4}" destId="{3B677FD4-96D1-4700-B862-72D92659BB04}" srcOrd="1" destOrd="0" parTransId="{0F9F8083-071D-4B72-967D-C5BD1A273136}" sibTransId="{8C53F898-E552-4EB8-A76A-AE5DA126E6C2}"/>
    <dgm:cxn modelId="{79F04DEE-329C-4F05-B38F-A2F9FE0C514A}" type="presOf" srcId="{3B677FD4-96D1-4700-B862-72D92659BB04}" destId="{AC5B0865-DDF7-4BE0-ADE9-D44AAA647C7C}" srcOrd="1" destOrd="5" presId="urn:microsoft.com/office/officeart/2005/8/layout/vList4"/>
    <dgm:cxn modelId="{ECFEE41B-0BD9-4B1C-9564-8D06BE61F913}" type="presOf" srcId="{6BE55CC6-C9E6-4168-B3EE-2FCCB226CDF3}" destId="{AC5B0865-DDF7-4BE0-ADE9-D44AAA647C7C}" srcOrd="1" destOrd="2" presId="urn:microsoft.com/office/officeart/2005/8/layout/vList4"/>
    <dgm:cxn modelId="{26BBD9A7-2D52-4716-9B50-B4DAE7C106E5}" type="presParOf" srcId="{EC7E8D44-BBF5-4E8E-B339-39AF0754E2B2}" destId="{2F515B2E-7638-4CB0-A66E-74607D7EF70A}" srcOrd="0" destOrd="0" presId="urn:microsoft.com/office/officeart/2005/8/layout/vList4"/>
    <dgm:cxn modelId="{9DC2F492-7356-4838-AA6B-1C1ACA566A29}" type="presParOf" srcId="{2F515B2E-7638-4CB0-A66E-74607D7EF70A}" destId="{9787BDA1-007B-4689-90A2-EC9B8DDC5F15}" srcOrd="0" destOrd="0" presId="urn:microsoft.com/office/officeart/2005/8/layout/vList4"/>
    <dgm:cxn modelId="{F859C9B6-AC4E-4D60-A11E-F2E61F62BAC9}" type="presParOf" srcId="{2F515B2E-7638-4CB0-A66E-74607D7EF70A}" destId="{98712078-2FA6-4E89-8320-3712EEC4AC02}" srcOrd="1" destOrd="0" presId="urn:microsoft.com/office/officeart/2005/8/layout/vList4"/>
    <dgm:cxn modelId="{2D51A367-F0BC-40FB-A851-605D30F181A2}" type="presParOf" srcId="{2F515B2E-7638-4CB0-A66E-74607D7EF70A}" destId="{AC5B0865-DDF7-4BE0-ADE9-D44AAA647C7C}" srcOrd="2" destOrd="0" presId="urn:microsoft.com/office/officeart/2005/8/layout/vList4"/>
    <dgm:cxn modelId="{00A3E873-A967-4CD0-9BBA-F12CF082A71A}" type="presParOf" srcId="{EC7E8D44-BBF5-4E8E-B339-39AF0754E2B2}" destId="{EBB8A360-4468-406E-9EB0-A5B42A1221E8}" srcOrd="1" destOrd="0" presId="urn:microsoft.com/office/officeart/2005/8/layout/vList4"/>
    <dgm:cxn modelId="{31AB124F-DC60-4E83-8E8F-781CC2817CB5}" type="presParOf" srcId="{EC7E8D44-BBF5-4E8E-B339-39AF0754E2B2}" destId="{1E9E1530-FF8A-48DC-841B-5164FCC76B3E}" srcOrd="2" destOrd="0" presId="urn:microsoft.com/office/officeart/2005/8/layout/vList4"/>
    <dgm:cxn modelId="{532E7988-5CC1-4AED-8513-9D66CE349FA1}" type="presParOf" srcId="{1E9E1530-FF8A-48DC-841B-5164FCC76B3E}" destId="{14A65A25-9AF3-4DFF-8AE6-7F603540F897}" srcOrd="0" destOrd="0" presId="urn:microsoft.com/office/officeart/2005/8/layout/vList4"/>
    <dgm:cxn modelId="{A1DDBEAC-05E1-4248-8830-9ED914F146DA}" type="presParOf" srcId="{1E9E1530-FF8A-48DC-841B-5164FCC76B3E}" destId="{AAAE4816-088F-4F80-AD99-7011C483FEA3}" srcOrd="1" destOrd="0" presId="urn:microsoft.com/office/officeart/2005/8/layout/vList4"/>
    <dgm:cxn modelId="{ABECE588-DA85-433C-AEAB-B9DC0C7AF62D}" type="presParOf" srcId="{1E9E1530-FF8A-48DC-841B-5164FCC76B3E}" destId="{41F979B9-C5B5-486A-91A9-A8A578BDE764}" srcOrd="2" destOrd="0" presId="urn:microsoft.com/office/officeart/2005/8/layout/vList4"/>
    <dgm:cxn modelId="{BD689EFF-8E51-4E05-8BAD-635B3DC789CC}" type="presParOf" srcId="{EC7E8D44-BBF5-4E8E-B339-39AF0754E2B2}" destId="{E95E59D9-3FEA-4077-904C-A45B9703E46E}" srcOrd="3" destOrd="0" presId="urn:microsoft.com/office/officeart/2005/8/layout/vList4"/>
    <dgm:cxn modelId="{83CB48F4-7B7B-47A6-84AD-5D222CFA0213}" type="presParOf" srcId="{EC7E8D44-BBF5-4E8E-B339-39AF0754E2B2}" destId="{41FAAE70-72B1-421A-8EBB-DA38D95819A7}" srcOrd="4" destOrd="0" presId="urn:microsoft.com/office/officeart/2005/8/layout/vList4"/>
    <dgm:cxn modelId="{5579BBC7-25D9-4CA7-8C49-E48DE556FF55}" type="presParOf" srcId="{41FAAE70-72B1-421A-8EBB-DA38D95819A7}" destId="{50D0CD00-5C40-4EA5-8465-D6880B10BD85}" srcOrd="0" destOrd="0" presId="urn:microsoft.com/office/officeart/2005/8/layout/vList4"/>
    <dgm:cxn modelId="{D62771CD-606C-4328-ABE4-55FB6834DB39}" type="presParOf" srcId="{41FAAE70-72B1-421A-8EBB-DA38D95819A7}" destId="{B96FFB72-D625-4515-983E-A87EF9049446}" srcOrd="1" destOrd="0" presId="urn:microsoft.com/office/officeart/2005/8/layout/vList4"/>
    <dgm:cxn modelId="{7697C9A3-68B4-4BEB-A82A-F77A730EA133}" type="presParOf" srcId="{41FAAE70-72B1-421A-8EBB-DA38D95819A7}" destId="{3099A6FE-4DBE-469D-8383-C380C3BF031D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83AC95-71A9-41E7-840A-9C6A72753AAB}" type="doc">
      <dgm:prSet loTypeId="urn:microsoft.com/office/officeart/2008/layout/PictureAccent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C07B9E0F-E159-44BC-8A79-927F945DDE15}">
      <dgm:prSet custT="1"/>
      <dgm:spPr/>
      <dgm:t>
        <a:bodyPr/>
        <a:lstStyle/>
        <a:p>
          <a:pPr rtl="0"/>
          <a:r>
            <a:rPr lang="es-ES" sz="2000" dirty="0" smtClean="0"/>
            <a:t>Los cambios que se introducen</a:t>
          </a:r>
          <a:r>
            <a:rPr lang="es-ES" sz="2500" dirty="0" smtClean="0"/>
            <a:t>:</a:t>
          </a:r>
          <a:endParaRPr lang="es-ES" sz="2500" dirty="0"/>
        </a:p>
      </dgm:t>
    </dgm:pt>
    <dgm:pt modelId="{9A52AF39-CBCB-4A4A-BCAC-F6435867BC8A}" type="parTrans" cxnId="{1B00CEB1-A2D5-4733-98DE-7B36DF92FE9C}">
      <dgm:prSet/>
      <dgm:spPr/>
      <dgm:t>
        <a:bodyPr/>
        <a:lstStyle/>
        <a:p>
          <a:endParaRPr lang="es-ES"/>
        </a:p>
      </dgm:t>
    </dgm:pt>
    <dgm:pt modelId="{F8604F29-CDCB-4E3E-848D-C2B0AEE4B67D}" type="sibTrans" cxnId="{1B00CEB1-A2D5-4733-98DE-7B36DF92FE9C}">
      <dgm:prSet/>
      <dgm:spPr/>
      <dgm:t>
        <a:bodyPr/>
        <a:lstStyle/>
        <a:p>
          <a:endParaRPr lang="es-ES"/>
        </a:p>
      </dgm:t>
    </dgm:pt>
    <dgm:pt modelId="{09AD873B-7D63-434E-BB3A-E589B427468D}">
      <dgm:prSet custT="1"/>
      <dgm:spPr/>
      <dgm:t>
        <a:bodyPr/>
        <a:lstStyle/>
        <a:p>
          <a:pPr rtl="0"/>
          <a:r>
            <a:rPr lang="es-ES" sz="1800" dirty="0" smtClean="0"/>
            <a:t>No se aplican los arts. </a:t>
          </a:r>
          <a:r>
            <a:rPr lang="es-ES" sz="1800" dirty="0" smtClean="0">
              <a:hlinkClick xmlns:r="http://schemas.openxmlformats.org/officeDocument/2006/relationships" r:id="rId1"/>
            </a:rPr>
            <a:t>9.2, 3, y 8 </a:t>
          </a:r>
          <a:r>
            <a:rPr lang="es-ES" sz="1800" dirty="0" smtClean="0"/>
            <a:t>y </a:t>
          </a:r>
          <a:r>
            <a:rPr lang="es-ES" sz="1800" dirty="0" smtClean="0">
              <a:hlinkClick xmlns:r="http://schemas.openxmlformats.org/officeDocument/2006/relationships" r:id="rId2"/>
            </a:rPr>
            <a:t>16 CC</a:t>
          </a:r>
          <a:r>
            <a:rPr lang="es-ES" sz="1800" dirty="0" smtClean="0"/>
            <a:t>.</a:t>
          </a:r>
          <a:endParaRPr lang="es-ES" sz="1800" dirty="0"/>
        </a:p>
      </dgm:t>
    </dgm:pt>
    <dgm:pt modelId="{0EDCA12B-C136-4778-A816-834E006BFD55}" type="parTrans" cxnId="{A854547F-0BFF-4AA7-8BEA-7FAE1EBA4ED9}">
      <dgm:prSet/>
      <dgm:spPr/>
      <dgm:t>
        <a:bodyPr/>
        <a:lstStyle/>
        <a:p>
          <a:endParaRPr lang="es-ES"/>
        </a:p>
      </dgm:t>
    </dgm:pt>
    <dgm:pt modelId="{2F60AB82-EFFB-4A97-B180-1ADAF4D5D418}" type="sibTrans" cxnId="{A854547F-0BFF-4AA7-8BEA-7FAE1EBA4ED9}">
      <dgm:prSet/>
      <dgm:spPr/>
      <dgm:t>
        <a:bodyPr/>
        <a:lstStyle/>
        <a:p>
          <a:endParaRPr lang="es-ES"/>
        </a:p>
      </dgm:t>
    </dgm:pt>
    <dgm:pt modelId="{3178D227-E766-454C-9CCB-0BF4E8962ACB}">
      <dgm:prSet custT="1"/>
      <dgm:spPr/>
      <dgm:t>
        <a:bodyPr/>
        <a:lstStyle/>
        <a:p>
          <a:pPr rtl="0"/>
          <a:r>
            <a:rPr lang="es-ES" sz="1800" dirty="0" smtClean="0"/>
            <a:t>Del estatuto personal al estatuto real: art. 21.1 </a:t>
          </a:r>
          <a:r>
            <a:rPr lang="es-ES" sz="1800" dirty="0" smtClean="0">
              <a:hlinkClick xmlns:r="http://schemas.openxmlformats.org/officeDocument/2006/relationships" r:id="rId3"/>
            </a:rPr>
            <a:t>RUE 650/2012 </a:t>
          </a:r>
          <a:r>
            <a:rPr lang="es-ES" sz="1800" dirty="0" smtClean="0"/>
            <a:t>y art. 26.1. a </a:t>
          </a:r>
          <a:r>
            <a:rPr lang="es-ES" sz="1800" dirty="0" smtClean="0">
              <a:hlinkClick xmlns:r="http://schemas.openxmlformats.org/officeDocument/2006/relationships" r:id="rId4"/>
            </a:rPr>
            <a:t>RUE 20216/1103</a:t>
          </a:r>
          <a:endParaRPr lang="es-ES" sz="1800" dirty="0"/>
        </a:p>
      </dgm:t>
    </dgm:pt>
    <dgm:pt modelId="{30178BC8-5F43-4D30-A634-481DD260119A}" type="parTrans" cxnId="{5472DA9F-1ECD-4E47-869C-15B4F5C5C976}">
      <dgm:prSet/>
      <dgm:spPr/>
      <dgm:t>
        <a:bodyPr/>
        <a:lstStyle/>
        <a:p>
          <a:endParaRPr lang="es-ES"/>
        </a:p>
      </dgm:t>
    </dgm:pt>
    <dgm:pt modelId="{5391F2E2-F3D4-44DB-9BC8-CEA6B28D6CBF}" type="sibTrans" cxnId="{5472DA9F-1ECD-4E47-869C-15B4F5C5C976}">
      <dgm:prSet/>
      <dgm:spPr/>
      <dgm:t>
        <a:bodyPr/>
        <a:lstStyle/>
        <a:p>
          <a:endParaRPr lang="es-ES"/>
        </a:p>
      </dgm:t>
    </dgm:pt>
    <dgm:pt modelId="{ED59513D-8F99-4180-8CEC-79C6F2489266}">
      <dgm:prSet custT="1"/>
      <dgm:spPr/>
      <dgm:t>
        <a:bodyPr/>
        <a:lstStyle/>
        <a:p>
          <a:pPr rtl="0"/>
          <a:r>
            <a:rPr lang="es-ES" sz="1800" dirty="0" smtClean="0"/>
            <a:t>Art. 23.2.b </a:t>
          </a:r>
          <a:r>
            <a:rPr lang="es-ES" sz="1800" dirty="0" smtClean="0">
              <a:hlinkClick xmlns:r="http://schemas.openxmlformats.org/officeDocument/2006/relationships" r:id="rId3"/>
            </a:rPr>
            <a:t>RUE 650/2012</a:t>
          </a:r>
          <a:r>
            <a:rPr lang="es-ES" sz="1800" dirty="0" smtClean="0"/>
            <a:t>: derechos del cónyuge viudo se rigen por la ley sucesoria [≠ </a:t>
          </a:r>
          <a:r>
            <a:rPr lang="es-ES" sz="1800" dirty="0" smtClean="0">
              <a:hlinkClick xmlns:r="http://schemas.openxmlformats.org/officeDocument/2006/relationships" r:id="rId1"/>
            </a:rPr>
            <a:t>art. 9.8 CC</a:t>
          </a:r>
          <a:r>
            <a:rPr lang="es-ES" sz="1800" dirty="0" smtClean="0"/>
            <a:t>]</a:t>
          </a:r>
          <a:endParaRPr lang="es-ES" sz="1800" dirty="0"/>
        </a:p>
      </dgm:t>
    </dgm:pt>
    <dgm:pt modelId="{E55F07FA-4AB9-4ECE-9F0D-A0B80A10B07B}" type="parTrans" cxnId="{AAAE2C62-CBED-4C91-97F6-F7A14FD9EA81}">
      <dgm:prSet/>
      <dgm:spPr/>
      <dgm:t>
        <a:bodyPr/>
        <a:lstStyle/>
        <a:p>
          <a:endParaRPr lang="es-ES"/>
        </a:p>
      </dgm:t>
    </dgm:pt>
    <dgm:pt modelId="{620C5087-2022-468C-9591-CEFC0FEC929E}" type="sibTrans" cxnId="{AAAE2C62-CBED-4C91-97F6-F7A14FD9EA81}">
      <dgm:prSet/>
      <dgm:spPr/>
      <dgm:t>
        <a:bodyPr/>
        <a:lstStyle/>
        <a:p>
          <a:endParaRPr lang="es-ES"/>
        </a:p>
      </dgm:t>
    </dgm:pt>
    <dgm:pt modelId="{B5803198-90BB-4996-B91E-FF89EF1B6FA2}">
      <dgm:prSet custT="1"/>
      <dgm:spPr/>
      <dgm:t>
        <a:bodyPr/>
        <a:lstStyle/>
        <a:p>
          <a:pPr rtl="0"/>
          <a:r>
            <a:rPr lang="es-ES" sz="1800" dirty="0" smtClean="0"/>
            <a:t>Art. 22.1 </a:t>
          </a:r>
          <a:r>
            <a:rPr lang="es-ES" sz="1800" smtClean="0">
              <a:hlinkClick xmlns:r="http://schemas.openxmlformats.org/officeDocument/2006/relationships" r:id="rId4"/>
            </a:rPr>
            <a:t>RUE 2016/1103</a:t>
          </a:r>
          <a:r>
            <a:rPr lang="es-ES" sz="1800" dirty="0" smtClean="0"/>
            <a:t>: mutabilidad de la ley que rige los efectos del matrimonio [≠ art. </a:t>
          </a:r>
          <a:r>
            <a:rPr lang="es-ES" sz="1800" dirty="0" smtClean="0">
              <a:hlinkClick xmlns:r="http://schemas.openxmlformats.org/officeDocument/2006/relationships" r:id="rId1"/>
            </a:rPr>
            <a:t>9.2 y 9.3 </a:t>
          </a:r>
          <a:r>
            <a:rPr lang="es-ES" sz="1800" dirty="0" smtClean="0"/>
            <a:t>CC]</a:t>
          </a:r>
          <a:endParaRPr lang="es-ES" sz="1800" dirty="0"/>
        </a:p>
      </dgm:t>
    </dgm:pt>
    <dgm:pt modelId="{4F4D6C2C-12AC-46FB-B02E-625BC0A870EC}" type="parTrans" cxnId="{9E0039EF-ADBD-463B-AE11-03EF9DE00415}">
      <dgm:prSet/>
      <dgm:spPr/>
      <dgm:t>
        <a:bodyPr/>
        <a:lstStyle/>
        <a:p>
          <a:endParaRPr lang="es-ES"/>
        </a:p>
      </dgm:t>
    </dgm:pt>
    <dgm:pt modelId="{FB56F9E2-B2C8-4389-841D-F3779AFD393D}" type="sibTrans" cxnId="{9E0039EF-ADBD-463B-AE11-03EF9DE00415}">
      <dgm:prSet/>
      <dgm:spPr/>
      <dgm:t>
        <a:bodyPr/>
        <a:lstStyle/>
        <a:p>
          <a:endParaRPr lang="es-ES"/>
        </a:p>
      </dgm:t>
    </dgm:pt>
    <dgm:pt modelId="{DDCADD4C-775A-4893-8762-A7ED08EA9566}">
      <dgm:prSet custT="1"/>
      <dgm:spPr/>
      <dgm:t>
        <a:bodyPr/>
        <a:lstStyle/>
        <a:p>
          <a:pPr rtl="0"/>
          <a:r>
            <a:rPr lang="es-ES" sz="2000" dirty="0" smtClean="0"/>
            <a:t>Los efectos:</a:t>
          </a:r>
          <a:endParaRPr lang="es-ES" sz="2000" dirty="0"/>
        </a:p>
      </dgm:t>
    </dgm:pt>
    <dgm:pt modelId="{CFECBC2B-34A9-47B8-B846-5CB4A01331E7}" type="parTrans" cxnId="{D9D3372D-7651-4092-B90A-D1DCCB2426A8}">
      <dgm:prSet/>
      <dgm:spPr/>
      <dgm:t>
        <a:bodyPr/>
        <a:lstStyle/>
        <a:p>
          <a:endParaRPr lang="es-ES"/>
        </a:p>
      </dgm:t>
    </dgm:pt>
    <dgm:pt modelId="{A328837E-87FA-4809-B68E-3C6E4A390B76}" type="sibTrans" cxnId="{D9D3372D-7651-4092-B90A-D1DCCB2426A8}">
      <dgm:prSet/>
      <dgm:spPr/>
      <dgm:t>
        <a:bodyPr/>
        <a:lstStyle/>
        <a:p>
          <a:endParaRPr lang="es-ES"/>
        </a:p>
      </dgm:t>
    </dgm:pt>
    <dgm:pt modelId="{A198FC6F-2A25-4CB5-8931-3E00EAEFEE4D}">
      <dgm:prSet custT="1"/>
      <dgm:spPr/>
      <dgm:t>
        <a:bodyPr/>
        <a:lstStyle/>
        <a:p>
          <a:pPr rtl="0"/>
          <a:r>
            <a:rPr lang="es-ES" sz="1800" dirty="0" smtClean="0"/>
            <a:t>Aragoneses casados (</a:t>
          </a:r>
          <a:r>
            <a:rPr lang="es-ES" sz="1800" dirty="0" err="1" smtClean="0"/>
            <a:t>r.e.m</a:t>
          </a:r>
          <a:r>
            <a:rPr lang="es-ES" sz="1800" dirty="0" smtClean="0"/>
            <a:t>. aragonés) y ley sucesoria del lugar de residencia</a:t>
          </a:r>
          <a:endParaRPr lang="es-ES" sz="1800" dirty="0"/>
        </a:p>
      </dgm:t>
    </dgm:pt>
    <dgm:pt modelId="{B545626C-2204-483A-8E97-8641472A14F1}" type="parTrans" cxnId="{3042221A-F6A4-4E0F-9E5E-981F5E78CC79}">
      <dgm:prSet/>
      <dgm:spPr/>
      <dgm:t>
        <a:bodyPr/>
        <a:lstStyle/>
        <a:p>
          <a:endParaRPr lang="es-ES"/>
        </a:p>
      </dgm:t>
    </dgm:pt>
    <dgm:pt modelId="{8903467D-661A-4574-8795-EF7F23F76797}" type="sibTrans" cxnId="{3042221A-F6A4-4E0F-9E5E-981F5E78CC79}">
      <dgm:prSet/>
      <dgm:spPr/>
      <dgm:t>
        <a:bodyPr/>
        <a:lstStyle/>
        <a:p>
          <a:endParaRPr lang="es-ES"/>
        </a:p>
      </dgm:t>
    </dgm:pt>
    <dgm:pt modelId="{A422CDAC-8716-4BFA-9945-5E20F8F9804D}">
      <dgm:prSet custT="1"/>
      <dgm:spPr/>
      <dgm:t>
        <a:bodyPr/>
        <a:lstStyle/>
        <a:p>
          <a:pPr rtl="0"/>
          <a:r>
            <a:rPr lang="es-ES" sz="1800" dirty="0" smtClean="0"/>
            <a:t>Extranjeros casados (</a:t>
          </a:r>
          <a:r>
            <a:rPr lang="es-ES" sz="1800" dirty="0" err="1" smtClean="0"/>
            <a:t>r.e.m</a:t>
          </a:r>
          <a:r>
            <a:rPr lang="es-ES" sz="1800" dirty="0" smtClean="0"/>
            <a:t>. de su nacionalidad) y ley sucesoria aragonesa</a:t>
          </a:r>
          <a:endParaRPr lang="es-ES" sz="1800" dirty="0"/>
        </a:p>
      </dgm:t>
    </dgm:pt>
    <dgm:pt modelId="{73687837-BF7A-4E55-990B-A5F5485EF362}" type="parTrans" cxnId="{E770BEAF-496F-458F-8BA0-5A741229E4DF}">
      <dgm:prSet/>
      <dgm:spPr/>
      <dgm:t>
        <a:bodyPr/>
        <a:lstStyle/>
        <a:p>
          <a:endParaRPr lang="es-ES"/>
        </a:p>
      </dgm:t>
    </dgm:pt>
    <dgm:pt modelId="{D707A259-2A8D-40ED-A7A5-EBC1B5102D80}" type="sibTrans" cxnId="{E770BEAF-496F-458F-8BA0-5A741229E4DF}">
      <dgm:prSet/>
      <dgm:spPr/>
      <dgm:t>
        <a:bodyPr/>
        <a:lstStyle/>
        <a:p>
          <a:endParaRPr lang="es-ES"/>
        </a:p>
      </dgm:t>
    </dgm:pt>
    <dgm:pt modelId="{C1CD75A0-C1CB-41E9-9DAF-054784845D8F}">
      <dgm:prSet custT="1"/>
      <dgm:spPr/>
      <dgm:t>
        <a:bodyPr/>
        <a:lstStyle/>
        <a:p>
          <a:pPr rtl="0"/>
          <a:r>
            <a:rPr lang="es-ES" sz="1800" dirty="0" smtClean="0"/>
            <a:t>Soluciones: arts. 22.1 a y 25 </a:t>
          </a:r>
          <a:r>
            <a:rPr lang="es-ES" sz="1800" dirty="0" smtClean="0">
              <a:hlinkClick xmlns:r="http://schemas.openxmlformats.org/officeDocument/2006/relationships" r:id="rId4"/>
            </a:rPr>
            <a:t>RUE 2016/1103</a:t>
          </a:r>
          <a:endParaRPr lang="es-ES" sz="1800" dirty="0"/>
        </a:p>
      </dgm:t>
    </dgm:pt>
    <dgm:pt modelId="{56038EBF-9BBA-4216-B0C9-3944AA900A6A}" type="parTrans" cxnId="{9F63DE51-0418-4598-956A-9D0497DC2BF3}">
      <dgm:prSet/>
      <dgm:spPr/>
      <dgm:t>
        <a:bodyPr/>
        <a:lstStyle/>
        <a:p>
          <a:endParaRPr lang="es-ES"/>
        </a:p>
      </dgm:t>
    </dgm:pt>
    <dgm:pt modelId="{1F585BBB-866D-412B-B390-7D9C87DDA2EB}" type="sibTrans" cxnId="{9F63DE51-0418-4598-956A-9D0497DC2BF3}">
      <dgm:prSet/>
      <dgm:spPr/>
      <dgm:t>
        <a:bodyPr/>
        <a:lstStyle/>
        <a:p>
          <a:endParaRPr lang="es-ES"/>
        </a:p>
      </dgm:t>
    </dgm:pt>
    <dgm:pt modelId="{523D5251-979A-4B0B-8663-5D9E4F273A37}" type="pres">
      <dgm:prSet presAssocID="{3783AC95-71A9-41E7-840A-9C6A72753AAB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C88E533-E974-4AC5-8F7E-6043BA1B7484}" type="pres">
      <dgm:prSet presAssocID="{C07B9E0F-E159-44BC-8A79-927F945DDE15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99985656-C48D-4725-9EE8-62A1FF391A0B}" type="pres">
      <dgm:prSet presAssocID="{C07B9E0F-E159-44BC-8A79-927F945DDE15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34B57F84-742A-4E28-B6BE-B4E0DB3275C2}" type="pres">
      <dgm:prSet presAssocID="{C07B9E0F-E159-44BC-8A79-927F945DDE15}" presName="rootText" presStyleLbl="node0" presStyleIdx="0" presStyleCnt="2" custScaleY="105031" custLinFactNeighborY="-8413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7E4E9D74-0E01-4271-96C9-1ADC279B32FF}" type="pres">
      <dgm:prSet presAssocID="{C07B9E0F-E159-44BC-8A79-927F945DDE15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A88D3C98-16FA-43F0-B138-3E38CEE531B1}" type="pres">
      <dgm:prSet presAssocID="{09AD873B-7D63-434E-BB3A-E589B427468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D69276D-2F31-40D6-81C8-E3C6219202D9}" type="pres">
      <dgm:prSet presAssocID="{09AD873B-7D63-434E-BB3A-E589B427468D}" presName="Image" presStyleLbl="node1" presStyleIdx="0" presStyleCnt="7" custLinFactNeighborY="-2103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  <dgm:t>
        <a:bodyPr/>
        <a:lstStyle/>
        <a:p>
          <a:endParaRPr lang="es-ES"/>
        </a:p>
      </dgm:t>
    </dgm:pt>
    <dgm:pt modelId="{BE6F86C6-430C-4264-867A-4396EB3B6A1B}" type="pres">
      <dgm:prSet presAssocID="{09AD873B-7D63-434E-BB3A-E589B427468D}" presName="childText" presStyleLbl="lnNode1" presStyleIdx="0" presStyleCnt="7" custLinFactNeighborY="-199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66E735-0A0D-4522-A535-BD8A141E2BC6}" type="pres">
      <dgm:prSet presAssocID="{3178D227-E766-454C-9CCB-0BF4E8962ACB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C10007CE-0D7D-499F-B897-5F100BEA335A}" type="pres">
      <dgm:prSet presAssocID="{3178D227-E766-454C-9CCB-0BF4E8962ACB}" presName="Image" presStyleLbl="node1" presStyleIdx="1" presStyleCnt="7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  <dgm:pt modelId="{6D37001F-5F36-4EED-A9EA-D5523A59AD41}" type="pres">
      <dgm:prSet presAssocID="{3178D227-E766-454C-9CCB-0BF4E8962ACB}" presName="childText" presStyleLbl="lnNode1" presStyleIdx="1" presStyleCnt="7" custScaleY="13390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D621A-0131-43DD-B93F-E60F8ED344F1}" type="pres">
      <dgm:prSet presAssocID="{ED59513D-8F99-4180-8CEC-79C6F2489266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5774FB09-BC37-4C92-80D1-9805D8AFFC64}" type="pres">
      <dgm:prSet presAssocID="{ED59513D-8F99-4180-8CEC-79C6F2489266}" presName="Image" presStyleLbl="node1" presStyleIdx="2" presStyleCnt="7" custLinFactNeighborY="1881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</dgm:spPr>
      <dgm:t>
        <a:bodyPr/>
        <a:lstStyle/>
        <a:p>
          <a:endParaRPr lang="es-ES"/>
        </a:p>
      </dgm:t>
    </dgm:pt>
    <dgm:pt modelId="{70985485-BDE4-4B1F-AD38-B6BA82894314}" type="pres">
      <dgm:prSet presAssocID="{ED59513D-8F99-4180-8CEC-79C6F2489266}" presName="childText" presStyleLbl="lnNode1" presStyleIdx="2" presStyleCnt="7" custScaleY="150491" custLinFactNeighborY="188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E4F289F-E62C-4C44-8A27-DF566B3000AA}" type="pres">
      <dgm:prSet presAssocID="{B5803198-90BB-4996-B91E-FF89EF1B6FA2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641E025-6835-40E3-AB9C-4F6EC9559E26}" type="pres">
      <dgm:prSet presAssocID="{B5803198-90BB-4996-B91E-FF89EF1B6FA2}" presName="Image" presStyleLbl="node1" presStyleIdx="3" presStyleCnt="7" custLinFactNeighborY="64206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ES"/>
        </a:p>
      </dgm:t>
    </dgm:pt>
    <dgm:pt modelId="{1B19BE10-B4C9-41A7-912B-826CACB9DAF1}" type="pres">
      <dgm:prSet presAssocID="{B5803198-90BB-4996-B91E-FF89EF1B6FA2}" presName="childText" presStyleLbl="lnNode1" presStyleIdx="3" presStyleCnt="7" custScaleY="134951" custLinFactNeighborY="64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E5A2D1-41AC-49B5-BD79-119E966846CD}" type="pres">
      <dgm:prSet presAssocID="{DDCADD4C-775A-4893-8762-A7ED08EA9566}" presName="root" presStyleCnt="0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4D75835A-7EC2-4ABE-8F08-11BE4590E393}" type="pres">
      <dgm:prSet presAssocID="{DDCADD4C-775A-4893-8762-A7ED08EA9566}" presName="rootComposite" presStyleCnt="0">
        <dgm:presLayoutVars/>
      </dgm:prSet>
      <dgm:spPr/>
      <dgm:t>
        <a:bodyPr/>
        <a:lstStyle/>
        <a:p>
          <a:endParaRPr lang="es-ES"/>
        </a:p>
      </dgm:t>
    </dgm:pt>
    <dgm:pt modelId="{66C57F7B-5810-415B-9375-0CC842D989DD}" type="pres">
      <dgm:prSet presAssocID="{DDCADD4C-775A-4893-8762-A7ED08EA9566}" presName="rootText" presStyleLbl="node0" presStyleIdx="1" presStyleCnt="2" custLinFactNeighborX="26" custLinFactNeighborY="-77062">
        <dgm:presLayoutVars>
          <dgm:chMax/>
          <dgm:chPref val="4"/>
        </dgm:presLayoutVars>
      </dgm:prSet>
      <dgm:spPr/>
      <dgm:t>
        <a:bodyPr/>
        <a:lstStyle/>
        <a:p>
          <a:endParaRPr lang="es-ES"/>
        </a:p>
      </dgm:t>
    </dgm:pt>
    <dgm:pt modelId="{1D21F491-6655-44DE-B435-BBEA1A795185}" type="pres">
      <dgm:prSet presAssocID="{DDCADD4C-775A-4893-8762-A7ED08EA9566}" presName="childShap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B626E329-4BA9-4B55-9D1B-4B9BA25902DE}" type="pres">
      <dgm:prSet presAssocID="{A198FC6F-2A25-4CB5-8931-3E00EAEFEE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658E4081-B79E-45A6-9971-6CDC268302CB}" type="pres">
      <dgm:prSet presAssocID="{A198FC6F-2A25-4CB5-8931-3E00EAEFEE4D}" presName="Image" presStyleLbl="node1" presStyleIdx="4" presStyleCnt="7" custLinFactNeighborY="-21033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4442479-EA0B-451A-8F3D-378C71BB6C7C}" type="pres">
      <dgm:prSet presAssocID="{A198FC6F-2A25-4CB5-8931-3E00EAEFEE4D}" presName="childText" presStyleLbl="lnNode1" presStyleIdx="4" presStyleCnt="7" custLinFactNeighborY="-2103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CD769-5EE0-41DB-9469-2F87E419D97C}" type="pres">
      <dgm:prSet presAssocID="{A422CDAC-8716-4BFA-9945-5E20F8F9804D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97F4B455-62F6-4002-9CC1-12A6269C8569}" type="pres">
      <dgm:prSet presAssocID="{A422CDAC-8716-4BFA-9945-5E20F8F9804D}" presName="Image" presStyleLbl="node1" presStyleIdx="5" presStyleCnt="7" custLinFactNeighborY="15498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32CE8A8D-A340-4146-8D00-7A658487F34F}" type="pres">
      <dgm:prSet presAssocID="{A422CDAC-8716-4BFA-9945-5E20F8F9804D}" presName="childText" presStyleLbl="lnNode1" presStyleIdx="5" presStyleCnt="7" custLinFactNeighborY="154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F56FF4-7431-4B46-BBA1-03C5304A65B2}" type="pres">
      <dgm:prSet presAssocID="{C1CD75A0-C1CB-41E9-9DAF-054784845D8F}" presName="childComposite" presStyleCnt="0">
        <dgm:presLayoutVars>
          <dgm:chMax val="0"/>
          <dgm:chPref val="0"/>
        </dgm:presLayoutVars>
      </dgm:prSet>
      <dgm:spPr/>
      <dgm:t>
        <a:bodyPr/>
        <a:lstStyle/>
        <a:p>
          <a:endParaRPr lang="es-ES"/>
        </a:p>
      </dgm:t>
    </dgm:pt>
    <dgm:pt modelId="{E703E33E-0C9F-43ED-B80E-A2810A5CA4E2}" type="pres">
      <dgm:prSet presAssocID="{C1CD75A0-C1CB-41E9-9DAF-054784845D8F}" presName="Image" presStyleLbl="node1" presStyleIdx="6" presStyleCnt="7" custLinFactNeighborY="4206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es-ES"/>
        </a:p>
      </dgm:t>
    </dgm:pt>
    <dgm:pt modelId="{4F848B06-0C11-4C66-BADE-D419CDA3692D}" type="pres">
      <dgm:prSet presAssocID="{C1CD75A0-C1CB-41E9-9DAF-054784845D8F}" presName="childText" presStyleLbl="lnNode1" presStyleIdx="6" presStyleCnt="7" custLinFactNeighborY="4206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87CA09-30EC-45E0-96F8-300F1B10CB74}" type="presOf" srcId="{C1CD75A0-C1CB-41E9-9DAF-054784845D8F}" destId="{4F848B06-0C11-4C66-BADE-D419CDA3692D}" srcOrd="0" destOrd="0" presId="urn:microsoft.com/office/officeart/2008/layout/PictureAccentList"/>
    <dgm:cxn modelId="{D9D3372D-7651-4092-B90A-D1DCCB2426A8}" srcId="{3783AC95-71A9-41E7-840A-9C6A72753AAB}" destId="{DDCADD4C-775A-4893-8762-A7ED08EA9566}" srcOrd="1" destOrd="0" parTransId="{CFECBC2B-34A9-47B8-B846-5CB4A01331E7}" sibTransId="{A328837E-87FA-4809-B68E-3C6E4A390B76}"/>
    <dgm:cxn modelId="{441E9247-97F3-4BA8-9BAC-E27EA310E3A9}" type="presOf" srcId="{C07B9E0F-E159-44BC-8A79-927F945DDE15}" destId="{34B57F84-742A-4E28-B6BE-B4E0DB3275C2}" srcOrd="0" destOrd="0" presId="urn:microsoft.com/office/officeart/2008/layout/PictureAccentList"/>
    <dgm:cxn modelId="{C6B06042-7EB3-4B64-82B5-19641B2BC133}" type="presOf" srcId="{09AD873B-7D63-434E-BB3A-E589B427468D}" destId="{BE6F86C6-430C-4264-867A-4396EB3B6A1B}" srcOrd="0" destOrd="0" presId="urn:microsoft.com/office/officeart/2008/layout/PictureAccentList"/>
    <dgm:cxn modelId="{AAAE2C62-CBED-4C91-97F6-F7A14FD9EA81}" srcId="{C07B9E0F-E159-44BC-8A79-927F945DDE15}" destId="{ED59513D-8F99-4180-8CEC-79C6F2489266}" srcOrd="2" destOrd="0" parTransId="{E55F07FA-4AB9-4ECE-9F0D-A0B80A10B07B}" sibTransId="{620C5087-2022-468C-9591-CEFC0FEC929E}"/>
    <dgm:cxn modelId="{3AB363A8-5234-4ABD-AA67-B957F4E59F78}" type="presOf" srcId="{B5803198-90BB-4996-B91E-FF89EF1B6FA2}" destId="{1B19BE10-B4C9-41A7-912B-826CACB9DAF1}" srcOrd="0" destOrd="0" presId="urn:microsoft.com/office/officeart/2008/layout/PictureAccentList"/>
    <dgm:cxn modelId="{1B00CEB1-A2D5-4733-98DE-7B36DF92FE9C}" srcId="{3783AC95-71A9-41E7-840A-9C6A72753AAB}" destId="{C07B9E0F-E159-44BC-8A79-927F945DDE15}" srcOrd="0" destOrd="0" parTransId="{9A52AF39-CBCB-4A4A-BCAC-F6435867BC8A}" sibTransId="{F8604F29-CDCB-4E3E-848D-C2B0AEE4B67D}"/>
    <dgm:cxn modelId="{D0727697-D4EA-457F-A762-3E1068A030E3}" type="presOf" srcId="{A198FC6F-2A25-4CB5-8931-3E00EAEFEE4D}" destId="{64442479-EA0B-451A-8F3D-378C71BB6C7C}" srcOrd="0" destOrd="0" presId="urn:microsoft.com/office/officeart/2008/layout/PictureAccentList"/>
    <dgm:cxn modelId="{F131CBB5-E150-4F26-99AD-508B9535BF62}" type="presOf" srcId="{3178D227-E766-454C-9CCB-0BF4E8962ACB}" destId="{6D37001F-5F36-4EED-A9EA-D5523A59AD41}" srcOrd="0" destOrd="0" presId="urn:microsoft.com/office/officeart/2008/layout/PictureAccentList"/>
    <dgm:cxn modelId="{A854547F-0BFF-4AA7-8BEA-7FAE1EBA4ED9}" srcId="{C07B9E0F-E159-44BC-8A79-927F945DDE15}" destId="{09AD873B-7D63-434E-BB3A-E589B427468D}" srcOrd="0" destOrd="0" parTransId="{0EDCA12B-C136-4778-A816-834E006BFD55}" sibTransId="{2F60AB82-EFFB-4A97-B180-1ADAF4D5D418}"/>
    <dgm:cxn modelId="{8C2A9369-1CFE-46FC-AB1A-D8137DB26558}" type="presOf" srcId="{DDCADD4C-775A-4893-8762-A7ED08EA9566}" destId="{66C57F7B-5810-415B-9375-0CC842D989DD}" srcOrd="0" destOrd="0" presId="urn:microsoft.com/office/officeart/2008/layout/PictureAccentList"/>
    <dgm:cxn modelId="{9F63DE51-0418-4598-956A-9D0497DC2BF3}" srcId="{DDCADD4C-775A-4893-8762-A7ED08EA9566}" destId="{C1CD75A0-C1CB-41E9-9DAF-054784845D8F}" srcOrd="2" destOrd="0" parTransId="{56038EBF-9BBA-4216-B0C9-3944AA900A6A}" sibTransId="{1F585BBB-866D-412B-B390-7D9C87DDA2EB}"/>
    <dgm:cxn modelId="{5472DA9F-1ECD-4E47-869C-15B4F5C5C976}" srcId="{C07B9E0F-E159-44BC-8A79-927F945DDE15}" destId="{3178D227-E766-454C-9CCB-0BF4E8962ACB}" srcOrd="1" destOrd="0" parTransId="{30178BC8-5F43-4D30-A634-481DD260119A}" sibTransId="{5391F2E2-F3D4-44DB-9BC8-CEA6B28D6CBF}"/>
    <dgm:cxn modelId="{AC564BDF-E935-466A-B662-2021E20FAD09}" type="presOf" srcId="{A422CDAC-8716-4BFA-9945-5E20F8F9804D}" destId="{32CE8A8D-A340-4146-8D00-7A658487F34F}" srcOrd="0" destOrd="0" presId="urn:microsoft.com/office/officeart/2008/layout/PictureAccentList"/>
    <dgm:cxn modelId="{C5EB3D8A-C24B-48F9-9BDC-82F6568350EF}" type="presOf" srcId="{3783AC95-71A9-41E7-840A-9C6A72753AAB}" destId="{523D5251-979A-4B0B-8663-5D9E4F273A37}" srcOrd="0" destOrd="0" presId="urn:microsoft.com/office/officeart/2008/layout/PictureAccentList"/>
    <dgm:cxn modelId="{510F5E9D-913B-497A-A3ED-2DAE360614A5}" type="presOf" srcId="{ED59513D-8F99-4180-8CEC-79C6F2489266}" destId="{70985485-BDE4-4B1F-AD38-B6BA82894314}" srcOrd="0" destOrd="0" presId="urn:microsoft.com/office/officeart/2008/layout/PictureAccentList"/>
    <dgm:cxn modelId="{3042221A-F6A4-4E0F-9E5E-981F5E78CC79}" srcId="{DDCADD4C-775A-4893-8762-A7ED08EA9566}" destId="{A198FC6F-2A25-4CB5-8931-3E00EAEFEE4D}" srcOrd="0" destOrd="0" parTransId="{B545626C-2204-483A-8E97-8641472A14F1}" sibTransId="{8903467D-661A-4574-8795-EF7F23F76797}"/>
    <dgm:cxn modelId="{9E0039EF-ADBD-463B-AE11-03EF9DE00415}" srcId="{C07B9E0F-E159-44BC-8A79-927F945DDE15}" destId="{B5803198-90BB-4996-B91E-FF89EF1B6FA2}" srcOrd="3" destOrd="0" parTransId="{4F4D6C2C-12AC-46FB-B02E-625BC0A870EC}" sibTransId="{FB56F9E2-B2C8-4389-841D-F3779AFD393D}"/>
    <dgm:cxn modelId="{E770BEAF-496F-458F-8BA0-5A741229E4DF}" srcId="{DDCADD4C-775A-4893-8762-A7ED08EA9566}" destId="{A422CDAC-8716-4BFA-9945-5E20F8F9804D}" srcOrd="1" destOrd="0" parTransId="{73687837-BF7A-4E55-990B-A5F5485EF362}" sibTransId="{D707A259-2A8D-40ED-A7A5-EBC1B5102D80}"/>
    <dgm:cxn modelId="{6CC6B5F1-4516-4188-A333-B204F4D84811}" type="presParOf" srcId="{523D5251-979A-4B0B-8663-5D9E4F273A37}" destId="{3C88E533-E974-4AC5-8F7E-6043BA1B7484}" srcOrd="0" destOrd="0" presId="urn:microsoft.com/office/officeart/2008/layout/PictureAccentList"/>
    <dgm:cxn modelId="{F460F0A1-737C-4B47-955E-844118AAA95B}" type="presParOf" srcId="{3C88E533-E974-4AC5-8F7E-6043BA1B7484}" destId="{99985656-C48D-4725-9EE8-62A1FF391A0B}" srcOrd="0" destOrd="0" presId="urn:microsoft.com/office/officeart/2008/layout/PictureAccentList"/>
    <dgm:cxn modelId="{13C4D927-BA0B-4B2B-AB64-5D44E1047556}" type="presParOf" srcId="{99985656-C48D-4725-9EE8-62A1FF391A0B}" destId="{34B57F84-742A-4E28-B6BE-B4E0DB3275C2}" srcOrd="0" destOrd="0" presId="urn:microsoft.com/office/officeart/2008/layout/PictureAccentList"/>
    <dgm:cxn modelId="{98562F3B-C7BE-4BA6-ABEE-0ACADF6F5F2B}" type="presParOf" srcId="{3C88E533-E974-4AC5-8F7E-6043BA1B7484}" destId="{7E4E9D74-0E01-4271-96C9-1ADC279B32FF}" srcOrd="1" destOrd="0" presId="urn:microsoft.com/office/officeart/2008/layout/PictureAccentList"/>
    <dgm:cxn modelId="{1BD3FC35-8AEB-4700-A4C6-73C6219AFECE}" type="presParOf" srcId="{7E4E9D74-0E01-4271-96C9-1ADC279B32FF}" destId="{A88D3C98-16FA-43F0-B138-3E38CEE531B1}" srcOrd="0" destOrd="0" presId="urn:microsoft.com/office/officeart/2008/layout/PictureAccentList"/>
    <dgm:cxn modelId="{D613A5C4-E9BB-4A82-83FC-D34AB377220E}" type="presParOf" srcId="{A88D3C98-16FA-43F0-B138-3E38CEE531B1}" destId="{ED69276D-2F31-40D6-81C8-E3C6219202D9}" srcOrd="0" destOrd="0" presId="urn:microsoft.com/office/officeart/2008/layout/PictureAccentList"/>
    <dgm:cxn modelId="{3FCB47FC-18F7-45EE-82CE-0B0AFBB5026F}" type="presParOf" srcId="{A88D3C98-16FA-43F0-B138-3E38CEE531B1}" destId="{BE6F86C6-430C-4264-867A-4396EB3B6A1B}" srcOrd="1" destOrd="0" presId="urn:microsoft.com/office/officeart/2008/layout/PictureAccentList"/>
    <dgm:cxn modelId="{9DB245D3-9B53-4058-89BD-C2EFF47D4D07}" type="presParOf" srcId="{7E4E9D74-0E01-4271-96C9-1ADC279B32FF}" destId="{6566E735-0A0D-4522-A535-BD8A141E2BC6}" srcOrd="1" destOrd="0" presId="urn:microsoft.com/office/officeart/2008/layout/PictureAccentList"/>
    <dgm:cxn modelId="{3EFC1CDC-C1EE-4BB8-97D1-5FBA016AD1EE}" type="presParOf" srcId="{6566E735-0A0D-4522-A535-BD8A141E2BC6}" destId="{C10007CE-0D7D-499F-B897-5F100BEA335A}" srcOrd="0" destOrd="0" presId="urn:microsoft.com/office/officeart/2008/layout/PictureAccentList"/>
    <dgm:cxn modelId="{F2D70D35-7446-43F1-BAC3-9A1A6A809961}" type="presParOf" srcId="{6566E735-0A0D-4522-A535-BD8A141E2BC6}" destId="{6D37001F-5F36-4EED-A9EA-D5523A59AD41}" srcOrd="1" destOrd="0" presId="urn:microsoft.com/office/officeart/2008/layout/PictureAccentList"/>
    <dgm:cxn modelId="{D7FEB6C0-B034-4AF1-A0EE-79F2226B5AFE}" type="presParOf" srcId="{7E4E9D74-0E01-4271-96C9-1ADC279B32FF}" destId="{EB4D621A-0131-43DD-B93F-E60F8ED344F1}" srcOrd="2" destOrd="0" presId="urn:microsoft.com/office/officeart/2008/layout/PictureAccentList"/>
    <dgm:cxn modelId="{60266273-8439-4BE4-B732-41DA47A1B8CC}" type="presParOf" srcId="{EB4D621A-0131-43DD-B93F-E60F8ED344F1}" destId="{5774FB09-BC37-4C92-80D1-9805D8AFFC64}" srcOrd="0" destOrd="0" presId="urn:microsoft.com/office/officeart/2008/layout/PictureAccentList"/>
    <dgm:cxn modelId="{014A19A8-2BA0-4AA6-B833-30AF117120F9}" type="presParOf" srcId="{EB4D621A-0131-43DD-B93F-E60F8ED344F1}" destId="{70985485-BDE4-4B1F-AD38-B6BA82894314}" srcOrd="1" destOrd="0" presId="urn:microsoft.com/office/officeart/2008/layout/PictureAccentList"/>
    <dgm:cxn modelId="{D6965592-A432-488B-8010-3C28E84C2CCD}" type="presParOf" srcId="{7E4E9D74-0E01-4271-96C9-1ADC279B32FF}" destId="{7E4F289F-E62C-4C44-8A27-DF566B3000AA}" srcOrd="3" destOrd="0" presId="urn:microsoft.com/office/officeart/2008/layout/PictureAccentList"/>
    <dgm:cxn modelId="{BC886027-0B65-4EBF-BBD7-14B770C284D8}" type="presParOf" srcId="{7E4F289F-E62C-4C44-8A27-DF566B3000AA}" destId="{E641E025-6835-40E3-AB9C-4F6EC9559E26}" srcOrd="0" destOrd="0" presId="urn:microsoft.com/office/officeart/2008/layout/PictureAccentList"/>
    <dgm:cxn modelId="{725D4742-4B03-4E56-B71F-CCA26164167D}" type="presParOf" srcId="{7E4F289F-E62C-4C44-8A27-DF566B3000AA}" destId="{1B19BE10-B4C9-41A7-912B-826CACB9DAF1}" srcOrd="1" destOrd="0" presId="urn:microsoft.com/office/officeart/2008/layout/PictureAccentList"/>
    <dgm:cxn modelId="{A2B520EA-0105-4D9B-8BB4-68D0FC9A50D8}" type="presParOf" srcId="{523D5251-979A-4B0B-8663-5D9E4F273A37}" destId="{67E5A2D1-41AC-49B5-BD79-119E966846CD}" srcOrd="1" destOrd="0" presId="urn:microsoft.com/office/officeart/2008/layout/PictureAccentList"/>
    <dgm:cxn modelId="{08C516BA-2730-4432-B1CF-AA420B0D430B}" type="presParOf" srcId="{67E5A2D1-41AC-49B5-BD79-119E966846CD}" destId="{4D75835A-7EC2-4ABE-8F08-11BE4590E393}" srcOrd="0" destOrd="0" presId="urn:microsoft.com/office/officeart/2008/layout/PictureAccentList"/>
    <dgm:cxn modelId="{C45D5608-A6C9-44C6-BCC4-BCCBC6006D23}" type="presParOf" srcId="{4D75835A-7EC2-4ABE-8F08-11BE4590E393}" destId="{66C57F7B-5810-415B-9375-0CC842D989DD}" srcOrd="0" destOrd="0" presId="urn:microsoft.com/office/officeart/2008/layout/PictureAccentList"/>
    <dgm:cxn modelId="{47350AB8-CBCE-49A7-993D-1086443A4F14}" type="presParOf" srcId="{67E5A2D1-41AC-49B5-BD79-119E966846CD}" destId="{1D21F491-6655-44DE-B435-BBEA1A795185}" srcOrd="1" destOrd="0" presId="urn:microsoft.com/office/officeart/2008/layout/PictureAccentList"/>
    <dgm:cxn modelId="{4516E72B-930B-402D-813C-0D1169F90AF9}" type="presParOf" srcId="{1D21F491-6655-44DE-B435-BBEA1A795185}" destId="{B626E329-4BA9-4B55-9D1B-4B9BA25902DE}" srcOrd="0" destOrd="0" presId="urn:microsoft.com/office/officeart/2008/layout/PictureAccentList"/>
    <dgm:cxn modelId="{CEE878AF-7835-4368-AA1A-D16D2D782F65}" type="presParOf" srcId="{B626E329-4BA9-4B55-9D1B-4B9BA25902DE}" destId="{658E4081-B79E-45A6-9971-6CDC268302CB}" srcOrd="0" destOrd="0" presId="urn:microsoft.com/office/officeart/2008/layout/PictureAccentList"/>
    <dgm:cxn modelId="{305A86A0-9164-475A-A9D4-87F09B7123F3}" type="presParOf" srcId="{B626E329-4BA9-4B55-9D1B-4B9BA25902DE}" destId="{64442479-EA0B-451A-8F3D-378C71BB6C7C}" srcOrd="1" destOrd="0" presId="urn:microsoft.com/office/officeart/2008/layout/PictureAccentList"/>
    <dgm:cxn modelId="{D1AC1423-A54D-4A48-8F0B-DD83DE48BE59}" type="presParOf" srcId="{1D21F491-6655-44DE-B435-BBEA1A795185}" destId="{416CD769-5EE0-41DB-9469-2F87E419D97C}" srcOrd="1" destOrd="0" presId="urn:microsoft.com/office/officeart/2008/layout/PictureAccentList"/>
    <dgm:cxn modelId="{36C7B9FC-8868-4976-BB37-B5785B1DEE15}" type="presParOf" srcId="{416CD769-5EE0-41DB-9469-2F87E419D97C}" destId="{97F4B455-62F6-4002-9CC1-12A6269C8569}" srcOrd="0" destOrd="0" presId="urn:microsoft.com/office/officeart/2008/layout/PictureAccentList"/>
    <dgm:cxn modelId="{E62C9AC4-67CB-43FF-8D1C-BE258305282A}" type="presParOf" srcId="{416CD769-5EE0-41DB-9469-2F87E419D97C}" destId="{32CE8A8D-A340-4146-8D00-7A658487F34F}" srcOrd="1" destOrd="0" presId="urn:microsoft.com/office/officeart/2008/layout/PictureAccentList"/>
    <dgm:cxn modelId="{A1BDAB4D-5FBF-43B5-B1C2-99AECDE1B942}" type="presParOf" srcId="{1D21F491-6655-44DE-B435-BBEA1A795185}" destId="{D1F56FF4-7431-4B46-BBA1-03C5304A65B2}" srcOrd="2" destOrd="0" presId="urn:microsoft.com/office/officeart/2008/layout/PictureAccentList"/>
    <dgm:cxn modelId="{89997C40-FFB2-4AB2-BCEC-84268DBC1193}" type="presParOf" srcId="{D1F56FF4-7431-4B46-BBA1-03C5304A65B2}" destId="{E703E33E-0C9F-43ED-B80E-A2810A5CA4E2}" srcOrd="0" destOrd="0" presId="urn:microsoft.com/office/officeart/2008/layout/PictureAccentList"/>
    <dgm:cxn modelId="{D1A6D1F6-24E8-48A7-9295-77C52EC5AA37}" type="presParOf" srcId="{D1F56FF4-7431-4B46-BBA1-03C5304A65B2}" destId="{4F848B06-0C11-4C66-BADE-D419CDA3692D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D75D309-0264-4E0F-8F68-25CA6A3B3998}" type="doc">
      <dgm:prSet loTypeId="urn:microsoft.com/office/officeart/2005/8/layout/list1" loCatId="list" qsTypeId="urn:microsoft.com/office/officeart/2009/2/quickstyle/3d8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6E1E3A0-B59C-44DD-BB02-060078CE7393}">
      <dgm:prSet/>
      <dgm:spPr/>
      <dgm:t>
        <a:bodyPr/>
        <a:lstStyle/>
        <a:p>
          <a:pPr rtl="0"/>
          <a:r>
            <a:rPr lang="es-ES" smtClean="0"/>
            <a:t>Regulación</a:t>
          </a:r>
          <a:endParaRPr lang="es-ES"/>
        </a:p>
      </dgm:t>
    </dgm:pt>
    <dgm:pt modelId="{27743B03-90ED-4915-9883-C0E9BB7DBB33}" type="parTrans" cxnId="{8FA5BBB4-81D4-4EF9-B18C-4F347A996AF6}">
      <dgm:prSet/>
      <dgm:spPr/>
      <dgm:t>
        <a:bodyPr/>
        <a:lstStyle/>
        <a:p>
          <a:endParaRPr lang="es-ES"/>
        </a:p>
      </dgm:t>
    </dgm:pt>
    <dgm:pt modelId="{E2920730-7FBB-4ABE-A9D3-96A0B2F1B5C0}" type="sibTrans" cxnId="{8FA5BBB4-81D4-4EF9-B18C-4F347A996AF6}">
      <dgm:prSet/>
      <dgm:spPr/>
      <dgm:t>
        <a:bodyPr/>
        <a:lstStyle/>
        <a:p>
          <a:endParaRPr lang="es-ES"/>
        </a:p>
      </dgm:t>
    </dgm:pt>
    <dgm:pt modelId="{33F9855F-60A3-49B7-80AE-40D3BC73171E}">
      <dgm:prSet/>
      <dgm:spPr/>
      <dgm:t>
        <a:bodyPr/>
        <a:lstStyle/>
        <a:p>
          <a:pPr rtl="0"/>
          <a:r>
            <a:rPr lang="es-ES" dirty="0" smtClean="0"/>
            <a:t>Tít. V. Lib. II (arts. 271 a 302 CDFA)</a:t>
          </a:r>
          <a:endParaRPr lang="es-ES" dirty="0"/>
        </a:p>
      </dgm:t>
    </dgm:pt>
    <dgm:pt modelId="{62C7FB31-E6DE-42F3-98F7-D3D2DE1D6714}" type="parTrans" cxnId="{A08ADC93-81A4-4DE7-A38D-F300E61064DD}">
      <dgm:prSet/>
      <dgm:spPr/>
      <dgm:t>
        <a:bodyPr/>
        <a:lstStyle/>
        <a:p>
          <a:endParaRPr lang="es-ES"/>
        </a:p>
      </dgm:t>
    </dgm:pt>
    <dgm:pt modelId="{FD62453A-4E82-47C0-92BD-F2A3CDD6A945}" type="sibTrans" cxnId="{A08ADC93-81A4-4DE7-A38D-F300E61064DD}">
      <dgm:prSet/>
      <dgm:spPr/>
      <dgm:t>
        <a:bodyPr/>
        <a:lstStyle/>
        <a:p>
          <a:endParaRPr lang="es-ES"/>
        </a:p>
      </dgm:t>
    </dgm:pt>
    <dgm:pt modelId="{CF379103-5C52-4B0D-A669-3F38C1F223C2}">
      <dgm:prSet/>
      <dgm:spPr/>
      <dgm:t>
        <a:bodyPr/>
        <a:lstStyle/>
        <a:p>
          <a:pPr rtl="0"/>
          <a:r>
            <a:rPr lang="es-ES" dirty="0" smtClean="0"/>
            <a:t>DT. 8ª, 9ª y 11ª CDFA: </a:t>
          </a:r>
          <a:r>
            <a:rPr lang="es-ES" b="1" i="1" dirty="0" smtClean="0"/>
            <a:t>¿Desde cuándo se aplica?</a:t>
          </a:r>
          <a:endParaRPr lang="es-ES" b="1" i="1" dirty="0"/>
        </a:p>
      </dgm:t>
    </dgm:pt>
    <dgm:pt modelId="{A6740E12-D6AE-4A4C-8FB0-C22CFB0F1834}" type="parTrans" cxnId="{3F492DFE-C355-4C23-B470-FA8CBAE14B97}">
      <dgm:prSet/>
      <dgm:spPr/>
      <dgm:t>
        <a:bodyPr/>
        <a:lstStyle/>
        <a:p>
          <a:endParaRPr lang="es-ES"/>
        </a:p>
      </dgm:t>
    </dgm:pt>
    <dgm:pt modelId="{9DF07128-55CF-47D8-A6A4-CB6B53FD7A4B}" type="sibTrans" cxnId="{3F492DFE-C355-4C23-B470-FA8CBAE14B97}">
      <dgm:prSet/>
      <dgm:spPr/>
      <dgm:t>
        <a:bodyPr/>
        <a:lstStyle/>
        <a:p>
          <a:endParaRPr lang="es-ES"/>
        </a:p>
      </dgm:t>
    </dgm:pt>
    <dgm:pt modelId="{BB5E3C75-62ED-4631-9D1F-FF7FA7E39494}">
      <dgm:prSet/>
      <dgm:spPr/>
      <dgm:t>
        <a:bodyPr/>
        <a:lstStyle/>
        <a:p>
          <a:pPr rtl="0"/>
          <a:r>
            <a:rPr lang="es-ES" dirty="0" smtClean="0"/>
            <a:t>Concepto.</a:t>
          </a:r>
          <a:endParaRPr lang="es-ES" dirty="0"/>
        </a:p>
      </dgm:t>
    </dgm:pt>
    <dgm:pt modelId="{82A127C8-88C5-4A12-9EB4-5274C2AA7B63}" type="parTrans" cxnId="{DF4E6671-39BF-49AC-A7E9-4A377F975CF6}">
      <dgm:prSet/>
      <dgm:spPr/>
      <dgm:t>
        <a:bodyPr/>
        <a:lstStyle/>
        <a:p>
          <a:endParaRPr lang="es-ES"/>
        </a:p>
      </dgm:t>
    </dgm:pt>
    <dgm:pt modelId="{BB5497F3-76EB-4793-9F86-9C92FAB1880B}" type="sibTrans" cxnId="{DF4E6671-39BF-49AC-A7E9-4A377F975CF6}">
      <dgm:prSet/>
      <dgm:spPr/>
      <dgm:t>
        <a:bodyPr/>
        <a:lstStyle/>
        <a:p>
          <a:endParaRPr lang="es-ES"/>
        </a:p>
      </dgm:t>
    </dgm:pt>
    <dgm:pt modelId="{3CE269D0-18C6-4569-8D68-833DF2E0DC75}">
      <dgm:prSet/>
      <dgm:spPr/>
      <dgm:t>
        <a:bodyPr/>
        <a:lstStyle/>
        <a:p>
          <a:pPr rtl="0"/>
          <a:r>
            <a:rPr lang="es-ES" dirty="0" smtClean="0"/>
            <a:t>Arts. 192, 271 y 283 CDFA</a:t>
          </a:r>
          <a:endParaRPr lang="es-ES" dirty="0"/>
        </a:p>
      </dgm:t>
    </dgm:pt>
    <dgm:pt modelId="{2BDD3CBD-C19D-442B-A607-421ADB85AC6C}" type="parTrans" cxnId="{72CC4E5A-B2D8-4195-9C33-824FB72AA042}">
      <dgm:prSet/>
      <dgm:spPr/>
      <dgm:t>
        <a:bodyPr/>
        <a:lstStyle/>
        <a:p>
          <a:endParaRPr lang="es-ES"/>
        </a:p>
      </dgm:t>
    </dgm:pt>
    <dgm:pt modelId="{4D55D945-C8E8-46D7-B894-60D834C21814}" type="sibTrans" cxnId="{72CC4E5A-B2D8-4195-9C33-824FB72AA042}">
      <dgm:prSet/>
      <dgm:spPr/>
      <dgm:t>
        <a:bodyPr/>
        <a:lstStyle/>
        <a:p>
          <a:endParaRPr lang="es-ES"/>
        </a:p>
      </dgm:t>
    </dgm:pt>
    <dgm:pt modelId="{F0C19D33-89BE-49E7-9295-D4FDC44E084D}">
      <dgm:prSet/>
      <dgm:spPr/>
      <dgm:t>
        <a:bodyPr/>
        <a:lstStyle/>
        <a:p>
          <a:pPr rtl="0"/>
          <a:r>
            <a:rPr lang="es-ES" smtClean="0"/>
            <a:t>Universal: sobre todos los bienes del que primer fallezca</a:t>
          </a:r>
          <a:endParaRPr lang="es-ES"/>
        </a:p>
      </dgm:t>
    </dgm:pt>
    <dgm:pt modelId="{6DD8D9C6-B0A0-4DBC-AFA6-31443A630048}" type="parTrans" cxnId="{9FD0112D-CF65-4755-AB50-10448A16DC9E}">
      <dgm:prSet/>
      <dgm:spPr/>
      <dgm:t>
        <a:bodyPr/>
        <a:lstStyle/>
        <a:p>
          <a:endParaRPr lang="es-ES"/>
        </a:p>
      </dgm:t>
    </dgm:pt>
    <dgm:pt modelId="{B8F3F374-4240-4CBE-AD7C-D6526424CC0C}" type="sibTrans" cxnId="{9FD0112D-CF65-4755-AB50-10448A16DC9E}">
      <dgm:prSet/>
      <dgm:spPr/>
      <dgm:t>
        <a:bodyPr/>
        <a:lstStyle/>
        <a:p>
          <a:endParaRPr lang="es-ES"/>
        </a:p>
      </dgm:t>
    </dgm:pt>
    <dgm:pt modelId="{5AA27569-05C2-40FB-A021-803F68F5FCB8}">
      <dgm:prSet/>
      <dgm:spPr/>
      <dgm:t>
        <a:bodyPr/>
        <a:lstStyle/>
        <a:p>
          <a:pPr rtl="0"/>
          <a:r>
            <a:rPr lang="es-ES" dirty="0" smtClean="0"/>
            <a:t>Admite pactos.</a:t>
          </a:r>
          <a:endParaRPr lang="es-ES" dirty="0"/>
        </a:p>
      </dgm:t>
    </dgm:pt>
    <dgm:pt modelId="{AD8FF50E-C8D4-48D8-9191-F8B4307AB00E}" type="parTrans" cxnId="{F7B4B3DC-BB12-4AD2-9874-4C132D3BA45C}">
      <dgm:prSet/>
      <dgm:spPr/>
      <dgm:t>
        <a:bodyPr/>
        <a:lstStyle/>
        <a:p>
          <a:endParaRPr lang="es-ES"/>
        </a:p>
      </dgm:t>
    </dgm:pt>
    <dgm:pt modelId="{88396977-2B64-462C-9681-222679A994FF}" type="sibTrans" cxnId="{F7B4B3DC-BB12-4AD2-9874-4C132D3BA45C}">
      <dgm:prSet/>
      <dgm:spPr/>
      <dgm:t>
        <a:bodyPr/>
        <a:lstStyle/>
        <a:p>
          <a:endParaRPr lang="es-ES"/>
        </a:p>
      </dgm:t>
    </dgm:pt>
    <dgm:pt modelId="{7B18A90E-A11E-4012-80DE-9167E2FC4EFA}">
      <dgm:prSet/>
      <dgm:spPr/>
      <dgm:t>
        <a:bodyPr/>
        <a:lstStyle/>
        <a:p>
          <a:pPr rtl="0"/>
          <a:r>
            <a:rPr lang="es-ES" smtClean="0"/>
            <a:t>Estructura:</a:t>
          </a:r>
          <a:endParaRPr lang="es-ES"/>
        </a:p>
      </dgm:t>
    </dgm:pt>
    <dgm:pt modelId="{F7217F10-CDF9-48D4-82A5-911BA6A4529A}" type="parTrans" cxnId="{1426EC39-0B15-4719-B4E6-933A05CBD193}">
      <dgm:prSet/>
      <dgm:spPr/>
      <dgm:t>
        <a:bodyPr/>
        <a:lstStyle/>
        <a:p>
          <a:endParaRPr lang="es-ES"/>
        </a:p>
      </dgm:t>
    </dgm:pt>
    <dgm:pt modelId="{FC697FA4-1CE5-4537-8379-5F14796B4253}" type="sibTrans" cxnId="{1426EC39-0B15-4719-B4E6-933A05CBD193}">
      <dgm:prSet/>
      <dgm:spPr/>
      <dgm:t>
        <a:bodyPr/>
        <a:lstStyle/>
        <a:p>
          <a:endParaRPr lang="es-ES"/>
        </a:p>
      </dgm:t>
    </dgm:pt>
    <dgm:pt modelId="{86471A9F-590A-47ED-99C5-59D94F880F8A}">
      <dgm:prSet/>
      <dgm:spPr/>
      <dgm:t>
        <a:bodyPr/>
        <a:lstStyle/>
        <a:p>
          <a:pPr rtl="0"/>
          <a:r>
            <a:rPr lang="es-ES" smtClean="0"/>
            <a:t>Derecho expectante:</a:t>
          </a:r>
          <a:endParaRPr lang="es-ES"/>
        </a:p>
      </dgm:t>
    </dgm:pt>
    <dgm:pt modelId="{24C87BB1-94CF-43ED-871D-697C580B5128}" type="parTrans" cxnId="{FEC7E71A-0F29-490E-B58A-FF8D6CC55262}">
      <dgm:prSet/>
      <dgm:spPr/>
      <dgm:t>
        <a:bodyPr/>
        <a:lstStyle/>
        <a:p>
          <a:endParaRPr lang="es-ES"/>
        </a:p>
      </dgm:t>
    </dgm:pt>
    <dgm:pt modelId="{47EF22A2-A3FA-4C23-B33F-97C2388E662F}" type="sibTrans" cxnId="{FEC7E71A-0F29-490E-B58A-FF8D6CC55262}">
      <dgm:prSet/>
      <dgm:spPr/>
      <dgm:t>
        <a:bodyPr/>
        <a:lstStyle/>
        <a:p>
          <a:endParaRPr lang="es-ES"/>
        </a:p>
      </dgm:t>
    </dgm:pt>
    <dgm:pt modelId="{E8C21299-033A-40CC-89C1-E10620C647B5}">
      <dgm:prSet/>
      <dgm:spPr/>
      <dgm:t>
        <a:bodyPr/>
        <a:lstStyle/>
        <a:p>
          <a:pPr rtl="0"/>
          <a:r>
            <a:rPr lang="es-ES" dirty="0" smtClean="0"/>
            <a:t>Sobre inmuebles: </a:t>
          </a:r>
          <a:r>
            <a:rPr lang="es-ES" i="1" dirty="0" smtClean="0"/>
            <a:t>un gravamen real de origen legal (art. 280 CDFA)</a:t>
          </a:r>
          <a:endParaRPr lang="es-ES" dirty="0"/>
        </a:p>
      </dgm:t>
    </dgm:pt>
    <dgm:pt modelId="{33EA4151-B317-41E4-ABF8-7F7FBC3811E0}" type="parTrans" cxnId="{81C5568B-03BD-4BF5-A5D9-2FB61BF9E1EF}">
      <dgm:prSet/>
      <dgm:spPr/>
      <dgm:t>
        <a:bodyPr/>
        <a:lstStyle/>
        <a:p>
          <a:endParaRPr lang="es-ES"/>
        </a:p>
      </dgm:t>
    </dgm:pt>
    <dgm:pt modelId="{66413ECC-EE09-4869-86D6-1095A5FD52CF}" type="sibTrans" cxnId="{81C5568B-03BD-4BF5-A5D9-2FB61BF9E1EF}">
      <dgm:prSet/>
      <dgm:spPr/>
      <dgm:t>
        <a:bodyPr/>
        <a:lstStyle/>
        <a:p>
          <a:endParaRPr lang="es-ES"/>
        </a:p>
      </dgm:t>
    </dgm:pt>
    <dgm:pt modelId="{77BF95AD-E856-4B82-A052-E45392F9E81E}">
      <dgm:prSet/>
      <dgm:spPr/>
      <dgm:t>
        <a:bodyPr/>
        <a:lstStyle/>
        <a:p>
          <a:pPr rtl="0"/>
          <a:r>
            <a:rPr lang="es-ES" i="0" dirty="0" smtClean="0"/>
            <a:t>Sobre  muebles: art. 282 CDFA</a:t>
          </a:r>
          <a:endParaRPr lang="es-ES" i="0" dirty="0"/>
        </a:p>
      </dgm:t>
    </dgm:pt>
    <dgm:pt modelId="{B6B0BB87-62EA-4A46-8313-2E265A6D1945}" type="parTrans" cxnId="{4DA57C59-99A3-47ED-B899-F3E5ED80166E}">
      <dgm:prSet/>
      <dgm:spPr/>
      <dgm:t>
        <a:bodyPr/>
        <a:lstStyle/>
        <a:p>
          <a:endParaRPr lang="es-ES"/>
        </a:p>
      </dgm:t>
    </dgm:pt>
    <dgm:pt modelId="{3C827308-DD85-4F77-B863-5615A2D850B7}" type="sibTrans" cxnId="{4DA57C59-99A3-47ED-B899-F3E5ED80166E}">
      <dgm:prSet/>
      <dgm:spPr/>
      <dgm:t>
        <a:bodyPr/>
        <a:lstStyle/>
        <a:p>
          <a:endParaRPr lang="es-ES"/>
        </a:p>
      </dgm:t>
    </dgm:pt>
    <dgm:pt modelId="{BC137775-13ED-4C7B-BF84-810FEBB4F5F7}">
      <dgm:prSet/>
      <dgm:spPr/>
      <dgm:t>
        <a:bodyPr/>
        <a:lstStyle/>
        <a:p>
          <a:pPr rtl="0"/>
          <a:r>
            <a:rPr lang="es-ES" dirty="0" smtClean="0"/>
            <a:t>Usufructo vidual: art. 283 CDFA</a:t>
          </a:r>
          <a:endParaRPr lang="es-ES" dirty="0"/>
        </a:p>
      </dgm:t>
    </dgm:pt>
    <dgm:pt modelId="{F7B8EFE1-D5CB-49ED-B845-C9CDCA2FBE69}" type="parTrans" cxnId="{1EA3B2ED-2D04-408C-A5A4-94AC8522AF7D}">
      <dgm:prSet/>
      <dgm:spPr/>
      <dgm:t>
        <a:bodyPr/>
        <a:lstStyle/>
        <a:p>
          <a:endParaRPr lang="es-ES"/>
        </a:p>
      </dgm:t>
    </dgm:pt>
    <dgm:pt modelId="{781676EF-E234-4D63-9B22-FD18A5BC3657}" type="sibTrans" cxnId="{1EA3B2ED-2D04-408C-A5A4-94AC8522AF7D}">
      <dgm:prSet/>
      <dgm:spPr/>
      <dgm:t>
        <a:bodyPr/>
        <a:lstStyle/>
        <a:p>
          <a:endParaRPr lang="es-ES"/>
        </a:p>
      </dgm:t>
    </dgm:pt>
    <dgm:pt modelId="{DDDC3CDD-B19F-40E4-A1F0-56D9E0E64F9C}">
      <dgm:prSet/>
      <dgm:spPr/>
      <dgm:t>
        <a:bodyPr/>
        <a:lstStyle/>
        <a:p>
          <a:pPr rtl="0"/>
          <a:r>
            <a:rPr lang="es-ES" smtClean="0"/>
            <a:t>Naturaleza</a:t>
          </a:r>
          <a:endParaRPr lang="es-ES"/>
        </a:p>
      </dgm:t>
    </dgm:pt>
    <dgm:pt modelId="{6901B531-4B02-4A27-880C-E7B97E2F6D91}" type="parTrans" cxnId="{54B49E05-C713-4ED1-8BF9-B7B851E75B3C}">
      <dgm:prSet/>
      <dgm:spPr/>
      <dgm:t>
        <a:bodyPr/>
        <a:lstStyle/>
        <a:p>
          <a:endParaRPr lang="es-ES"/>
        </a:p>
      </dgm:t>
    </dgm:pt>
    <dgm:pt modelId="{67FEB366-5D1B-4EC7-AEC6-BFC2073D8D57}" type="sibTrans" cxnId="{54B49E05-C713-4ED1-8BF9-B7B851E75B3C}">
      <dgm:prSet/>
      <dgm:spPr/>
      <dgm:t>
        <a:bodyPr/>
        <a:lstStyle/>
        <a:p>
          <a:endParaRPr lang="es-ES"/>
        </a:p>
      </dgm:t>
    </dgm:pt>
    <dgm:pt modelId="{3A887871-D993-452E-9240-73D2D615967E}">
      <dgm:prSet/>
      <dgm:spPr/>
      <dgm:t>
        <a:bodyPr/>
        <a:lstStyle/>
        <a:p>
          <a:pPr rtl="0"/>
          <a:r>
            <a:rPr lang="es-ES" dirty="0" smtClean="0"/>
            <a:t>Institución de </a:t>
          </a:r>
          <a:r>
            <a:rPr lang="es-ES" i="1" dirty="0" smtClean="0"/>
            <a:t>Derecho de familia</a:t>
          </a:r>
          <a:r>
            <a:rPr lang="es-ES" dirty="0" smtClean="0"/>
            <a:t> y no sucesoria: arts. 192 y 271 CDFA</a:t>
          </a:r>
          <a:endParaRPr lang="es-ES" dirty="0"/>
        </a:p>
      </dgm:t>
    </dgm:pt>
    <dgm:pt modelId="{7DAD1EF7-4E58-4656-A280-4596FA1DECDE}" type="parTrans" cxnId="{3E79C1FE-BCAB-4794-B256-AA9DADFE0790}">
      <dgm:prSet/>
      <dgm:spPr/>
      <dgm:t>
        <a:bodyPr/>
        <a:lstStyle/>
        <a:p>
          <a:endParaRPr lang="es-ES"/>
        </a:p>
      </dgm:t>
    </dgm:pt>
    <dgm:pt modelId="{AD9BCA3A-5BD1-42A8-A968-FE04473836A6}" type="sibTrans" cxnId="{3E79C1FE-BCAB-4794-B256-AA9DADFE0790}">
      <dgm:prSet/>
      <dgm:spPr/>
      <dgm:t>
        <a:bodyPr/>
        <a:lstStyle/>
        <a:p>
          <a:endParaRPr lang="es-ES"/>
        </a:p>
      </dgm:t>
    </dgm:pt>
    <dgm:pt modelId="{85C4525E-3819-49A5-ABCA-8AECB655A8FD}">
      <dgm:prSet/>
      <dgm:spPr/>
      <dgm:t>
        <a:bodyPr/>
        <a:lstStyle/>
        <a:p>
          <a:pPr rtl="0"/>
          <a:r>
            <a:rPr lang="es-ES" dirty="0" smtClean="0"/>
            <a:t>Su origen: la celebración del matrimonio regido por la ley aragonesa: </a:t>
          </a:r>
          <a:r>
            <a:rPr lang="es-ES" dirty="0" smtClean="0">
              <a:hlinkClick xmlns:r="http://schemas.openxmlformats.org/officeDocument/2006/relationships" r:id="rId1"/>
            </a:rPr>
            <a:t>art. 9.2</a:t>
          </a:r>
          <a:r>
            <a:rPr lang="es-ES" dirty="0" smtClean="0"/>
            <a:t> </a:t>
          </a:r>
          <a:r>
            <a:rPr lang="es-ES" dirty="0" err="1" smtClean="0"/>
            <a:t>Cc.</a:t>
          </a:r>
          <a:endParaRPr lang="es-ES" dirty="0"/>
        </a:p>
      </dgm:t>
    </dgm:pt>
    <dgm:pt modelId="{1A0D27C0-8E38-424F-85B1-CBE89CC6E88F}" type="parTrans" cxnId="{E469DB32-68AC-449B-B0C3-83AFFF8D70FD}">
      <dgm:prSet/>
      <dgm:spPr/>
      <dgm:t>
        <a:bodyPr/>
        <a:lstStyle/>
        <a:p>
          <a:endParaRPr lang="es-ES"/>
        </a:p>
      </dgm:t>
    </dgm:pt>
    <dgm:pt modelId="{07864C77-1887-471E-BC0C-270CFB68AF95}" type="sibTrans" cxnId="{E469DB32-68AC-449B-B0C3-83AFFF8D70FD}">
      <dgm:prSet/>
      <dgm:spPr/>
      <dgm:t>
        <a:bodyPr/>
        <a:lstStyle/>
        <a:p>
          <a:endParaRPr lang="es-ES"/>
        </a:p>
      </dgm:t>
    </dgm:pt>
    <dgm:pt modelId="{7899558A-0F0C-4103-9F6B-7CA9EEAC7F03}">
      <dgm:prSet/>
      <dgm:spPr/>
      <dgm:t>
        <a:bodyPr/>
        <a:lstStyle/>
        <a:p>
          <a:pPr rtl="0"/>
          <a:r>
            <a:rPr lang="es-ES" dirty="0" smtClean="0"/>
            <a:t>Los cónyuges aragoneses </a:t>
          </a:r>
          <a:r>
            <a:rPr lang="es-ES" i="1" dirty="0" smtClean="0"/>
            <a:t>no son legitimarios</a:t>
          </a:r>
          <a:endParaRPr lang="es-ES" dirty="0"/>
        </a:p>
      </dgm:t>
    </dgm:pt>
    <dgm:pt modelId="{B2AF1254-FEFF-4EB4-9633-B0234203ABAD}" type="parTrans" cxnId="{5FF9EC17-ACD6-4E20-A70F-71F5369AFB07}">
      <dgm:prSet/>
      <dgm:spPr/>
      <dgm:t>
        <a:bodyPr/>
        <a:lstStyle/>
        <a:p>
          <a:endParaRPr lang="es-ES"/>
        </a:p>
      </dgm:t>
    </dgm:pt>
    <dgm:pt modelId="{830554B0-203F-453D-9F8F-C0363DBB7B9E}" type="sibTrans" cxnId="{5FF9EC17-ACD6-4E20-A70F-71F5369AFB07}">
      <dgm:prSet/>
      <dgm:spPr/>
      <dgm:t>
        <a:bodyPr/>
        <a:lstStyle/>
        <a:p>
          <a:endParaRPr lang="es-ES"/>
        </a:p>
      </dgm:t>
    </dgm:pt>
    <dgm:pt modelId="{F1BC6D17-37E9-47C8-8F16-009143B049CC}">
      <dgm:prSet/>
      <dgm:spPr/>
      <dgm:t>
        <a:bodyPr/>
        <a:lstStyle/>
        <a:p>
          <a:pPr rtl="0"/>
          <a:r>
            <a:rPr lang="es-ES" dirty="0" smtClean="0"/>
            <a:t>Caracteres.</a:t>
          </a:r>
          <a:endParaRPr lang="es-ES" dirty="0"/>
        </a:p>
      </dgm:t>
    </dgm:pt>
    <dgm:pt modelId="{C56E043C-8BF3-469A-9977-53E99531C8EB}" type="parTrans" cxnId="{2CF26481-4CEC-4CFF-ABFC-2A235A5F01B4}">
      <dgm:prSet/>
      <dgm:spPr/>
      <dgm:t>
        <a:bodyPr/>
        <a:lstStyle/>
        <a:p>
          <a:endParaRPr lang="es-ES"/>
        </a:p>
      </dgm:t>
    </dgm:pt>
    <dgm:pt modelId="{EAF41F41-19D2-4C64-88A8-171E0AD8FBC9}" type="sibTrans" cxnId="{2CF26481-4CEC-4CFF-ABFC-2A235A5F01B4}">
      <dgm:prSet/>
      <dgm:spPr/>
      <dgm:t>
        <a:bodyPr/>
        <a:lstStyle/>
        <a:p>
          <a:endParaRPr lang="es-ES"/>
        </a:p>
      </dgm:t>
    </dgm:pt>
    <dgm:pt modelId="{35A7EE9D-35D6-46F1-9A4C-3B10D438DF4F}">
      <dgm:prSet/>
      <dgm:spPr/>
      <dgm:t>
        <a:bodyPr/>
        <a:lstStyle/>
        <a:p>
          <a:pPr rtl="0"/>
          <a:r>
            <a:rPr lang="es-ES" dirty="0" smtClean="0"/>
            <a:t>Inalienable e inembargable: art. 273 CDFA, si bien:</a:t>
          </a:r>
          <a:endParaRPr lang="es-ES" dirty="0"/>
        </a:p>
      </dgm:t>
    </dgm:pt>
    <dgm:pt modelId="{DA220E58-93FE-42DB-8E5B-0F1A37ADBE09}" type="parTrans" cxnId="{89C86EEF-91C4-4904-8C34-349F5884F0DF}">
      <dgm:prSet/>
      <dgm:spPr/>
      <dgm:t>
        <a:bodyPr/>
        <a:lstStyle/>
        <a:p>
          <a:endParaRPr lang="es-ES"/>
        </a:p>
      </dgm:t>
    </dgm:pt>
    <dgm:pt modelId="{F395A672-4261-4AB7-9F10-82ABBD00FAE4}" type="sibTrans" cxnId="{89C86EEF-91C4-4904-8C34-349F5884F0DF}">
      <dgm:prSet/>
      <dgm:spPr/>
      <dgm:t>
        <a:bodyPr/>
        <a:lstStyle/>
        <a:p>
          <a:endParaRPr lang="es-ES"/>
        </a:p>
      </dgm:t>
    </dgm:pt>
    <dgm:pt modelId="{7CD04F61-D089-4766-BE9D-7176E52F9607}">
      <dgm:prSet/>
      <dgm:spPr/>
      <dgm:t>
        <a:bodyPr/>
        <a:lstStyle/>
        <a:p>
          <a:pPr rtl="0"/>
          <a:r>
            <a:rPr lang="es-ES" dirty="0" smtClean="0"/>
            <a:t>Se puede excluir: art. 272.2CDFA.</a:t>
          </a:r>
          <a:endParaRPr lang="es-ES" dirty="0"/>
        </a:p>
      </dgm:t>
    </dgm:pt>
    <dgm:pt modelId="{041F2BD2-DBFB-4831-A862-CE78AA71DF3B}" type="parTrans" cxnId="{487C8E4A-63E4-49FE-9825-3FC2C5119C0B}">
      <dgm:prSet/>
      <dgm:spPr/>
      <dgm:t>
        <a:bodyPr/>
        <a:lstStyle/>
        <a:p>
          <a:endParaRPr lang="es-ES"/>
        </a:p>
      </dgm:t>
    </dgm:pt>
    <dgm:pt modelId="{A4061542-AD21-440D-8858-34A75B76420D}" type="sibTrans" cxnId="{487C8E4A-63E4-49FE-9825-3FC2C5119C0B}">
      <dgm:prSet/>
      <dgm:spPr/>
      <dgm:t>
        <a:bodyPr/>
        <a:lstStyle/>
        <a:p>
          <a:endParaRPr lang="es-ES"/>
        </a:p>
      </dgm:t>
    </dgm:pt>
    <dgm:pt modelId="{B34807F0-3446-47BF-93E7-8C4FB15674E4}">
      <dgm:prSet/>
      <dgm:spPr/>
      <dgm:t>
        <a:bodyPr/>
        <a:lstStyle/>
        <a:p>
          <a:pPr rtl="0"/>
          <a:r>
            <a:rPr lang="es-ES" dirty="0" smtClean="0"/>
            <a:t>Privar: art 275 CDFA.</a:t>
          </a:r>
          <a:endParaRPr lang="es-ES" dirty="0"/>
        </a:p>
      </dgm:t>
    </dgm:pt>
    <dgm:pt modelId="{137107DC-5928-40A2-A087-0CFC846947CC}" type="parTrans" cxnId="{20F19CA9-DB34-419D-B671-951F6AF5D44F}">
      <dgm:prSet/>
      <dgm:spPr/>
      <dgm:t>
        <a:bodyPr/>
        <a:lstStyle/>
        <a:p>
          <a:endParaRPr lang="es-ES"/>
        </a:p>
      </dgm:t>
    </dgm:pt>
    <dgm:pt modelId="{AF0E10C9-56F4-492C-ACC5-762A09270A61}" type="sibTrans" cxnId="{20F19CA9-DB34-419D-B671-951F6AF5D44F}">
      <dgm:prSet/>
      <dgm:spPr/>
      <dgm:t>
        <a:bodyPr/>
        <a:lstStyle/>
        <a:p>
          <a:endParaRPr lang="es-ES"/>
        </a:p>
      </dgm:t>
    </dgm:pt>
    <dgm:pt modelId="{59A39802-069D-448B-B25E-073F6963A915}">
      <dgm:prSet/>
      <dgm:spPr/>
      <dgm:t>
        <a:bodyPr/>
        <a:lstStyle/>
        <a:p>
          <a:pPr rtl="0"/>
          <a:r>
            <a:rPr lang="es-ES" smtClean="0"/>
            <a:t>Renunciar</a:t>
          </a:r>
          <a:r>
            <a:rPr lang="es-ES" dirty="0" smtClean="0"/>
            <a:t>: art. 274 CDFA</a:t>
          </a:r>
          <a:endParaRPr lang="es-ES" dirty="0"/>
        </a:p>
      </dgm:t>
    </dgm:pt>
    <dgm:pt modelId="{B359987E-5FB2-47CC-9F9E-C116E5668C7A}" type="parTrans" cxnId="{F3776CC0-808C-48B3-9AE9-6A93251528C3}">
      <dgm:prSet/>
      <dgm:spPr/>
      <dgm:t>
        <a:bodyPr/>
        <a:lstStyle/>
        <a:p>
          <a:endParaRPr lang="es-ES"/>
        </a:p>
      </dgm:t>
    </dgm:pt>
    <dgm:pt modelId="{80BD07F9-2743-4D6D-9781-DB9E8BB60849}" type="sibTrans" cxnId="{F3776CC0-808C-48B3-9AE9-6A93251528C3}">
      <dgm:prSet/>
      <dgm:spPr/>
      <dgm:t>
        <a:bodyPr/>
        <a:lstStyle/>
        <a:p>
          <a:endParaRPr lang="es-ES"/>
        </a:p>
      </dgm:t>
    </dgm:pt>
    <dgm:pt modelId="{48310EDF-39AA-4ADD-9140-F4E2512D546B}">
      <dgm:prSet/>
      <dgm:spPr/>
      <dgm:t>
        <a:bodyPr/>
        <a:lstStyle/>
        <a:p>
          <a:pPr rtl="0"/>
          <a:r>
            <a:rPr lang="es-ES" i="1" dirty="0" smtClean="0"/>
            <a:t>Favor </a:t>
          </a:r>
          <a:r>
            <a:rPr lang="es-ES" i="1" dirty="0" err="1" smtClean="0"/>
            <a:t>viduitatis</a:t>
          </a:r>
          <a:r>
            <a:rPr lang="es-ES" dirty="0" smtClean="0"/>
            <a:t>: art. 272-3 CDFA </a:t>
          </a:r>
          <a:endParaRPr lang="es-ES" dirty="0"/>
        </a:p>
      </dgm:t>
    </dgm:pt>
    <dgm:pt modelId="{0F2C0EF2-629D-4246-A629-6AC21D4C4AD1}" type="parTrans" cxnId="{5A6AF63A-262B-43BE-A851-6F3222EA6803}">
      <dgm:prSet/>
      <dgm:spPr/>
      <dgm:t>
        <a:bodyPr/>
        <a:lstStyle/>
        <a:p>
          <a:endParaRPr lang="es-ES"/>
        </a:p>
      </dgm:t>
    </dgm:pt>
    <dgm:pt modelId="{E7E59368-1E1D-4AA1-B62C-999E9F3EC30B}" type="sibTrans" cxnId="{5A6AF63A-262B-43BE-A851-6F3222EA6803}">
      <dgm:prSet/>
      <dgm:spPr/>
      <dgm:t>
        <a:bodyPr/>
        <a:lstStyle/>
        <a:p>
          <a:endParaRPr lang="es-ES"/>
        </a:p>
      </dgm:t>
    </dgm:pt>
    <dgm:pt modelId="{D56A2C73-7144-43AD-A946-25E5CC11B0A3}">
      <dgm:prSet/>
      <dgm:spPr/>
      <dgm:t>
        <a:bodyPr/>
        <a:lstStyle/>
        <a:p>
          <a:pPr rtl="0"/>
          <a:r>
            <a:rPr lang="es-ES" dirty="0" smtClean="0"/>
            <a:t>Compatibilidad con cualquier </a:t>
          </a:r>
          <a:r>
            <a:rPr lang="es-ES" dirty="0" err="1" smtClean="0"/>
            <a:t>r.e.m</a:t>
          </a:r>
          <a:r>
            <a:rPr lang="es-ES" dirty="0" smtClean="0"/>
            <a:t>.: art. 271. 3CDFA [STSJA 30/10/1996)</a:t>
          </a:r>
          <a:endParaRPr lang="es-ES" dirty="0"/>
        </a:p>
      </dgm:t>
    </dgm:pt>
    <dgm:pt modelId="{C3E9E2AD-8078-4BA0-9D58-31488E1C6B92}" type="parTrans" cxnId="{1F24C3E4-744B-43C0-B2A1-D1558CCCF549}">
      <dgm:prSet/>
      <dgm:spPr/>
      <dgm:t>
        <a:bodyPr/>
        <a:lstStyle/>
        <a:p>
          <a:endParaRPr lang="es-ES"/>
        </a:p>
      </dgm:t>
    </dgm:pt>
    <dgm:pt modelId="{705CC786-03DD-4D51-BE42-708CD0C151F9}" type="sibTrans" cxnId="{1F24C3E4-744B-43C0-B2A1-D1558CCCF549}">
      <dgm:prSet/>
      <dgm:spPr/>
      <dgm:t>
        <a:bodyPr/>
        <a:lstStyle/>
        <a:p>
          <a:endParaRPr lang="es-ES"/>
        </a:p>
      </dgm:t>
    </dgm:pt>
    <dgm:pt modelId="{FFFE4412-6CEF-4274-B0CD-FFB90AC06FAA}">
      <dgm:prSet/>
      <dgm:spPr/>
      <dgm:t>
        <a:bodyPr/>
        <a:lstStyle/>
        <a:p>
          <a:pPr rtl="0"/>
          <a:r>
            <a:rPr lang="es-ES" dirty="0" smtClean="0"/>
            <a:t>Ventaja matrimonial: </a:t>
          </a:r>
          <a:r>
            <a:rPr lang="es-ES" i="1" dirty="0" smtClean="0"/>
            <a:t>prior tempore </a:t>
          </a:r>
          <a:r>
            <a:rPr lang="es-ES" i="1" dirty="0" err="1" smtClean="0"/>
            <a:t>potiur</a:t>
          </a:r>
          <a:r>
            <a:rPr lang="es-ES" i="1" dirty="0" smtClean="0"/>
            <a:t> in iure</a:t>
          </a:r>
          <a:endParaRPr lang="es-ES" i="1" dirty="0"/>
        </a:p>
      </dgm:t>
    </dgm:pt>
    <dgm:pt modelId="{5F71EEB4-B692-4522-93FB-AA9A27B1A9F2}" type="parTrans" cxnId="{92BFDE96-E46F-4BD1-BDAA-BA1A273E11A6}">
      <dgm:prSet/>
      <dgm:spPr/>
      <dgm:t>
        <a:bodyPr/>
        <a:lstStyle/>
        <a:p>
          <a:endParaRPr lang="es-ES"/>
        </a:p>
      </dgm:t>
    </dgm:pt>
    <dgm:pt modelId="{814BB204-3638-41C1-B844-0C51F492513A}" type="sibTrans" cxnId="{92BFDE96-E46F-4BD1-BDAA-BA1A273E11A6}">
      <dgm:prSet/>
      <dgm:spPr/>
      <dgm:t>
        <a:bodyPr/>
        <a:lstStyle/>
        <a:p>
          <a:endParaRPr lang="es-ES"/>
        </a:p>
      </dgm:t>
    </dgm:pt>
    <dgm:pt modelId="{32BD33FE-76B0-42DD-A37F-563EC841CF09}" type="pres">
      <dgm:prSet presAssocID="{0D75D309-0264-4E0F-8F68-25CA6A3B399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F6EE99C-EC73-4E4A-BFCD-5DC5875C823A}" type="pres">
      <dgm:prSet presAssocID="{36E1E3A0-B59C-44DD-BB02-060078CE7393}" presName="parentLin" presStyleCnt="0"/>
      <dgm:spPr/>
    </dgm:pt>
    <dgm:pt modelId="{1C888F3D-0A41-498F-B420-D7DEF0383758}" type="pres">
      <dgm:prSet presAssocID="{36E1E3A0-B59C-44DD-BB02-060078CE7393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6E10671C-149A-4FB9-9156-85F3294A2E1F}" type="pres">
      <dgm:prSet presAssocID="{36E1E3A0-B59C-44DD-BB02-060078CE7393}" presName="parentText" presStyleLbl="node1" presStyleIdx="0" presStyleCnt="5" custLinFactNeighborY="-4548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2FB2FB9-5F5B-4ED8-9943-ED996C047DE0}" type="pres">
      <dgm:prSet presAssocID="{36E1E3A0-B59C-44DD-BB02-060078CE7393}" presName="negativeSpace" presStyleCnt="0"/>
      <dgm:spPr/>
    </dgm:pt>
    <dgm:pt modelId="{DE52A175-A550-4928-9700-4F145A8A943D}" type="pres">
      <dgm:prSet presAssocID="{36E1E3A0-B59C-44DD-BB02-060078CE7393}" presName="childText" presStyleLbl="conFgAcc1" presStyleIdx="0" presStyleCnt="5" custLinFactY="-1110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174003-3342-4BE2-8E1F-9295E5C694D5}" type="pres">
      <dgm:prSet presAssocID="{E2920730-7FBB-4ABE-A9D3-96A0B2F1B5C0}" presName="spaceBetweenRectangles" presStyleCnt="0"/>
      <dgm:spPr/>
    </dgm:pt>
    <dgm:pt modelId="{9CC1EF87-EC2D-40AC-9601-E9F8DF741542}" type="pres">
      <dgm:prSet presAssocID="{BB5E3C75-62ED-4631-9D1F-FF7FA7E39494}" presName="parentLin" presStyleCnt="0"/>
      <dgm:spPr/>
    </dgm:pt>
    <dgm:pt modelId="{0DAA6722-C116-43E3-B155-88E7215F9CD2}" type="pres">
      <dgm:prSet presAssocID="{BB5E3C75-62ED-4631-9D1F-FF7FA7E39494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8F85E925-836E-4AE7-B56C-18539302D53B}" type="pres">
      <dgm:prSet presAssocID="{BB5E3C75-62ED-4631-9D1F-FF7FA7E39494}" presName="parentText" presStyleLbl="node1" presStyleIdx="1" presStyleCnt="5" custLinFactNeighborY="-2438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DF7DAD-D4E7-4D8A-81E0-10BBE92AC0C8}" type="pres">
      <dgm:prSet presAssocID="{BB5E3C75-62ED-4631-9D1F-FF7FA7E39494}" presName="negativeSpace" presStyleCnt="0"/>
      <dgm:spPr/>
    </dgm:pt>
    <dgm:pt modelId="{22455D7C-577F-4D0D-8EE6-1E8E80C73A6A}" type="pres">
      <dgm:prSet presAssocID="{BB5E3C75-62ED-4631-9D1F-FF7FA7E39494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E856D67-A8C4-46A2-B4AF-F7A398499DA9}" type="pres">
      <dgm:prSet presAssocID="{BB5497F3-76EB-4793-9F86-9C92FAB1880B}" presName="spaceBetweenRectangles" presStyleCnt="0"/>
      <dgm:spPr/>
    </dgm:pt>
    <dgm:pt modelId="{4336AA6B-A12F-4E41-B8A6-CDD1BD3B3054}" type="pres">
      <dgm:prSet presAssocID="{7B18A90E-A11E-4012-80DE-9167E2FC4EFA}" presName="parentLin" presStyleCnt="0"/>
      <dgm:spPr/>
    </dgm:pt>
    <dgm:pt modelId="{0F6F1A51-6A5B-499D-9640-F29BC361E544}" type="pres">
      <dgm:prSet presAssocID="{7B18A90E-A11E-4012-80DE-9167E2FC4EFA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5A94A07F-9784-47D4-9ABB-53FCA5EA468C}" type="pres">
      <dgm:prSet presAssocID="{7B18A90E-A11E-4012-80DE-9167E2FC4EFA}" presName="parentText" presStyleLbl="node1" presStyleIdx="2" presStyleCnt="5" custLinFactNeighborY="-191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D26AB0C-300F-4239-B224-2109266E3B49}" type="pres">
      <dgm:prSet presAssocID="{7B18A90E-A11E-4012-80DE-9167E2FC4EFA}" presName="negativeSpace" presStyleCnt="0"/>
      <dgm:spPr/>
    </dgm:pt>
    <dgm:pt modelId="{6BE5B0DD-CF43-4745-8230-F92E74566659}" type="pres">
      <dgm:prSet presAssocID="{7B18A90E-A11E-4012-80DE-9167E2FC4EFA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8065C9-4A62-49E6-BAD0-27D40BB56A1C}" type="pres">
      <dgm:prSet presAssocID="{FC697FA4-1CE5-4537-8379-5F14796B4253}" presName="spaceBetweenRectangles" presStyleCnt="0"/>
      <dgm:spPr/>
    </dgm:pt>
    <dgm:pt modelId="{C58CC3B2-FFF7-46D2-9796-296DD0879A8B}" type="pres">
      <dgm:prSet presAssocID="{DDDC3CDD-B19F-40E4-A1F0-56D9E0E64F9C}" presName="parentLin" presStyleCnt="0"/>
      <dgm:spPr/>
    </dgm:pt>
    <dgm:pt modelId="{961B6364-C674-4795-B4C2-3DADA8109492}" type="pres">
      <dgm:prSet presAssocID="{DDDC3CDD-B19F-40E4-A1F0-56D9E0E64F9C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03FDFD80-5AB1-44A5-B050-F9C2C992F8CE}" type="pres">
      <dgm:prSet presAssocID="{DDDC3CDD-B19F-40E4-A1F0-56D9E0E64F9C}" presName="parentText" presStyleLbl="node1" presStyleIdx="3" presStyleCnt="5" custLinFactNeighborY="-2968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93E568B-3985-4A75-A1B5-B04844A637F2}" type="pres">
      <dgm:prSet presAssocID="{DDDC3CDD-B19F-40E4-A1F0-56D9E0E64F9C}" presName="negativeSpace" presStyleCnt="0"/>
      <dgm:spPr/>
    </dgm:pt>
    <dgm:pt modelId="{2532C335-57E9-4E75-AFD7-9A5AECD91B3A}" type="pres">
      <dgm:prSet presAssocID="{DDDC3CDD-B19F-40E4-A1F0-56D9E0E64F9C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8AF3EC2-4E66-4A1F-A6BC-F89B95F4EEEE}" type="pres">
      <dgm:prSet presAssocID="{67FEB366-5D1B-4EC7-AEC6-BFC2073D8D57}" presName="spaceBetweenRectangles" presStyleCnt="0"/>
      <dgm:spPr/>
    </dgm:pt>
    <dgm:pt modelId="{87ADD9A5-1A67-4FEF-A261-0319D5B0BA71}" type="pres">
      <dgm:prSet presAssocID="{F1BC6D17-37E9-47C8-8F16-009143B049CC}" presName="parentLin" presStyleCnt="0"/>
      <dgm:spPr/>
    </dgm:pt>
    <dgm:pt modelId="{F9B54BE2-D69D-48F7-94F4-B72D9D726DA1}" type="pres">
      <dgm:prSet presAssocID="{F1BC6D17-37E9-47C8-8F16-009143B049CC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B61C0CC1-27D5-401B-A0DD-815872FC3914}" type="pres">
      <dgm:prSet presAssocID="{F1BC6D17-37E9-47C8-8F16-009143B049CC}" presName="parentText" presStyleLbl="node1" presStyleIdx="4" presStyleCnt="5" custLinFactNeighborY="-24419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E640F0-7FBA-4831-841E-2CD2A3BF2635}" type="pres">
      <dgm:prSet presAssocID="{F1BC6D17-37E9-47C8-8F16-009143B049CC}" presName="negativeSpace" presStyleCnt="0"/>
      <dgm:spPr/>
    </dgm:pt>
    <dgm:pt modelId="{AC90E4FC-9E2F-490F-9421-2047F0031C1C}" type="pres">
      <dgm:prSet presAssocID="{F1BC6D17-37E9-47C8-8F16-009143B049C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6A32ED1-1CF6-48F4-8FD7-8FBB1EA19740}" type="presOf" srcId="{3CE269D0-18C6-4569-8D68-833DF2E0DC75}" destId="{22455D7C-577F-4D0D-8EE6-1E8E80C73A6A}" srcOrd="0" destOrd="0" presId="urn:microsoft.com/office/officeart/2005/8/layout/list1"/>
    <dgm:cxn modelId="{25C93CA9-6FC0-40E5-A409-6867A14B8256}" type="presOf" srcId="{36E1E3A0-B59C-44DD-BB02-060078CE7393}" destId="{1C888F3D-0A41-498F-B420-D7DEF0383758}" srcOrd="0" destOrd="0" presId="urn:microsoft.com/office/officeart/2005/8/layout/list1"/>
    <dgm:cxn modelId="{B887C16D-A93C-48A1-B05B-BF8CAF793BBE}" type="presOf" srcId="{F0C19D33-89BE-49E7-9295-D4FDC44E084D}" destId="{22455D7C-577F-4D0D-8EE6-1E8E80C73A6A}" srcOrd="0" destOrd="1" presId="urn:microsoft.com/office/officeart/2005/8/layout/list1"/>
    <dgm:cxn modelId="{F9080B5E-8AC3-42E2-8D9C-8E6EF8D0DC43}" type="presOf" srcId="{E8C21299-033A-40CC-89C1-E10620C647B5}" destId="{6BE5B0DD-CF43-4745-8230-F92E74566659}" srcOrd="0" destOrd="1" presId="urn:microsoft.com/office/officeart/2005/8/layout/list1"/>
    <dgm:cxn modelId="{745B418B-3DB8-43E4-8DDA-084E5DA8E0A7}" type="presOf" srcId="{7899558A-0F0C-4103-9F6B-7CA9EEAC7F03}" destId="{2532C335-57E9-4E75-AFD7-9A5AECD91B3A}" srcOrd="0" destOrd="2" presId="urn:microsoft.com/office/officeart/2005/8/layout/list1"/>
    <dgm:cxn modelId="{A85A1741-CA5E-4425-B953-84F5C036B48F}" type="presOf" srcId="{7B18A90E-A11E-4012-80DE-9167E2FC4EFA}" destId="{5A94A07F-9784-47D4-9ABB-53FCA5EA468C}" srcOrd="1" destOrd="0" presId="urn:microsoft.com/office/officeart/2005/8/layout/list1"/>
    <dgm:cxn modelId="{4DA57C59-99A3-47ED-B899-F3E5ED80166E}" srcId="{86471A9F-590A-47ED-99C5-59D94F880F8A}" destId="{77BF95AD-E856-4B82-A052-E45392F9E81E}" srcOrd="1" destOrd="0" parTransId="{B6B0BB87-62EA-4A46-8313-2E265A6D1945}" sibTransId="{3C827308-DD85-4F77-B863-5615A2D850B7}"/>
    <dgm:cxn modelId="{81C5568B-03BD-4BF5-A5D9-2FB61BF9E1EF}" srcId="{86471A9F-590A-47ED-99C5-59D94F880F8A}" destId="{E8C21299-033A-40CC-89C1-E10620C647B5}" srcOrd="0" destOrd="0" parTransId="{33EA4151-B317-41E4-ABF8-7F7FBC3811E0}" sibTransId="{66413ECC-EE09-4869-86D6-1095A5FD52CF}"/>
    <dgm:cxn modelId="{F3776CC0-808C-48B3-9AE9-6A93251528C3}" srcId="{35A7EE9D-35D6-46F1-9A4C-3B10D438DF4F}" destId="{59A39802-069D-448B-B25E-073F6963A915}" srcOrd="1" destOrd="0" parTransId="{B359987E-5FB2-47CC-9F9E-C116E5668C7A}" sibTransId="{80BD07F9-2743-4D6D-9781-DB9E8BB60849}"/>
    <dgm:cxn modelId="{E1D0E69A-F9B0-4BAD-AC8C-CC3A2E096F1D}" type="presOf" srcId="{FFFE4412-6CEF-4274-B0CD-FFB90AC06FAA}" destId="{2532C335-57E9-4E75-AFD7-9A5AECD91B3A}" srcOrd="0" destOrd="3" presId="urn:microsoft.com/office/officeart/2005/8/layout/list1"/>
    <dgm:cxn modelId="{ECCAF561-651E-4957-B7F8-552F06D8CC76}" type="presOf" srcId="{77BF95AD-E856-4B82-A052-E45392F9E81E}" destId="{6BE5B0DD-CF43-4745-8230-F92E74566659}" srcOrd="0" destOrd="2" presId="urn:microsoft.com/office/officeart/2005/8/layout/list1"/>
    <dgm:cxn modelId="{F113B9B9-C657-4213-A8A0-3097799DCC8D}" type="presOf" srcId="{36E1E3A0-B59C-44DD-BB02-060078CE7393}" destId="{6E10671C-149A-4FB9-9156-85F3294A2E1F}" srcOrd="1" destOrd="0" presId="urn:microsoft.com/office/officeart/2005/8/layout/list1"/>
    <dgm:cxn modelId="{9B512FF3-E3B0-4626-9E5C-4A1F7070FE22}" type="presOf" srcId="{BB5E3C75-62ED-4631-9D1F-FF7FA7E39494}" destId="{8F85E925-836E-4AE7-B56C-18539302D53B}" srcOrd="1" destOrd="0" presId="urn:microsoft.com/office/officeart/2005/8/layout/list1"/>
    <dgm:cxn modelId="{5FF9EC17-ACD6-4E20-A70F-71F5369AFB07}" srcId="{DDDC3CDD-B19F-40E4-A1F0-56D9E0E64F9C}" destId="{7899558A-0F0C-4103-9F6B-7CA9EEAC7F03}" srcOrd="2" destOrd="0" parTransId="{B2AF1254-FEFF-4EB4-9633-B0234203ABAD}" sibTransId="{830554B0-203F-453D-9F8F-C0363DBB7B9E}"/>
    <dgm:cxn modelId="{72CC4E5A-B2D8-4195-9C33-824FB72AA042}" srcId="{BB5E3C75-62ED-4631-9D1F-FF7FA7E39494}" destId="{3CE269D0-18C6-4569-8D68-833DF2E0DC75}" srcOrd="0" destOrd="0" parTransId="{2BDD3CBD-C19D-442B-A607-421ADB85AC6C}" sibTransId="{4D55D945-C8E8-46D7-B894-60D834C21814}"/>
    <dgm:cxn modelId="{D31590D5-C243-4441-A50D-6766EB73224A}" type="presOf" srcId="{BC137775-13ED-4C7B-BF84-810FEBB4F5F7}" destId="{6BE5B0DD-CF43-4745-8230-F92E74566659}" srcOrd="0" destOrd="3" presId="urn:microsoft.com/office/officeart/2005/8/layout/list1"/>
    <dgm:cxn modelId="{587AC9C7-C9D4-4E01-8EF4-CC756E42663D}" type="presOf" srcId="{F1BC6D17-37E9-47C8-8F16-009143B049CC}" destId="{F9B54BE2-D69D-48F7-94F4-B72D9D726DA1}" srcOrd="0" destOrd="0" presId="urn:microsoft.com/office/officeart/2005/8/layout/list1"/>
    <dgm:cxn modelId="{3E79C1FE-BCAB-4794-B256-AA9DADFE0790}" srcId="{DDDC3CDD-B19F-40E4-A1F0-56D9E0E64F9C}" destId="{3A887871-D993-452E-9240-73D2D615967E}" srcOrd="0" destOrd="0" parTransId="{7DAD1EF7-4E58-4656-A280-4596FA1DECDE}" sibTransId="{AD9BCA3A-5BD1-42A8-A968-FE04473836A6}"/>
    <dgm:cxn modelId="{20F19CA9-DB34-419D-B671-951F6AF5D44F}" srcId="{35A7EE9D-35D6-46F1-9A4C-3B10D438DF4F}" destId="{B34807F0-3446-47BF-93E7-8C4FB15674E4}" srcOrd="2" destOrd="0" parTransId="{137107DC-5928-40A2-A087-0CFC846947CC}" sibTransId="{AF0E10C9-56F4-492C-ACC5-762A09270A61}"/>
    <dgm:cxn modelId="{2CF26481-4CEC-4CFF-ABFC-2A235A5F01B4}" srcId="{0D75D309-0264-4E0F-8F68-25CA6A3B3998}" destId="{F1BC6D17-37E9-47C8-8F16-009143B049CC}" srcOrd="4" destOrd="0" parTransId="{C56E043C-8BF3-469A-9977-53E99531C8EB}" sibTransId="{EAF41F41-19D2-4C64-88A8-171E0AD8FBC9}"/>
    <dgm:cxn modelId="{4704E49F-6283-4929-B0F4-7ECCDB193D81}" type="presOf" srcId="{DDDC3CDD-B19F-40E4-A1F0-56D9E0E64F9C}" destId="{961B6364-C674-4795-B4C2-3DADA8109492}" srcOrd="0" destOrd="0" presId="urn:microsoft.com/office/officeart/2005/8/layout/list1"/>
    <dgm:cxn modelId="{54B49E05-C713-4ED1-8BF9-B7B851E75B3C}" srcId="{0D75D309-0264-4E0F-8F68-25CA6A3B3998}" destId="{DDDC3CDD-B19F-40E4-A1F0-56D9E0E64F9C}" srcOrd="3" destOrd="0" parTransId="{6901B531-4B02-4A27-880C-E7B97E2F6D91}" sibTransId="{67FEB366-5D1B-4EC7-AEC6-BFC2073D8D57}"/>
    <dgm:cxn modelId="{F65E75D9-0A45-457B-A211-57E192918D92}" type="presOf" srcId="{86471A9F-590A-47ED-99C5-59D94F880F8A}" destId="{6BE5B0DD-CF43-4745-8230-F92E74566659}" srcOrd="0" destOrd="0" presId="urn:microsoft.com/office/officeart/2005/8/layout/list1"/>
    <dgm:cxn modelId="{4000F75C-11FB-4AE6-96F2-0AD1708D32C4}" type="presOf" srcId="{DDDC3CDD-B19F-40E4-A1F0-56D9E0E64F9C}" destId="{03FDFD80-5AB1-44A5-B050-F9C2C992F8CE}" srcOrd="1" destOrd="0" presId="urn:microsoft.com/office/officeart/2005/8/layout/list1"/>
    <dgm:cxn modelId="{92BFDE96-E46F-4BD1-BDAA-BA1A273E11A6}" srcId="{DDDC3CDD-B19F-40E4-A1F0-56D9E0E64F9C}" destId="{FFFE4412-6CEF-4274-B0CD-FFB90AC06FAA}" srcOrd="3" destOrd="0" parTransId="{5F71EEB4-B692-4522-93FB-AA9A27B1A9F2}" sibTransId="{814BB204-3638-41C1-B844-0C51F492513A}"/>
    <dgm:cxn modelId="{35A461CC-FCB3-4C8F-ADDB-BE49612DC24B}" type="presOf" srcId="{35A7EE9D-35D6-46F1-9A4C-3B10D438DF4F}" destId="{AC90E4FC-9E2F-490F-9421-2047F0031C1C}" srcOrd="0" destOrd="0" presId="urn:microsoft.com/office/officeart/2005/8/layout/list1"/>
    <dgm:cxn modelId="{3C39AD93-B843-4438-B1AD-EDCC2B4618F0}" type="presOf" srcId="{7B18A90E-A11E-4012-80DE-9167E2FC4EFA}" destId="{0F6F1A51-6A5B-499D-9640-F29BC361E544}" srcOrd="0" destOrd="0" presId="urn:microsoft.com/office/officeart/2005/8/layout/list1"/>
    <dgm:cxn modelId="{14A54D80-01BB-47A1-944D-A1290F3D23E8}" type="presOf" srcId="{7CD04F61-D089-4766-BE9D-7176E52F9607}" destId="{AC90E4FC-9E2F-490F-9421-2047F0031C1C}" srcOrd="0" destOrd="1" presId="urn:microsoft.com/office/officeart/2005/8/layout/list1"/>
    <dgm:cxn modelId="{5A6AF63A-262B-43BE-A851-6F3222EA6803}" srcId="{F1BC6D17-37E9-47C8-8F16-009143B049CC}" destId="{48310EDF-39AA-4ADD-9140-F4E2512D546B}" srcOrd="1" destOrd="0" parTransId="{0F2C0EF2-629D-4246-A629-6AC21D4C4AD1}" sibTransId="{E7E59368-1E1D-4AA1-B62C-999E9F3EC30B}"/>
    <dgm:cxn modelId="{DF4E6671-39BF-49AC-A7E9-4A377F975CF6}" srcId="{0D75D309-0264-4E0F-8F68-25CA6A3B3998}" destId="{BB5E3C75-62ED-4631-9D1F-FF7FA7E39494}" srcOrd="1" destOrd="0" parTransId="{82A127C8-88C5-4A12-9EB4-5274C2AA7B63}" sibTransId="{BB5497F3-76EB-4793-9F86-9C92FAB1880B}"/>
    <dgm:cxn modelId="{487C8E4A-63E4-49FE-9825-3FC2C5119C0B}" srcId="{35A7EE9D-35D6-46F1-9A4C-3B10D438DF4F}" destId="{7CD04F61-D089-4766-BE9D-7176E52F9607}" srcOrd="0" destOrd="0" parTransId="{041F2BD2-DBFB-4831-A862-CE78AA71DF3B}" sibTransId="{A4061542-AD21-440D-8858-34A75B76420D}"/>
    <dgm:cxn modelId="{8FA5BBB4-81D4-4EF9-B18C-4F347A996AF6}" srcId="{0D75D309-0264-4E0F-8F68-25CA6A3B3998}" destId="{36E1E3A0-B59C-44DD-BB02-060078CE7393}" srcOrd="0" destOrd="0" parTransId="{27743B03-90ED-4915-9883-C0E9BB7DBB33}" sibTransId="{E2920730-7FBB-4ABE-A9D3-96A0B2F1B5C0}"/>
    <dgm:cxn modelId="{4A4547C3-EF1E-4F0F-9013-308658566CAC}" type="presOf" srcId="{59A39802-069D-448B-B25E-073F6963A915}" destId="{AC90E4FC-9E2F-490F-9421-2047F0031C1C}" srcOrd="0" destOrd="2" presId="urn:microsoft.com/office/officeart/2005/8/layout/list1"/>
    <dgm:cxn modelId="{1426EC39-0B15-4719-B4E6-933A05CBD193}" srcId="{0D75D309-0264-4E0F-8F68-25CA6A3B3998}" destId="{7B18A90E-A11E-4012-80DE-9167E2FC4EFA}" srcOrd="2" destOrd="0" parTransId="{F7217F10-CDF9-48D4-82A5-911BA6A4529A}" sibTransId="{FC697FA4-1CE5-4537-8379-5F14796B4253}"/>
    <dgm:cxn modelId="{658A067F-5C50-4B67-BDAB-3237686997C5}" type="presOf" srcId="{33F9855F-60A3-49B7-80AE-40D3BC73171E}" destId="{DE52A175-A550-4928-9700-4F145A8A943D}" srcOrd="0" destOrd="0" presId="urn:microsoft.com/office/officeart/2005/8/layout/list1"/>
    <dgm:cxn modelId="{1F24C3E4-744B-43C0-B2A1-D1558CCCF549}" srcId="{F1BC6D17-37E9-47C8-8F16-009143B049CC}" destId="{D56A2C73-7144-43AD-A946-25E5CC11B0A3}" srcOrd="2" destOrd="0" parTransId="{C3E9E2AD-8078-4BA0-9D58-31488E1C6B92}" sibTransId="{705CC786-03DD-4D51-BE42-708CD0C151F9}"/>
    <dgm:cxn modelId="{EC78BD27-6473-4000-AF3F-383A617F3272}" type="presOf" srcId="{B34807F0-3446-47BF-93E7-8C4FB15674E4}" destId="{AC90E4FC-9E2F-490F-9421-2047F0031C1C}" srcOrd="0" destOrd="3" presId="urn:microsoft.com/office/officeart/2005/8/layout/list1"/>
    <dgm:cxn modelId="{A945D65A-41A8-429A-BBCA-985CDF29F09F}" type="presOf" srcId="{F1BC6D17-37E9-47C8-8F16-009143B049CC}" destId="{B61C0CC1-27D5-401B-A0DD-815872FC3914}" srcOrd="1" destOrd="0" presId="urn:microsoft.com/office/officeart/2005/8/layout/list1"/>
    <dgm:cxn modelId="{9FD0112D-CF65-4755-AB50-10448A16DC9E}" srcId="{BB5E3C75-62ED-4631-9D1F-FF7FA7E39494}" destId="{F0C19D33-89BE-49E7-9295-D4FDC44E084D}" srcOrd="1" destOrd="0" parTransId="{6DD8D9C6-B0A0-4DBC-AFA6-31443A630048}" sibTransId="{B8F3F374-4240-4CBE-AD7C-D6526424CC0C}"/>
    <dgm:cxn modelId="{3F492DFE-C355-4C23-B470-FA8CBAE14B97}" srcId="{36E1E3A0-B59C-44DD-BB02-060078CE7393}" destId="{CF379103-5C52-4B0D-A669-3F38C1F223C2}" srcOrd="1" destOrd="0" parTransId="{A6740E12-D6AE-4A4C-8FB0-C22CFB0F1834}" sibTransId="{9DF07128-55CF-47D8-A6A4-CB6B53FD7A4B}"/>
    <dgm:cxn modelId="{8D294BE1-FD74-4089-B744-6BC91C0EC102}" type="presOf" srcId="{3A887871-D993-452E-9240-73D2D615967E}" destId="{2532C335-57E9-4E75-AFD7-9A5AECD91B3A}" srcOrd="0" destOrd="0" presId="urn:microsoft.com/office/officeart/2005/8/layout/list1"/>
    <dgm:cxn modelId="{BFEAFA35-FE5E-494E-8CE0-4084C6BD9145}" type="presOf" srcId="{CF379103-5C52-4B0D-A669-3F38C1F223C2}" destId="{DE52A175-A550-4928-9700-4F145A8A943D}" srcOrd="0" destOrd="1" presId="urn:microsoft.com/office/officeart/2005/8/layout/list1"/>
    <dgm:cxn modelId="{1EA3B2ED-2D04-408C-A5A4-94AC8522AF7D}" srcId="{7B18A90E-A11E-4012-80DE-9167E2FC4EFA}" destId="{BC137775-13ED-4C7B-BF84-810FEBB4F5F7}" srcOrd="1" destOrd="0" parTransId="{F7B8EFE1-D5CB-49ED-B845-C9CDCA2FBE69}" sibTransId="{781676EF-E234-4D63-9B22-FD18A5BC3657}"/>
    <dgm:cxn modelId="{E469DB32-68AC-449B-B0C3-83AFFF8D70FD}" srcId="{DDDC3CDD-B19F-40E4-A1F0-56D9E0E64F9C}" destId="{85C4525E-3819-49A5-ABCA-8AECB655A8FD}" srcOrd="1" destOrd="0" parTransId="{1A0D27C0-8E38-424F-85B1-CBE89CC6E88F}" sibTransId="{07864C77-1887-471E-BC0C-270CFB68AF95}"/>
    <dgm:cxn modelId="{89C86EEF-91C4-4904-8C34-349F5884F0DF}" srcId="{F1BC6D17-37E9-47C8-8F16-009143B049CC}" destId="{35A7EE9D-35D6-46F1-9A4C-3B10D438DF4F}" srcOrd="0" destOrd="0" parTransId="{DA220E58-93FE-42DB-8E5B-0F1A37ADBE09}" sibTransId="{F395A672-4261-4AB7-9F10-82ABBD00FAE4}"/>
    <dgm:cxn modelId="{EAAE5560-856D-4F13-B3D6-BCC49BD825A5}" type="presOf" srcId="{48310EDF-39AA-4ADD-9140-F4E2512D546B}" destId="{AC90E4FC-9E2F-490F-9421-2047F0031C1C}" srcOrd="0" destOrd="4" presId="urn:microsoft.com/office/officeart/2005/8/layout/list1"/>
    <dgm:cxn modelId="{FEC7E71A-0F29-490E-B58A-FF8D6CC55262}" srcId="{7B18A90E-A11E-4012-80DE-9167E2FC4EFA}" destId="{86471A9F-590A-47ED-99C5-59D94F880F8A}" srcOrd="0" destOrd="0" parTransId="{24C87BB1-94CF-43ED-871D-697C580B5128}" sibTransId="{47EF22A2-A3FA-4C23-B33F-97C2388E662F}"/>
    <dgm:cxn modelId="{F7B4B3DC-BB12-4AD2-9874-4C132D3BA45C}" srcId="{BB5E3C75-62ED-4631-9D1F-FF7FA7E39494}" destId="{5AA27569-05C2-40FB-A021-803F68F5FCB8}" srcOrd="2" destOrd="0" parTransId="{AD8FF50E-C8D4-48D8-9191-F8B4307AB00E}" sibTransId="{88396977-2B64-462C-9681-222679A994FF}"/>
    <dgm:cxn modelId="{D778B607-B117-4602-8A09-CC69A3625BC0}" type="presOf" srcId="{BB5E3C75-62ED-4631-9D1F-FF7FA7E39494}" destId="{0DAA6722-C116-43E3-B155-88E7215F9CD2}" srcOrd="0" destOrd="0" presId="urn:microsoft.com/office/officeart/2005/8/layout/list1"/>
    <dgm:cxn modelId="{2D37BAF5-91B9-460D-9EB8-83CD411FF9C8}" type="presOf" srcId="{5AA27569-05C2-40FB-A021-803F68F5FCB8}" destId="{22455D7C-577F-4D0D-8EE6-1E8E80C73A6A}" srcOrd="0" destOrd="2" presId="urn:microsoft.com/office/officeart/2005/8/layout/list1"/>
    <dgm:cxn modelId="{65BF167A-5D3B-448D-B6F8-B80B0741869E}" type="presOf" srcId="{85C4525E-3819-49A5-ABCA-8AECB655A8FD}" destId="{2532C335-57E9-4E75-AFD7-9A5AECD91B3A}" srcOrd="0" destOrd="1" presId="urn:microsoft.com/office/officeart/2005/8/layout/list1"/>
    <dgm:cxn modelId="{A08ADC93-81A4-4DE7-A38D-F300E61064DD}" srcId="{36E1E3A0-B59C-44DD-BB02-060078CE7393}" destId="{33F9855F-60A3-49B7-80AE-40D3BC73171E}" srcOrd="0" destOrd="0" parTransId="{62C7FB31-E6DE-42F3-98F7-D3D2DE1D6714}" sibTransId="{FD62453A-4E82-47C0-92BD-F2A3CDD6A945}"/>
    <dgm:cxn modelId="{0BA9EE32-8860-41C5-959E-A3B09FF3F33D}" type="presOf" srcId="{0D75D309-0264-4E0F-8F68-25CA6A3B3998}" destId="{32BD33FE-76B0-42DD-A37F-563EC841CF09}" srcOrd="0" destOrd="0" presId="urn:microsoft.com/office/officeart/2005/8/layout/list1"/>
    <dgm:cxn modelId="{9F944556-77B0-4C6F-BB9A-D5F7FC4BD701}" type="presOf" srcId="{D56A2C73-7144-43AD-A946-25E5CC11B0A3}" destId="{AC90E4FC-9E2F-490F-9421-2047F0031C1C}" srcOrd="0" destOrd="5" presId="urn:microsoft.com/office/officeart/2005/8/layout/list1"/>
    <dgm:cxn modelId="{D9BD7B80-DF8C-4B1F-817C-C456E1BC045A}" type="presParOf" srcId="{32BD33FE-76B0-42DD-A37F-563EC841CF09}" destId="{8F6EE99C-EC73-4E4A-BFCD-5DC5875C823A}" srcOrd="0" destOrd="0" presId="urn:microsoft.com/office/officeart/2005/8/layout/list1"/>
    <dgm:cxn modelId="{C7FC256B-638A-4B1D-B713-47AC2014E697}" type="presParOf" srcId="{8F6EE99C-EC73-4E4A-BFCD-5DC5875C823A}" destId="{1C888F3D-0A41-498F-B420-D7DEF0383758}" srcOrd="0" destOrd="0" presId="urn:microsoft.com/office/officeart/2005/8/layout/list1"/>
    <dgm:cxn modelId="{9068AD99-79D9-4112-8003-F6C64E85EFF8}" type="presParOf" srcId="{8F6EE99C-EC73-4E4A-BFCD-5DC5875C823A}" destId="{6E10671C-149A-4FB9-9156-85F3294A2E1F}" srcOrd="1" destOrd="0" presId="urn:microsoft.com/office/officeart/2005/8/layout/list1"/>
    <dgm:cxn modelId="{0CF4B8B0-F66E-4089-874C-53452FA5F086}" type="presParOf" srcId="{32BD33FE-76B0-42DD-A37F-563EC841CF09}" destId="{D2FB2FB9-5F5B-4ED8-9943-ED996C047DE0}" srcOrd="1" destOrd="0" presId="urn:microsoft.com/office/officeart/2005/8/layout/list1"/>
    <dgm:cxn modelId="{961D8376-9EC4-4106-A020-85DAA30126B9}" type="presParOf" srcId="{32BD33FE-76B0-42DD-A37F-563EC841CF09}" destId="{DE52A175-A550-4928-9700-4F145A8A943D}" srcOrd="2" destOrd="0" presId="urn:microsoft.com/office/officeart/2005/8/layout/list1"/>
    <dgm:cxn modelId="{2944F7D6-3DA2-4280-BAD0-7D684B4E5659}" type="presParOf" srcId="{32BD33FE-76B0-42DD-A37F-563EC841CF09}" destId="{EC174003-3342-4BE2-8E1F-9295E5C694D5}" srcOrd="3" destOrd="0" presId="urn:microsoft.com/office/officeart/2005/8/layout/list1"/>
    <dgm:cxn modelId="{F09921C0-8D4E-4F77-90BC-04096705AFB4}" type="presParOf" srcId="{32BD33FE-76B0-42DD-A37F-563EC841CF09}" destId="{9CC1EF87-EC2D-40AC-9601-E9F8DF741542}" srcOrd="4" destOrd="0" presId="urn:microsoft.com/office/officeart/2005/8/layout/list1"/>
    <dgm:cxn modelId="{F7447BE4-0D9C-4379-9DF0-DD24FDBBDBB0}" type="presParOf" srcId="{9CC1EF87-EC2D-40AC-9601-E9F8DF741542}" destId="{0DAA6722-C116-43E3-B155-88E7215F9CD2}" srcOrd="0" destOrd="0" presId="urn:microsoft.com/office/officeart/2005/8/layout/list1"/>
    <dgm:cxn modelId="{BCF34448-BC61-4AC9-B0BD-85C4508F7E96}" type="presParOf" srcId="{9CC1EF87-EC2D-40AC-9601-E9F8DF741542}" destId="{8F85E925-836E-4AE7-B56C-18539302D53B}" srcOrd="1" destOrd="0" presId="urn:microsoft.com/office/officeart/2005/8/layout/list1"/>
    <dgm:cxn modelId="{0466A005-0C60-4C5A-BB1D-A87E80B23A61}" type="presParOf" srcId="{32BD33FE-76B0-42DD-A37F-563EC841CF09}" destId="{56DF7DAD-D4E7-4D8A-81E0-10BBE92AC0C8}" srcOrd="5" destOrd="0" presId="urn:microsoft.com/office/officeart/2005/8/layout/list1"/>
    <dgm:cxn modelId="{364E1AD8-DF2C-4FB8-A178-F1A005BEAB2D}" type="presParOf" srcId="{32BD33FE-76B0-42DD-A37F-563EC841CF09}" destId="{22455D7C-577F-4D0D-8EE6-1E8E80C73A6A}" srcOrd="6" destOrd="0" presId="urn:microsoft.com/office/officeart/2005/8/layout/list1"/>
    <dgm:cxn modelId="{3DFF7E7C-BA95-4E3B-BFD3-CF8CDB23F656}" type="presParOf" srcId="{32BD33FE-76B0-42DD-A37F-563EC841CF09}" destId="{2E856D67-A8C4-46A2-B4AF-F7A398499DA9}" srcOrd="7" destOrd="0" presId="urn:microsoft.com/office/officeart/2005/8/layout/list1"/>
    <dgm:cxn modelId="{A4A2C963-A06F-43E3-A085-B89289FAA13B}" type="presParOf" srcId="{32BD33FE-76B0-42DD-A37F-563EC841CF09}" destId="{4336AA6B-A12F-4E41-B8A6-CDD1BD3B3054}" srcOrd="8" destOrd="0" presId="urn:microsoft.com/office/officeart/2005/8/layout/list1"/>
    <dgm:cxn modelId="{80AC0807-0C8D-473B-AB32-3A1906EC91C9}" type="presParOf" srcId="{4336AA6B-A12F-4E41-B8A6-CDD1BD3B3054}" destId="{0F6F1A51-6A5B-499D-9640-F29BC361E544}" srcOrd="0" destOrd="0" presId="urn:microsoft.com/office/officeart/2005/8/layout/list1"/>
    <dgm:cxn modelId="{C25642BB-9C44-46CE-B07A-EB43A578F921}" type="presParOf" srcId="{4336AA6B-A12F-4E41-B8A6-CDD1BD3B3054}" destId="{5A94A07F-9784-47D4-9ABB-53FCA5EA468C}" srcOrd="1" destOrd="0" presId="urn:microsoft.com/office/officeart/2005/8/layout/list1"/>
    <dgm:cxn modelId="{C7CE4A30-DCDE-42C2-B568-12E59B3EF476}" type="presParOf" srcId="{32BD33FE-76B0-42DD-A37F-563EC841CF09}" destId="{AD26AB0C-300F-4239-B224-2109266E3B49}" srcOrd="9" destOrd="0" presId="urn:microsoft.com/office/officeart/2005/8/layout/list1"/>
    <dgm:cxn modelId="{CDC7D809-1BC2-4614-91FD-C31AE9377E38}" type="presParOf" srcId="{32BD33FE-76B0-42DD-A37F-563EC841CF09}" destId="{6BE5B0DD-CF43-4745-8230-F92E74566659}" srcOrd="10" destOrd="0" presId="urn:microsoft.com/office/officeart/2005/8/layout/list1"/>
    <dgm:cxn modelId="{A317B8DE-2E03-4C55-827A-A7AEF7141825}" type="presParOf" srcId="{32BD33FE-76B0-42DD-A37F-563EC841CF09}" destId="{6F8065C9-4A62-49E6-BAD0-27D40BB56A1C}" srcOrd="11" destOrd="0" presId="urn:microsoft.com/office/officeart/2005/8/layout/list1"/>
    <dgm:cxn modelId="{0FE06147-9190-452D-8156-5126C20D46AE}" type="presParOf" srcId="{32BD33FE-76B0-42DD-A37F-563EC841CF09}" destId="{C58CC3B2-FFF7-46D2-9796-296DD0879A8B}" srcOrd="12" destOrd="0" presId="urn:microsoft.com/office/officeart/2005/8/layout/list1"/>
    <dgm:cxn modelId="{FFC0F9FC-7598-4ADB-85F2-B13F84FE837D}" type="presParOf" srcId="{C58CC3B2-FFF7-46D2-9796-296DD0879A8B}" destId="{961B6364-C674-4795-B4C2-3DADA8109492}" srcOrd="0" destOrd="0" presId="urn:microsoft.com/office/officeart/2005/8/layout/list1"/>
    <dgm:cxn modelId="{A2BB496B-1C23-471C-8D4E-761753206D57}" type="presParOf" srcId="{C58CC3B2-FFF7-46D2-9796-296DD0879A8B}" destId="{03FDFD80-5AB1-44A5-B050-F9C2C992F8CE}" srcOrd="1" destOrd="0" presId="urn:microsoft.com/office/officeart/2005/8/layout/list1"/>
    <dgm:cxn modelId="{A7531C38-E7EE-4576-B650-3A45A8D6D479}" type="presParOf" srcId="{32BD33FE-76B0-42DD-A37F-563EC841CF09}" destId="{293E568B-3985-4A75-A1B5-B04844A637F2}" srcOrd="13" destOrd="0" presId="urn:microsoft.com/office/officeart/2005/8/layout/list1"/>
    <dgm:cxn modelId="{2A07B373-1657-4B18-8211-D578B7000C74}" type="presParOf" srcId="{32BD33FE-76B0-42DD-A37F-563EC841CF09}" destId="{2532C335-57E9-4E75-AFD7-9A5AECD91B3A}" srcOrd="14" destOrd="0" presId="urn:microsoft.com/office/officeart/2005/8/layout/list1"/>
    <dgm:cxn modelId="{006AD4E1-9C36-4990-B6C3-ED91D643A814}" type="presParOf" srcId="{32BD33FE-76B0-42DD-A37F-563EC841CF09}" destId="{E8AF3EC2-4E66-4A1F-A6BC-F89B95F4EEEE}" srcOrd="15" destOrd="0" presId="urn:microsoft.com/office/officeart/2005/8/layout/list1"/>
    <dgm:cxn modelId="{2AB50793-6D4A-4C58-BFFB-E42D2E31D8E6}" type="presParOf" srcId="{32BD33FE-76B0-42DD-A37F-563EC841CF09}" destId="{87ADD9A5-1A67-4FEF-A261-0319D5B0BA71}" srcOrd="16" destOrd="0" presId="urn:microsoft.com/office/officeart/2005/8/layout/list1"/>
    <dgm:cxn modelId="{383769E5-AC4B-4883-88AD-47D5940EF2FD}" type="presParOf" srcId="{87ADD9A5-1A67-4FEF-A261-0319D5B0BA71}" destId="{F9B54BE2-D69D-48F7-94F4-B72D9D726DA1}" srcOrd="0" destOrd="0" presId="urn:microsoft.com/office/officeart/2005/8/layout/list1"/>
    <dgm:cxn modelId="{BCBACF9D-D528-4D5A-908D-DE7DB9AD109C}" type="presParOf" srcId="{87ADD9A5-1A67-4FEF-A261-0319D5B0BA71}" destId="{B61C0CC1-27D5-401B-A0DD-815872FC3914}" srcOrd="1" destOrd="0" presId="urn:microsoft.com/office/officeart/2005/8/layout/list1"/>
    <dgm:cxn modelId="{2AFBE15D-8F32-483F-A6F2-DC3A55D9B567}" type="presParOf" srcId="{32BD33FE-76B0-42DD-A37F-563EC841CF09}" destId="{CCE640F0-7FBA-4831-841E-2CD2A3BF2635}" srcOrd="17" destOrd="0" presId="urn:microsoft.com/office/officeart/2005/8/layout/list1"/>
    <dgm:cxn modelId="{FD3BAC91-2540-41AE-B9E8-F2F1673F65FD}" type="presParOf" srcId="{32BD33FE-76B0-42DD-A37F-563EC841CF09}" destId="{AC90E4FC-9E2F-490F-9421-2047F0031C1C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C38C035-24DB-42D0-A233-863265071C09}" type="doc">
      <dgm:prSet loTypeId="urn:microsoft.com/office/officeart/2008/layout/SquareAccentList" loCatId="list" qsTypeId="urn:microsoft.com/office/officeart/2005/8/quickstyle/3d7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4F88D0F1-89E3-4004-BB96-F4C6D521CC73}">
      <dgm:prSet/>
      <dgm:spPr/>
      <dgm:t>
        <a:bodyPr/>
        <a:lstStyle/>
        <a:p>
          <a:pPr rtl="0"/>
          <a:r>
            <a:rPr lang="es-ES" dirty="0" smtClean="0"/>
            <a:t>Ámbito legal: </a:t>
          </a:r>
        </a:p>
        <a:p>
          <a:pPr rtl="0"/>
          <a:r>
            <a:rPr lang="es-ES" dirty="0" smtClean="0"/>
            <a:t>art. 271-1 CDFA</a:t>
          </a:r>
          <a:endParaRPr lang="es-ES" dirty="0"/>
        </a:p>
      </dgm:t>
    </dgm:pt>
    <dgm:pt modelId="{2B48B587-AF60-4B3E-981F-2A255F2C7223}" type="parTrans" cxnId="{CFF57860-CE1D-4DC1-8A78-5BFB551EFE58}">
      <dgm:prSet/>
      <dgm:spPr/>
      <dgm:t>
        <a:bodyPr/>
        <a:lstStyle/>
        <a:p>
          <a:endParaRPr lang="es-ES"/>
        </a:p>
      </dgm:t>
    </dgm:pt>
    <dgm:pt modelId="{A28A801E-4E02-4A71-A7B9-C805575DDA8B}" type="sibTrans" cxnId="{CFF57860-CE1D-4DC1-8A78-5BFB551EFE58}">
      <dgm:prSet/>
      <dgm:spPr/>
      <dgm:t>
        <a:bodyPr/>
        <a:lstStyle/>
        <a:p>
          <a:endParaRPr lang="es-ES"/>
        </a:p>
      </dgm:t>
    </dgm:pt>
    <dgm:pt modelId="{E696DFD7-C1D3-4B17-BD25-B21F1BF8C223}">
      <dgm:prSet custT="1"/>
      <dgm:spPr/>
      <dgm:t>
        <a:bodyPr/>
        <a:lstStyle/>
        <a:p>
          <a:pPr rtl="0"/>
          <a:r>
            <a:rPr lang="es-ES" sz="1700" i="1" smtClean="0"/>
            <a:t>Antecedentes:</a:t>
          </a:r>
          <a:endParaRPr lang="es-ES" sz="1700" i="1" dirty="0"/>
        </a:p>
      </dgm:t>
    </dgm:pt>
    <dgm:pt modelId="{9F59E858-A07D-4F0F-8238-2BBCCC6B547B}" type="parTrans" cxnId="{0F676748-595D-4D99-B162-A9B94CB89A88}">
      <dgm:prSet/>
      <dgm:spPr/>
      <dgm:t>
        <a:bodyPr/>
        <a:lstStyle/>
        <a:p>
          <a:endParaRPr lang="es-ES"/>
        </a:p>
      </dgm:t>
    </dgm:pt>
    <dgm:pt modelId="{3348D878-1864-4E92-8DCA-AA21B63C809F}" type="sibTrans" cxnId="{0F676748-595D-4D99-B162-A9B94CB89A88}">
      <dgm:prSet/>
      <dgm:spPr/>
      <dgm:t>
        <a:bodyPr/>
        <a:lstStyle/>
        <a:p>
          <a:endParaRPr lang="es-ES"/>
        </a:p>
      </dgm:t>
    </dgm:pt>
    <dgm:pt modelId="{1B4A309E-17CF-48A2-9B77-857F31C8B106}">
      <dgm:prSet custT="1"/>
      <dgm:spPr/>
      <dgm:t>
        <a:bodyPr/>
        <a:lstStyle/>
        <a:p>
          <a:pPr rtl="0"/>
          <a:r>
            <a:rPr lang="es-ES" sz="1700" dirty="0" smtClean="0"/>
            <a:t>Compilación de Huesca</a:t>
          </a:r>
          <a:endParaRPr lang="es-ES" sz="1700" dirty="0"/>
        </a:p>
      </dgm:t>
    </dgm:pt>
    <dgm:pt modelId="{640685F8-425F-4B74-A870-B0C2A18B1DB5}" type="parTrans" cxnId="{11242EC2-4E78-471A-966E-861A33576670}">
      <dgm:prSet/>
      <dgm:spPr/>
      <dgm:t>
        <a:bodyPr/>
        <a:lstStyle/>
        <a:p>
          <a:endParaRPr lang="es-ES"/>
        </a:p>
      </dgm:t>
    </dgm:pt>
    <dgm:pt modelId="{81E7755E-74FF-4A12-9ED0-CAB531490362}" type="sibTrans" cxnId="{11242EC2-4E78-471A-966E-861A33576670}">
      <dgm:prSet/>
      <dgm:spPr/>
      <dgm:t>
        <a:bodyPr/>
        <a:lstStyle/>
        <a:p>
          <a:endParaRPr lang="es-ES"/>
        </a:p>
      </dgm:t>
    </dgm:pt>
    <dgm:pt modelId="{8C12838A-21B1-4542-8891-590C9336C5D2}">
      <dgm:prSet custT="1"/>
      <dgm:spPr/>
      <dgm:t>
        <a:bodyPr/>
        <a:lstStyle/>
        <a:p>
          <a:pPr rtl="0"/>
          <a:r>
            <a:rPr lang="es-ES" sz="1700" dirty="0" smtClean="0"/>
            <a:t>Fuero </a:t>
          </a:r>
          <a:r>
            <a:rPr lang="es-ES" sz="1700" i="1" dirty="0" smtClean="0"/>
            <a:t>de </a:t>
          </a:r>
          <a:r>
            <a:rPr lang="es-ES" sz="1700" i="1" dirty="0" err="1" smtClean="0"/>
            <a:t>Alimentis</a:t>
          </a:r>
          <a:r>
            <a:rPr lang="es-ES" sz="1700" i="1" dirty="0" smtClean="0"/>
            <a:t> </a:t>
          </a:r>
          <a:r>
            <a:rPr lang="es-ES" sz="1700" dirty="0" smtClean="0"/>
            <a:t>de 1390</a:t>
          </a:r>
          <a:endParaRPr lang="es-ES" sz="1700" dirty="0"/>
        </a:p>
      </dgm:t>
    </dgm:pt>
    <dgm:pt modelId="{BF123D9B-78CE-4033-9023-25505DE828A0}" type="parTrans" cxnId="{1D60FB88-4AFA-4EB2-A0BB-6842BD51D17E}">
      <dgm:prSet/>
      <dgm:spPr/>
      <dgm:t>
        <a:bodyPr/>
        <a:lstStyle/>
        <a:p>
          <a:endParaRPr lang="es-ES"/>
        </a:p>
      </dgm:t>
    </dgm:pt>
    <dgm:pt modelId="{42BAC95B-1C6D-4F7C-A14B-84E6845A8AAB}" type="sibTrans" cxnId="{1D60FB88-4AFA-4EB2-A0BB-6842BD51D17E}">
      <dgm:prSet/>
      <dgm:spPr/>
      <dgm:t>
        <a:bodyPr/>
        <a:lstStyle/>
        <a:p>
          <a:endParaRPr lang="es-ES"/>
        </a:p>
      </dgm:t>
    </dgm:pt>
    <dgm:pt modelId="{DA3B4E8F-FEC7-4C63-906A-BF1576560CA0}">
      <dgm:prSet custT="1"/>
      <dgm:spPr/>
      <dgm:t>
        <a:bodyPr/>
        <a:lstStyle/>
        <a:p>
          <a:pPr rtl="0"/>
          <a:r>
            <a:rPr lang="es-ES" sz="1700" dirty="0" smtClean="0"/>
            <a:t>Apéndice de 1925</a:t>
          </a:r>
          <a:endParaRPr lang="es-ES" sz="1700" dirty="0"/>
        </a:p>
      </dgm:t>
    </dgm:pt>
    <dgm:pt modelId="{F0173991-98CB-46C1-AD2C-AA9F546871E0}" type="parTrans" cxnId="{E859B478-2D05-489B-89F2-76A78CE0D0A7}">
      <dgm:prSet/>
      <dgm:spPr/>
      <dgm:t>
        <a:bodyPr/>
        <a:lstStyle/>
        <a:p>
          <a:endParaRPr lang="es-ES"/>
        </a:p>
      </dgm:t>
    </dgm:pt>
    <dgm:pt modelId="{CA16DF9C-4200-454C-8CA0-D4728C313DFA}" type="sibTrans" cxnId="{E859B478-2D05-489B-89F2-76A78CE0D0A7}">
      <dgm:prSet/>
      <dgm:spPr/>
      <dgm:t>
        <a:bodyPr/>
        <a:lstStyle/>
        <a:p>
          <a:endParaRPr lang="es-ES"/>
        </a:p>
      </dgm:t>
    </dgm:pt>
    <dgm:pt modelId="{65621DA7-F143-4BED-BD03-F6AA741E8640}">
      <dgm:prSet custT="1"/>
      <dgm:spPr/>
      <dgm:t>
        <a:bodyPr/>
        <a:lstStyle/>
        <a:p>
          <a:pPr rtl="0"/>
          <a:r>
            <a:rPr lang="es-ES" sz="1700" dirty="0" smtClean="0"/>
            <a:t>Comp. de 1967</a:t>
          </a:r>
          <a:endParaRPr lang="es-ES" sz="1700" dirty="0"/>
        </a:p>
      </dgm:t>
    </dgm:pt>
    <dgm:pt modelId="{7B53FB06-E0C7-45F8-9A4F-D6326BE39306}" type="parTrans" cxnId="{25BB2079-80C2-4E75-ABBB-69C93BC40842}">
      <dgm:prSet/>
      <dgm:spPr/>
      <dgm:t>
        <a:bodyPr/>
        <a:lstStyle/>
        <a:p>
          <a:endParaRPr lang="es-ES"/>
        </a:p>
      </dgm:t>
    </dgm:pt>
    <dgm:pt modelId="{2DD99155-ACDB-4814-BFF9-A2269937574C}" type="sibTrans" cxnId="{25BB2079-80C2-4E75-ABBB-69C93BC40842}">
      <dgm:prSet/>
      <dgm:spPr/>
      <dgm:t>
        <a:bodyPr/>
        <a:lstStyle/>
        <a:p>
          <a:endParaRPr lang="es-ES"/>
        </a:p>
      </dgm:t>
    </dgm:pt>
    <dgm:pt modelId="{43DA9F74-B040-44DD-8B37-5ACE3D295CBA}">
      <dgm:prSet custT="1"/>
      <dgm:spPr/>
      <dgm:t>
        <a:bodyPr/>
        <a:lstStyle/>
        <a:p>
          <a:pPr rtl="0"/>
          <a:r>
            <a:rPr lang="es-ES" sz="1700" dirty="0" err="1" smtClean="0"/>
            <a:t>Lrem</a:t>
          </a:r>
          <a:r>
            <a:rPr lang="es-ES" sz="1700" dirty="0" smtClean="0"/>
            <a:t>/CDFA:</a:t>
          </a:r>
          <a:endParaRPr lang="es-ES" sz="1700" dirty="0"/>
        </a:p>
      </dgm:t>
    </dgm:pt>
    <dgm:pt modelId="{91C019E7-3B5D-48BC-AA50-9FC50042C150}" type="parTrans" cxnId="{804801CA-F768-4BB8-8E10-1882998FC85F}">
      <dgm:prSet/>
      <dgm:spPr/>
      <dgm:t>
        <a:bodyPr/>
        <a:lstStyle/>
        <a:p>
          <a:endParaRPr lang="es-ES"/>
        </a:p>
      </dgm:t>
    </dgm:pt>
    <dgm:pt modelId="{2D8C2BCD-2094-4536-89F7-D446B1F17BB6}" type="sibTrans" cxnId="{804801CA-F768-4BB8-8E10-1882998FC85F}">
      <dgm:prSet/>
      <dgm:spPr/>
      <dgm:t>
        <a:bodyPr/>
        <a:lstStyle/>
        <a:p>
          <a:endParaRPr lang="es-ES"/>
        </a:p>
      </dgm:t>
    </dgm:pt>
    <dgm:pt modelId="{00760F94-07DB-4DDF-AB30-A425741143A0}">
      <dgm:prSet/>
      <dgm:spPr/>
      <dgm:t>
        <a:bodyPr/>
        <a:lstStyle/>
        <a:p>
          <a:pPr rtl="0"/>
          <a:r>
            <a:rPr lang="es-ES" dirty="0" smtClean="0"/>
            <a:t>Ámbito convencional:</a:t>
          </a:r>
          <a:endParaRPr lang="es-ES" dirty="0"/>
        </a:p>
      </dgm:t>
    </dgm:pt>
    <dgm:pt modelId="{E24CE3BD-B6AF-4522-BB35-62C8EA43D961}" type="parTrans" cxnId="{F36587BC-5BF0-4147-A06C-628AD3780128}">
      <dgm:prSet/>
      <dgm:spPr/>
      <dgm:t>
        <a:bodyPr/>
        <a:lstStyle/>
        <a:p>
          <a:endParaRPr lang="es-ES"/>
        </a:p>
      </dgm:t>
    </dgm:pt>
    <dgm:pt modelId="{B92B160C-6DF4-4952-AF8F-35B6572416DD}" type="sibTrans" cxnId="{F36587BC-5BF0-4147-A06C-628AD3780128}">
      <dgm:prSet/>
      <dgm:spPr/>
      <dgm:t>
        <a:bodyPr/>
        <a:lstStyle/>
        <a:p>
          <a:endParaRPr lang="es-ES"/>
        </a:p>
      </dgm:t>
    </dgm:pt>
    <dgm:pt modelId="{FA443E76-B378-4F5B-BA51-18F79ED8D381}">
      <dgm:prSet custT="1"/>
      <dgm:spPr/>
      <dgm:t>
        <a:bodyPr/>
        <a:lstStyle/>
        <a:p>
          <a:pPr rtl="0"/>
          <a:r>
            <a:rPr lang="es-ES" sz="1500" i="1" smtClean="0"/>
            <a:t>Reducción o exclusión convencional de la viudedad</a:t>
          </a:r>
          <a:endParaRPr lang="es-ES" sz="1500" i="1" dirty="0"/>
        </a:p>
      </dgm:t>
    </dgm:pt>
    <dgm:pt modelId="{D128D51B-6575-48A2-AC37-A0C061948045}" type="parTrans" cxnId="{C08E2CD2-E8D5-4D73-B7BF-C8AF651B3E4C}">
      <dgm:prSet/>
      <dgm:spPr/>
      <dgm:t>
        <a:bodyPr/>
        <a:lstStyle/>
        <a:p>
          <a:endParaRPr lang="es-ES"/>
        </a:p>
      </dgm:t>
    </dgm:pt>
    <dgm:pt modelId="{07693D99-155E-4B4F-BE55-8DD288A60353}" type="sibTrans" cxnId="{C08E2CD2-E8D5-4D73-B7BF-C8AF651B3E4C}">
      <dgm:prSet/>
      <dgm:spPr/>
      <dgm:t>
        <a:bodyPr/>
        <a:lstStyle/>
        <a:p>
          <a:endParaRPr lang="es-ES"/>
        </a:p>
      </dgm:t>
    </dgm:pt>
    <dgm:pt modelId="{D5ED4D8A-F993-429D-B486-804196FA8FDE}">
      <dgm:prSet custT="1"/>
      <dgm:spPr/>
      <dgm:t>
        <a:bodyPr/>
        <a:lstStyle/>
        <a:p>
          <a:pPr rtl="0"/>
          <a:r>
            <a:rPr lang="es-ES" sz="1500" dirty="0" smtClean="0"/>
            <a:t>Art. 272 CDFA</a:t>
          </a:r>
          <a:endParaRPr lang="es-ES" sz="1500" dirty="0"/>
        </a:p>
      </dgm:t>
    </dgm:pt>
    <dgm:pt modelId="{08FB131C-9CE5-4601-A172-C3F7140AB810}" type="parTrans" cxnId="{20D59D66-A743-4245-835F-8C3F4CA961B9}">
      <dgm:prSet/>
      <dgm:spPr/>
      <dgm:t>
        <a:bodyPr/>
        <a:lstStyle/>
        <a:p>
          <a:endParaRPr lang="es-ES"/>
        </a:p>
      </dgm:t>
    </dgm:pt>
    <dgm:pt modelId="{DA7F3DD9-3CAD-469D-ACD3-702D65FB363C}" type="sibTrans" cxnId="{20D59D66-A743-4245-835F-8C3F4CA961B9}">
      <dgm:prSet/>
      <dgm:spPr/>
      <dgm:t>
        <a:bodyPr/>
        <a:lstStyle/>
        <a:p>
          <a:endParaRPr lang="es-ES"/>
        </a:p>
      </dgm:t>
    </dgm:pt>
    <dgm:pt modelId="{F7953B72-2AF4-4BB9-9041-9487E6D3E771}">
      <dgm:prSet custT="1"/>
      <dgm:spPr/>
      <dgm:t>
        <a:bodyPr/>
        <a:lstStyle/>
        <a:p>
          <a:pPr rtl="0"/>
          <a:r>
            <a:rPr lang="es-ES" sz="1500" i="1" dirty="0" smtClean="0"/>
            <a:t>Exclusión voluntaria del Derecho expectante.</a:t>
          </a:r>
          <a:endParaRPr lang="es-ES" sz="1500" i="1" dirty="0"/>
        </a:p>
      </dgm:t>
    </dgm:pt>
    <dgm:pt modelId="{BD921F16-80A6-4171-A70F-46C2CBA098A0}" type="parTrans" cxnId="{9F850148-8A15-46E6-B357-AC85CD32758C}">
      <dgm:prSet/>
      <dgm:spPr/>
      <dgm:t>
        <a:bodyPr/>
        <a:lstStyle/>
        <a:p>
          <a:endParaRPr lang="es-ES"/>
        </a:p>
      </dgm:t>
    </dgm:pt>
    <dgm:pt modelId="{E4E03756-17FD-4AB4-8FA6-1D38C5B83552}" type="sibTrans" cxnId="{9F850148-8A15-46E6-B357-AC85CD32758C}">
      <dgm:prSet/>
      <dgm:spPr/>
      <dgm:t>
        <a:bodyPr/>
        <a:lstStyle/>
        <a:p>
          <a:endParaRPr lang="es-ES"/>
        </a:p>
      </dgm:t>
    </dgm:pt>
    <dgm:pt modelId="{0E9472D5-52CA-4835-A8A1-098CE5BCA062}">
      <dgm:prSet custT="1"/>
      <dgm:spPr/>
      <dgm:t>
        <a:bodyPr/>
        <a:lstStyle/>
        <a:p>
          <a:pPr rtl="0"/>
          <a:r>
            <a:rPr lang="es-ES" sz="1500" dirty="0" smtClean="0"/>
            <a:t>Arts. 272.2 y 274 CDFA</a:t>
          </a:r>
          <a:endParaRPr lang="es-ES" sz="1500" dirty="0"/>
        </a:p>
      </dgm:t>
    </dgm:pt>
    <dgm:pt modelId="{135E5F45-8E17-494B-B8E2-65CB594D978A}" type="parTrans" cxnId="{10779BEE-EA80-43F3-B38A-3D27CEB1C556}">
      <dgm:prSet/>
      <dgm:spPr/>
      <dgm:t>
        <a:bodyPr/>
        <a:lstStyle/>
        <a:p>
          <a:endParaRPr lang="es-ES"/>
        </a:p>
      </dgm:t>
    </dgm:pt>
    <dgm:pt modelId="{C8532DC2-0C1E-4D5E-97F2-30B76685F379}" type="sibTrans" cxnId="{10779BEE-EA80-43F3-B38A-3D27CEB1C556}">
      <dgm:prSet/>
      <dgm:spPr/>
      <dgm:t>
        <a:bodyPr/>
        <a:lstStyle/>
        <a:p>
          <a:endParaRPr lang="es-ES"/>
        </a:p>
      </dgm:t>
    </dgm:pt>
    <dgm:pt modelId="{CED2EC3D-506E-4176-8860-815742E28850}">
      <dgm:prSet custT="1"/>
      <dgm:spPr/>
      <dgm:t>
        <a:bodyPr/>
        <a:lstStyle/>
        <a:p>
          <a:pPr rtl="0"/>
          <a:r>
            <a:rPr lang="es-ES" sz="1500" i="1" smtClean="0"/>
            <a:t>Privación de la viudedad y causas de desheredación.</a:t>
          </a:r>
          <a:endParaRPr lang="es-ES" sz="1500" i="1" dirty="0"/>
        </a:p>
      </dgm:t>
    </dgm:pt>
    <dgm:pt modelId="{9EA449A6-E2DB-48A5-8FBF-6F956A8459CF}" type="parTrans" cxnId="{60116440-5AE0-44DA-BAF1-D2F8EF2BB1BF}">
      <dgm:prSet/>
      <dgm:spPr/>
      <dgm:t>
        <a:bodyPr/>
        <a:lstStyle/>
        <a:p>
          <a:endParaRPr lang="es-ES"/>
        </a:p>
      </dgm:t>
    </dgm:pt>
    <dgm:pt modelId="{3177671C-817F-4A49-A5E8-D7674F9CD087}" type="sibTrans" cxnId="{60116440-5AE0-44DA-BAF1-D2F8EF2BB1BF}">
      <dgm:prSet/>
      <dgm:spPr/>
      <dgm:t>
        <a:bodyPr/>
        <a:lstStyle/>
        <a:p>
          <a:endParaRPr lang="es-ES"/>
        </a:p>
      </dgm:t>
    </dgm:pt>
    <dgm:pt modelId="{FEACCEB3-A2BF-4876-A42B-389E514FDB83}">
      <dgm:prSet custT="1"/>
      <dgm:spPr/>
      <dgm:t>
        <a:bodyPr/>
        <a:lstStyle/>
        <a:p>
          <a:pPr rtl="0"/>
          <a:r>
            <a:rPr lang="es-ES" sz="1500" dirty="0" smtClean="0"/>
            <a:t>Art. 275 y 510 CDFA.</a:t>
          </a:r>
          <a:endParaRPr lang="es-ES" sz="1500" dirty="0"/>
        </a:p>
      </dgm:t>
    </dgm:pt>
    <dgm:pt modelId="{D217EDB8-8591-421E-8C0A-57DB19903640}" type="parTrans" cxnId="{22BA5754-B38B-443E-B3F9-524733D35FE9}">
      <dgm:prSet/>
      <dgm:spPr/>
      <dgm:t>
        <a:bodyPr/>
        <a:lstStyle/>
        <a:p>
          <a:endParaRPr lang="es-ES"/>
        </a:p>
      </dgm:t>
    </dgm:pt>
    <dgm:pt modelId="{F65D174E-61D4-461F-8DB5-E50AF9B8F108}" type="sibTrans" cxnId="{22BA5754-B38B-443E-B3F9-524733D35FE9}">
      <dgm:prSet/>
      <dgm:spPr/>
      <dgm:t>
        <a:bodyPr/>
        <a:lstStyle/>
        <a:p>
          <a:endParaRPr lang="es-ES"/>
        </a:p>
      </dgm:t>
    </dgm:pt>
    <dgm:pt modelId="{35EE992D-634B-458F-8057-48F29AEC69C5}">
      <dgm:prSet custT="1"/>
      <dgm:spPr/>
      <dgm:t>
        <a:bodyPr/>
        <a:lstStyle/>
        <a:p>
          <a:pPr rtl="0"/>
          <a:r>
            <a:rPr lang="es-ES" sz="1500" i="1" smtClean="0"/>
            <a:t>Limitación objetiva por voluntad de un cónyuge habiendo hijos no comunes</a:t>
          </a:r>
          <a:endParaRPr lang="es-ES" sz="1500" i="1" dirty="0"/>
        </a:p>
      </dgm:t>
    </dgm:pt>
    <dgm:pt modelId="{D54C73E7-424B-4C57-AED1-9DCAA3ADC177}" type="parTrans" cxnId="{65279869-B58F-4922-8DAF-C4AF764EE98C}">
      <dgm:prSet/>
      <dgm:spPr/>
      <dgm:t>
        <a:bodyPr/>
        <a:lstStyle/>
        <a:p>
          <a:endParaRPr lang="es-ES"/>
        </a:p>
      </dgm:t>
    </dgm:pt>
    <dgm:pt modelId="{4AD5B32E-5F79-486E-AC8C-9A91512CA3AA}" type="sibTrans" cxnId="{65279869-B58F-4922-8DAF-C4AF764EE98C}">
      <dgm:prSet/>
      <dgm:spPr/>
      <dgm:t>
        <a:bodyPr/>
        <a:lstStyle/>
        <a:p>
          <a:endParaRPr lang="es-ES"/>
        </a:p>
      </dgm:t>
    </dgm:pt>
    <dgm:pt modelId="{2E4708F0-117C-48D1-9A25-5493FF9197E8}">
      <dgm:prSet custT="1"/>
      <dgm:spPr/>
      <dgm:t>
        <a:bodyPr/>
        <a:lstStyle/>
        <a:p>
          <a:pPr rtl="0"/>
          <a:r>
            <a:rPr lang="es-ES" sz="1500" dirty="0" smtClean="0"/>
            <a:t>Antecedentes: </a:t>
          </a:r>
          <a:endParaRPr lang="es-ES" sz="1500" dirty="0"/>
        </a:p>
      </dgm:t>
    </dgm:pt>
    <dgm:pt modelId="{773ECC7A-782B-412E-8EE0-433AC3A4A837}" type="parTrans" cxnId="{A7E50307-2FFB-47C3-A004-76B17D8F4B6D}">
      <dgm:prSet/>
      <dgm:spPr/>
      <dgm:t>
        <a:bodyPr/>
        <a:lstStyle/>
        <a:p>
          <a:endParaRPr lang="es-ES"/>
        </a:p>
      </dgm:t>
    </dgm:pt>
    <dgm:pt modelId="{E2A40EF5-4D20-4B79-9EA9-096E469FD33D}" type="sibTrans" cxnId="{A7E50307-2FFB-47C3-A004-76B17D8F4B6D}">
      <dgm:prSet/>
      <dgm:spPr/>
      <dgm:t>
        <a:bodyPr/>
        <a:lstStyle/>
        <a:p>
          <a:endParaRPr lang="es-ES"/>
        </a:p>
      </dgm:t>
    </dgm:pt>
    <dgm:pt modelId="{FCC60991-0A6A-4D71-9F00-A7EF2C91EAB3}">
      <dgm:prSet custT="1"/>
      <dgm:spPr/>
      <dgm:t>
        <a:bodyPr/>
        <a:lstStyle/>
        <a:p>
          <a:pPr rtl="0"/>
          <a:r>
            <a:rPr lang="es-ES" sz="1500" dirty="0" smtClean="0"/>
            <a:t>art 73 Comp.</a:t>
          </a:r>
          <a:endParaRPr lang="es-ES" sz="1500" dirty="0"/>
        </a:p>
      </dgm:t>
    </dgm:pt>
    <dgm:pt modelId="{C4FA0D1C-BA6A-4A15-ABA8-446A6D39BBCD}" type="parTrans" cxnId="{932E4A7E-D355-47BD-AD92-B2F4BF0D2A98}">
      <dgm:prSet/>
      <dgm:spPr/>
      <dgm:t>
        <a:bodyPr/>
        <a:lstStyle/>
        <a:p>
          <a:endParaRPr lang="es-ES"/>
        </a:p>
      </dgm:t>
    </dgm:pt>
    <dgm:pt modelId="{8178B6A0-BBAD-4A7F-8C6D-1CBC82E49DEA}" type="sibTrans" cxnId="{932E4A7E-D355-47BD-AD92-B2F4BF0D2A98}">
      <dgm:prSet/>
      <dgm:spPr/>
      <dgm:t>
        <a:bodyPr/>
        <a:lstStyle/>
        <a:p>
          <a:endParaRPr lang="es-ES"/>
        </a:p>
      </dgm:t>
    </dgm:pt>
    <dgm:pt modelId="{7F502B2A-9AC7-46AF-8FA3-4048376F92B3}">
      <dgm:prSet custT="1"/>
      <dgm:spPr/>
      <dgm:t>
        <a:bodyPr/>
        <a:lstStyle/>
        <a:p>
          <a:pPr rtl="0"/>
          <a:r>
            <a:rPr lang="es-ES" sz="1500" dirty="0" smtClean="0"/>
            <a:t>DT 11ª</a:t>
          </a:r>
          <a:endParaRPr lang="es-ES" sz="1500" dirty="0"/>
        </a:p>
      </dgm:t>
    </dgm:pt>
    <dgm:pt modelId="{5ADFF137-00D0-48E7-BA48-A4F54EC30F3D}" type="parTrans" cxnId="{06AAD754-EA7B-46B9-AF75-9CACD5BA4D4E}">
      <dgm:prSet/>
      <dgm:spPr/>
      <dgm:t>
        <a:bodyPr/>
        <a:lstStyle/>
        <a:p>
          <a:endParaRPr lang="es-ES"/>
        </a:p>
      </dgm:t>
    </dgm:pt>
    <dgm:pt modelId="{2F5073A3-ED58-4190-8B9E-C21B0D186C68}" type="sibTrans" cxnId="{06AAD754-EA7B-46B9-AF75-9CACD5BA4D4E}">
      <dgm:prSet/>
      <dgm:spPr/>
      <dgm:t>
        <a:bodyPr/>
        <a:lstStyle/>
        <a:p>
          <a:endParaRPr lang="es-ES"/>
        </a:p>
      </dgm:t>
    </dgm:pt>
    <dgm:pt modelId="{8AAF7AF4-473F-4D06-A012-DCAC9169AF23}">
      <dgm:prSet custT="1"/>
      <dgm:spPr/>
      <dgm:t>
        <a:bodyPr/>
        <a:lstStyle/>
        <a:p>
          <a:pPr rtl="0"/>
          <a:r>
            <a:rPr lang="es-ES" sz="1500" dirty="0" smtClean="0"/>
            <a:t>Regulación actual:</a:t>
          </a:r>
          <a:endParaRPr lang="es-ES" sz="1500" dirty="0"/>
        </a:p>
      </dgm:t>
    </dgm:pt>
    <dgm:pt modelId="{A8222B61-0E37-461F-9A9D-2DCE51A309B2}" type="parTrans" cxnId="{411A190B-B88B-40EA-BA58-1BAB5A45A309}">
      <dgm:prSet/>
      <dgm:spPr/>
      <dgm:t>
        <a:bodyPr/>
        <a:lstStyle/>
        <a:p>
          <a:endParaRPr lang="es-ES"/>
        </a:p>
      </dgm:t>
    </dgm:pt>
    <dgm:pt modelId="{11CAFD9B-365A-4B7D-92EE-8958EAEE6C7A}" type="sibTrans" cxnId="{411A190B-B88B-40EA-BA58-1BAB5A45A309}">
      <dgm:prSet/>
      <dgm:spPr/>
      <dgm:t>
        <a:bodyPr/>
        <a:lstStyle/>
        <a:p>
          <a:endParaRPr lang="es-ES"/>
        </a:p>
      </dgm:t>
    </dgm:pt>
    <dgm:pt modelId="{8D071EDF-E4FF-4893-B3EE-E40BC07B830A}">
      <dgm:prSet custT="1"/>
      <dgm:spPr/>
      <dgm:t>
        <a:bodyPr/>
        <a:lstStyle/>
        <a:p>
          <a:pPr rtl="0"/>
          <a:r>
            <a:rPr lang="es-ES" sz="1500" dirty="0" smtClean="0"/>
            <a:t>Art. 283 CDFA</a:t>
          </a:r>
          <a:endParaRPr lang="es-ES" sz="1500" dirty="0"/>
        </a:p>
      </dgm:t>
    </dgm:pt>
    <dgm:pt modelId="{3C3E3CD9-C09D-4C8F-9112-9E915873A06A}" type="parTrans" cxnId="{A531F0BF-CBBE-45DD-BF67-0F23D74552A6}">
      <dgm:prSet/>
      <dgm:spPr/>
      <dgm:t>
        <a:bodyPr/>
        <a:lstStyle/>
        <a:p>
          <a:endParaRPr lang="es-ES"/>
        </a:p>
      </dgm:t>
    </dgm:pt>
    <dgm:pt modelId="{72DD4719-9328-45EF-8F1C-D89592AC6712}" type="sibTrans" cxnId="{A531F0BF-CBBE-45DD-BF67-0F23D74552A6}">
      <dgm:prSet/>
      <dgm:spPr/>
      <dgm:t>
        <a:bodyPr/>
        <a:lstStyle/>
        <a:p>
          <a:endParaRPr lang="es-ES"/>
        </a:p>
      </dgm:t>
    </dgm:pt>
    <dgm:pt modelId="{F7054220-FF7F-41AF-B822-A16DB2AFAA47}">
      <dgm:prSet custT="1"/>
      <dgm:spPr/>
      <dgm:t>
        <a:bodyPr/>
        <a:lstStyle/>
        <a:p>
          <a:pPr rtl="0"/>
          <a:r>
            <a:rPr lang="es-ES" sz="1500" i="1" smtClean="0"/>
            <a:t>Exclusión por voluntad de un tercero</a:t>
          </a:r>
          <a:endParaRPr lang="es-ES" sz="1500" i="1" dirty="0"/>
        </a:p>
      </dgm:t>
    </dgm:pt>
    <dgm:pt modelId="{7E681CB0-3EED-4F05-A971-9A0B457653A2}" type="parTrans" cxnId="{C8BC9622-C5FD-49FB-8D3C-6EDB2A12172B}">
      <dgm:prSet/>
      <dgm:spPr/>
      <dgm:t>
        <a:bodyPr/>
        <a:lstStyle/>
        <a:p>
          <a:endParaRPr lang="es-ES"/>
        </a:p>
      </dgm:t>
    </dgm:pt>
    <dgm:pt modelId="{E1B8E16E-6033-4AE0-A9F0-8BA7CFBC2F86}" type="sibTrans" cxnId="{C8BC9622-C5FD-49FB-8D3C-6EDB2A12172B}">
      <dgm:prSet/>
      <dgm:spPr/>
      <dgm:t>
        <a:bodyPr/>
        <a:lstStyle/>
        <a:p>
          <a:endParaRPr lang="es-ES"/>
        </a:p>
      </dgm:t>
    </dgm:pt>
    <dgm:pt modelId="{1F29115D-E0ED-4B31-956E-EBFA7A0D1DB2}">
      <dgm:prSet custT="1"/>
      <dgm:spPr/>
      <dgm:t>
        <a:bodyPr/>
        <a:lstStyle/>
        <a:p>
          <a:pPr rtl="0"/>
          <a:r>
            <a:rPr lang="es-ES" sz="1500" dirty="0" smtClean="0"/>
            <a:t>Art. 277 CDFA</a:t>
          </a:r>
          <a:endParaRPr lang="es-ES" sz="1500" dirty="0"/>
        </a:p>
      </dgm:t>
    </dgm:pt>
    <dgm:pt modelId="{ABA55F57-DB88-42E4-90DF-DDD843A0B831}" type="parTrans" cxnId="{979DA0FE-E3AB-4D19-9469-3BBEAE7A0E2C}">
      <dgm:prSet/>
      <dgm:spPr/>
      <dgm:t>
        <a:bodyPr/>
        <a:lstStyle/>
        <a:p>
          <a:endParaRPr lang="es-ES"/>
        </a:p>
      </dgm:t>
    </dgm:pt>
    <dgm:pt modelId="{F55BBF9E-FEC5-4727-A409-47FD2F01CB41}" type="sibTrans" cxnId="{979DA0FE-E3AB-4D19-9469-3BBEAE7A0E2C}">
      <dgm:prSet/>
      <dgm:spPr/>
      <dgm:t>
        <a:bodyPr/>
        <a:lstStyle/>
        <a:p>
          <a:endParaRPr lang="es-ES"/>
        </a:p>
      </dgm:t>
    </dgm:pt>
    <dgm:pt modelId="{1013C4F1-3FE6-445E-818F-F4FFD3E8250C}">
      <dgm:prSet custT="1"/>
      <dgm:spPr/>
      <dgm:t>
        <a:bodyPr/>
        <a:lstStyle/>
        <a:p>
          <a:pPr rtl="0"/>
          <a:r>
            <a:rPr lang="es-ES" sz="1600" dirty="0" smtClean="0"/>
            <a:t>¿Quién prevalece?</a:t>
          </a:r>
          <a:endParaRPr lang="es-ES" sz="1600" dirty="0"/>
        </a:p>
      </dgm:t>
    </dgm:pt>
    <dgm:pt modelId="{B6F5CAD0-BA41-4974-90E3-F01A6D2DEB89}" type="parTrans" cxnId="{A50DCF89-7887-4DA6-925C-12661227CF55}">
      <dgm:prSet/>
      <dgm:spPr/>
      <dgm:t>
        <a:bodyPr/>
        <a:lstStyle/>
        <a:p>
          <a:endParaRPr lang="es-ES"/>
        </a:p>
      </dgm:t>
    </dgm:pt>
    <dgm:pt modelId="{8BC409AF-6C89-462C-86B4-5BA79484C3C5}" type="sibTrans" cxnId="{A50DCF89-7887-4DA6-925C-12661227CF55}">
      <dgm:prSet/>
      <dgm:spPr/>
      <dgm:t>
        <a:bodyPr/>
        <a:lstStyle/>
        <a:p>
          <a:endParaRPr lang="es-ES"/>
        </a:p>
      </dgm:t>
    </dgm:pt>
    <dgm:pt modelId="{81ADAE17-B8CB-4171-94DE-DF8510847E8F}">
      <dgm:prSet custT="1"/>
      <dgm:spPr/>
      <dgm:t>
        <a:bodyPr/>
        <a:lstStyle/>
        <a:p>
          <a:pPr rtl="0"/>
          <a:r>
            <a:rPr lang="es-ES" sz="1800" dirty="0" smtClean="0"/>
            <a:t>Arts. 278 CDFA:</a:t>
          </a:r>
          <a:endParaRPr lang="es-ES" sz="1800" dirty="0"/>
        </a:p>
      </dgm:t>
    </dgm:pt>
    <dgm:pt modelId="{43E31B20-E4DE-41AA-B959-D8D2DE8454F9}" type="parTrans" cxnId="{F05AFD0B-9A69-42E2-93D2-C7D30D87B8DC}">
      <dgm:prSet/>
      <dgm:spPr/>
      <dgm:t>
        <a:bodyPr/>
        <a:lstStyle/>
        <a:p>
          <a:endParaRPr lang="es-ES"/>
        </a:p>
      </dgm:t>
    </dgm:pt>
    <dgm:pt modelId="{878F6FA2-5103-4CCB-9C39-14561FFA67FA}" type="sibTrans" cxnId="{F05AFD0B-9A69-42E2-93D2-C7D30D87B8DC}">
      <dgm:prSet/>
      <dgm:spPr/>
      <dgm:t>
        <a:bodyPr/>
        <a:lstStyle/>
        <a:p>
          <a:endParaRPr lang="es-ES"/>
        </a:p>
      </dgm:t>
    </dgm:pt>
    <dgm:pt modelId="{3BFCF2B2-A743-4C41-82ED-75F1C3A520DD}">
      <dgm:prSet/>
      <dgm:spPr/>
      <dgm:t>
        <a:bodyPr/>
        <a:lstStyle/>
        <a:p>
          <a:pPr rtl="0"/>
          <a:r>
            <a:rPr lang="es-ES" sz="1800" dirty="0" smtClean="0"/>
            <a:t>Sobre ellos, viudedad.</a:t>
          </a:r>
          <a:endParaRPr lang="es-ES" sz="1800" dirty="0"/>
        </a:p>
      </dgm:t>
    </dgm:pt>
    <dgm:pt modelId="{52DD101B-D776-46E9-9F7A-BF52AECDDC03}" type="parTrans" cxnId="{2303518C-AD12-4FE1-AC1C-A2A75C47CE90}">
      <dgm:prSet/>
      <dgm:spPr/>
      <dgm:t>
        <a:bodyPr/>
        <a:lstStyle/>
        <a:p>
          <a:endParaRPr lang="es-ES"/>
        </a:p>
      </dgm:t>
    </dgm:pt>
    <dgm:pt modelId="{D6E3EE0E-4D9C-4149-81DC-09845E67256A}" type="sibTrans" cxnId="{2303518C-AD12-4FE1-AC1C-A2A75C47CE90}">
      <dgm:prSet/>
      <dgm:spPr/>
      <dgm:t>
        <a:bodyPr/>
        <a:lstStyle/>
        <a:p>
          <a:endParaRPr lang="es-ES"/>
        </a:p>
      </dgm:t>
    </dgm:pt>
    <dgm:pt modelId="{39B4485D-A21B-49B9-8F58-E841A482C97B}">
      <dgm:prSet custT="1"/>
      <dgm:spPr/>
      <dgm:t>
        <a:bodyPr/>
        <a:lstStyle/>
        <a:p>
          <a:pPr rtl="0"/>
          <a:r>
            <a:rPr lang="es-ES" sz="1600" i="1" smtClean="0"/>
            <a:t>Derecho de transmisión y consorcio foral</a:t>
          </a:r>
          <a:endParaRPr lang="es-ES" sz="1600" i="1" dirty="0"/>
        </a:p>
      </dgm:t>
    </dgm:pt>
    <dgm:pt modelId="{1C56A485-4868-40D3-8C7C-61E5AC3045CB}" type="parTrans" cxnId="{A8CDA2DE-33D2-49B5-8EC1-D0179DC8C9BB}">
      <dgm:prSet/>
      <dgm:spPr/>
      <dgm:t>
        <a:bodyPr/>
        <a:lstStyle/>
        <a:p>
          <a:endParaRPr lang="es-ES"/>
        </a:p>
      </dgm:t>
    </dgm:pt>
    <dgm:pt modelId="{A3C6671D-9DAE-4D47-BEC1-7D083BDE99E7}" type="sibTrans" cxnId="{A8CDA2DE-33D2-49B5-8EC1-D0179DC8C9BB}">
      <dgm:prSet/>
      <dgm:spPr/>
      <dgm:t>
        <a:bodyPr/>
        <a:lstStyle/>
        <a:p>
          <a:endParaRPr lang="es-ES"/>
        </a:p>
      </dgm:t>
    </dgm:pt>
    <dgm:pt modelId="{00E50F57-B95D-4A7A-884A-BADACFC47028}">
      <dgm:prSet custT="1"/>
      <dgm:spPr/>
      <dgm:t>
        <a:bodyPr/>
        <a:lstStyle/>
        <a:p>
          <a:pPr rtl="0"/>
          <a:r>
            <a:rPr lang="es-ES" sz="1700" i="1" dirty="0" err="1" smtClean="0"/>
            <a:t>Standum</a:t>
          </a:r>
          <a:endParaRPr lang="es-ES" sz="1700" dirty="0"/>
        </a:p>
      </dgm:t>
    </dgm:pt>
    <dgm:pt modelId="{42977D31-09EC-4DB6-A8D8-884DC6159599}" type="parTrans" cxnId="{498A0F9E-AC46-4574-90A9-479F60130519}">
      <dgm:prSet/>
      <dgm:spPr/>
      <dgm:t>
        <a:bodyPr/>
        <a:lstStyle/>
        <a:p>
          <a:endParaRPr lang="es-ES"/>
        </a:p>
      </dgm:t>
    </dgm:pt>
    <dgm:pt modelId="{B9337455-3361-4E32-A75D-273DFFB1DD1D}" type="sibTrans" cxnId="{498A0F9E-AC46-4574-90A9-479F60130519}">
      <dgm:prSet/>
      <dgm:spPr/>
      <dgm:t>
        <a:bodyPr/>
        <a:lstStyle/>
        <a:p>
          <a:endParaRPr lang="es-ES"/>
        </a:p>
      </dgm:t>
    </dgm:pt>
    <dgm:pt modelId="{1DC4F181-330D-4C7B-9D61-BD6D65C185BA}" type="pres">
      <dgm:prSet presAssocID="{FC38C035-24DB-42D0-A233-863265071C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4D4307D3-E73D-41FD-A47B-A111DC63E6A0}" type="pres">
      <dgm:prSet presAssocID="{4F88D0F1-89E3-4004-BB96-F4C6D521CC73}" presName="root" presStyleCnt="0">
        <dgm:presLayoutVars>
          <dgm:chMax/>
          <dgm:chPref/>
        </dgm:presLayoutVars>
      </dgm:prSet>
      <dgm:spPr/>
    </dgm:pt>
    <dgm:pt modelId="{84526726-B9A3-4430-B8B1-7780CF682FF6}" type="pres">
      <dgm:prSet presAssocID="{4F88D0F1-89E3-4004-BB96-F4C6D521CC73}" presName="rootComposite" presStyleCnt="0">
        <dgm:presLayoutVars/>
      </dgm:prSet>
      <dgm:spPr/>
    </dgm:pt>
    <dgm:pt modelId="{7FCA8042-51B7-45B8-BA02-2EDEF2C02FE9}" type="pres">
      <dgm:prSet presAssocID="{4F88D0F1-89E3-4004-BB96-F4C6D521CC73}" presName="ParentAccent" presStyleLbl="alignNode1" presStyleIdx="0" presStyleCnt="3"/>
      <dgm:spPr/>
    </dgm:pt>
    <dgm:pt modelId="{7934FCAC-CED6-4BB2-97AD-487B7829A2B7}" type="pres">
      <dgm:prSet presAssocID="{4F88D0F1-89E3-4004-BB96-F4C6D521CC73}" presName="ParentSmallAccent" presStyleLbl="fgAcc1" presStyleIdx="0" presStyleCnt="3"/>
      <dgm:spPr/>
    </dgm:pt>
    <dgm:pt modelId="{F599BF34-BB2C-48BE-A0A4-0E2759BFBF05}" type="pres">
      <dgm:prSet presAssocID="{4F88D0F1-89E3-4004-BB96-F4C6D521CC73}" presName="Parent" presStyleLbl="revTx" presStyleIdx="0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AE61ED-FBF7-44BC-833E-CA1A371E6E2D}" type="pres">
      <dgm:prSet presAssocID="{4F88D0F1-89E3-4004-BB96-F4C6D521CC73}" presName="childShape" presStyleCnt="0">
        <dgm:presLayoutVars>
          <dgm:chMax val="0"/>
          <dgm:chPref val="0"/>
        </dgm:presLayoutVars>
      </dgm:prSet>
      <dgm:spPr/>
    </dgm:pt>
    <dgm:pt modelId="{43672BBD-1DFA-4747-A328-8CF4ED18DFD3}" type="pres">
      <dgm:prSet presAssocID="{E696DFD7-C1D3-4B17-BD25-B21F1BF8C223}" presName="childComposite" presStyleCnt="0">
        <dgm:presLayoutVars>
          <dgm:chMax val="0"/>
          <dgm:chPref val="0"/>
        </dgm:presLayoutVars>
      </dgm:prSet>
      <dgm:spPr/>
    </dgm:pt>
    <dgm:pt modelId="{8DDCAC74-52FD-42EB-990C-3C09C0D69440}" type="pres">
      <dgm:prSet presAssocID="{E696DFD7-C1D3-4B17-BD25-B21F1BF8C223}" presName="ChildAccent" presStyleLbl="solidFgAcc1" presStyleIdx="0" presStyleCnt="7" custLinFactNeighborY="-24240"/>
      <dgm:spPr/>
    </dgm:pt>
    <dgm:pt modelId="{06F9D544-5404-415E-B34E-7C8057EF644D}" type="pres">
      <dgm:prSet presAssocID="{E696DFD7-C1D3-4B17-BD25-B21F1BF8C223}" presName="Child" presStyleLbl="revTx" presStyleIdx="1" presStyleCnt="10" custLinFactY="4807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8D594D4-4607-45E9-BCD5-D74883E8BF77}" type="pres">
      <dgm:prSet presAssocID="{00760F94-07DB-4DDF-AB30-A425741143A0}" presName="root" presStyleCnt="0">
        <dgm:presLayoutVars>
          <dgm:chMax/>
          <dgm:chPref/>
        </dgm:presLayoutVars>
      </dgm:prSet>
      <dgm:spPr/>
    </dgm:pt>
    <dgm:pt modelId="{CCFF061A-843F-486F-8CD8-737411B02C66}" type="pres">
      <dgm:prSet presAssocID="{00760F94-07DB-4DDF-AB30-A425741143A0}" presName="rootComposite" presStyleCnt="0">
        <dgm:presLayoutVars/>
      </dgm:prSet>
      <dgm:spPr/>
    </dgm:pt>
    <dgm:pt modelId="{9FB224FF-F055-440A-A911-59DC85AA95E3}" type="pres">
      <dgm:prSet presAssocID="{00760F94-07DB-4DDF-AB30-A425741143A0}" presName="ParentAccent" presStyleLbl="alignNode1" presStyleIdx="1" presStyleCnt="3"/>
      <dgm:spPr/>
    </dgm:pt>
    <dgm:pt modelId="{22F03365-EF97-4F30-AF9C-F87010A8BAEC}" type="pres">
      <dgm:prSet presAssocID="{00760F94-07DB-4DDF-AB30-A425741143A0}" presName="ParentSmallAccent" presStyleLbl="fgAcc1" presStyleIdx="1" presStyleCnt="3"/>
      <dgm:spPr/>
    </dgm:pt>
    <dgm:pt modelId="{F3FA1A92-F1B6-4073-A1DE-1F80F8ADF4A9}" type="pres">
      <dgm:prSet presAssocID="{00760F94-07DB-4DDF-AB30-A425741143A0}" presName="Parent" presStyleLbl="revTx" presStyleIdx="2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C1D039-7268-43F5-8342-B6C5AF3C93FF}" type="pres">
      <dgm:prSet presAssocID="{00760F94-07DB-4DDF-AB30-A425741143A0}" presName="childShape" presStyleCnt="0">
        <dgm:presLayoutVars>
          <dgm:chMax val="0"/>
          <dgm:chPref val="0"/>
        </dgm:presLayoutVars>
      </dgm:prSet>
      <dgm:spPr/>
    </dgm:pt>
    <dgm:pt modelId="{04CC7E6A-54AE-4CB7-B6FD-267153387506}" type="pres">
      <dgm:prSet presAssocID="{FA443E76-B378-4F5B-BA51-18F79ED8D381}" presName="childComposite" presStyleCnt="0">
        <dgm:presLayoutVars>
          <dgm:chMax val="0"/>
          <dgm:chPref val="0"/>
        </dgm:presLayoutVars>
      </dgm:prSet>
      <dgm:spPr/>
    </dgm:pt>
    <dgm:pt modelId="{651CEFA1-2816-4EDD-87EF-CA5B4EA76267}" type="pres">
      <dgm:prSet presAssocID="{FA443E76-B378-4F5B-BA51-18F79ED8D381}" presName="ChildAccent" presStyleLbl="solidFgAcc1" presStyleIdx="1" presStyleCnt="7" custLinFactNeighborX="-5522" custLinFactNeighborY="-23750"/>
      <dgm:spPr/>
    </dgm:pt>
    <dgm:pt modelId="{252D5D5F-BC91-40B1-9E0B-B74ECF6E1384}" type="pres">
      <dgm:prSet presAssocID="{FA443E76-B378-4F5B-BA51-18F79ED8D381}" presName="Child" presStyleLbl="revTx" presStyleIdx="3" presStyleCnt="10" custLinFactNeighborY="331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4615312-FEE2-4DA6-88B1-98F04CA021EE}" type="pres">
      <dgm:prSet presAssocID="{F7953B72-2AF4-4BB9-9041-9487E6D3E771}" presName="childComposite" presStyleCnt="0">
        <dgm:presLayoutVars>
          <dgm:chMax val="0"/>
          <dgm:chPref val="0"/>
        </dgm:presLayoutVars>
      </dgm:prSet>
      <dgm:spPr/>
    </dgm:pt>
    <dgm:pt modelId="{EB040D88-0FBA-428B-8253-3EB527815434}" type="pres">
      <dgm:prSet presAssocID="{F7953B72-2AF4-4BB9-9041-9487E6D3E771}" presName="ChildAccent" presStyleLbl="solidFgAcc1" presStyleIdx="2" presStyleCnt="7" custLinFactY="78113" custLinFactNeighborY="100000"/>
      <dgm:spPr/>
    </dgm:pt>
    <dgm:pt modelId="{5936CD34-447E-437A-A057-ADFA62ABF64B}" type="pres">
      <dgm:prSet presAssocID="{F7953B72-2AF4-4BB9-9041-9487E6D3E771}" presName="Child" presStyleLbl="revTx" presStyleIdx="4" presStyleCnt="10" custLinFactY="1992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92EE0-0B51-47FD-A2F2-3D0814B9B5E7}" type="pres">
      <dgm:prSet presAssocID="{CED2EC3D-506E-4176-8860-815742E28850}" presName="childComposite" presStyleCnt="0">
        <dgm:presLayoutVars>
          <dgm:chMax val="0"/>
          <dgm:chPref val="0"/>
        </dgm:presLayoutVars>
      </dgm:prSet>
      <dgm:spPr/>
    </dgm:pt>
    <dgm:pt modelId="{66CD5BF9-B5AE-4E32-B9A3-20649624B36A}" type="pres">
      <dgm:prSet presAssocID="{CED2EC3D-506E-4176-8860-815742E28850}" presName="ChildAccent" presStyleLbl="solidFgAcc1" presStyleIdx="3" presStyleCnt="7" custLinFactY="180465" custLinFactNeighborY="200000"/>
      <dgm:spPr/>
    </dgm:pt>
    <dgm:pt modelId="{D5F7A10C-015E-4F7F-BA29-3C1D182CE593}" type="pres">
      <dgm:prSet presAssocID="{CED2EC3D-506E-4176-8860-815742E28850}" presName="Child" presStyleLbl="revTx" presStyleIdx="5" presStyleCnt="10" custLinFactY="100000" custLinFactNeighborY="1067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55C24D-6E81-474A-B871-98B5D3E07678}" type="pres">
      <dgm:prSet presAssocID="{35EE992D-634B-458F-8057-48F29AEC69C5}" presName="childComposite" presStyleCnt="0">
        <dgm:presLayoutVars>
          <dgm:chMax val="0"/>
          <dgm:chPref val="0"/>
        </dgm:presLayoutVars>
      </dgm:prSet>
      <dgm:spPr/>
    </dgm:pt>
    <dgm:pt modelId="{62D3EE4A-33DE-4F05-8E21-6AA5FA609933}" type="pres">
      <dgm:prSet presAssocID="{35EE992D-634B-458F-8057-48F29AEC69C5}" presName="ChildAccent" presStyleLbl="solidFgAcc1" presStyleIdx="4" presStyleCnt="7" custLinFactY="249321" custLinFactNeighborY="300000"/>
      <dgm:spPr/>
    </dgm:pt>
    <dgm:pt modelId="{9D179C12-15A1-48CA-91CD-6F119B0A55FE}" type="pres">
      <dgm:prSet presAssocID="{35EE992D-634B-458F-8057-48F29AEC69C5}" presName="Child" presStyleLbl="revTx" presStyleIdx="6" presStyleCnt="10" custLinFactY="193538" custLinFactNeighborY="2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8A98272-19BB-4C58-B568-F79766B45D3F}" type="pres">
      <dgm:prSet presAssocID="{F7054220-FF7F-41AF-B822-A16DB2AFAA47}" presName="childComposite" presStyleCnt="0">
        <dgm:presLayoutVars>
          <dgm:chMax val="0"/>
          <dgm:chPref val="0"/>
        </dgm:presLayoutVars>
      </dgm:prSet>
      <dgm:spPr/>
    </dgm:pt>
    <dgm:pt modelId="{1690F48D-4D50-422B-855F-E6C82D5A3B12}" type="pres">
      <dgm:prSet presAssocID="{F7054220-FF7F-41AF-B822-A16DB2AFAA47}" presName="ChildAccent" presStyleLbl="solidFgAcc1" presStyleIdx="5" presStyleCnt="7" custLinFactY="600000" custLinFactNeighborX="27975" custLinFactNeighborY="687614"/>
      <dgm:spPr/>
    </dgm:pt>
    <dgm:pt modelId="{ABA4CB14-2E16-4750-BB7B-F557E489281F}" type="pres">
      <dgm:prSet presAssocID="{F7054220-FF7F-41AF-B822-A16DB2AFAA47}" presName="Child" presStyleLbl="revTx" presStyleIdx="7" presStyleCnt="10" custLinFactY="295896" custLinFactNeighborY="3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D3619F-7C07-4BDF-9AF4-B3DD3C3E7A26}" type="pres">
      <dgm:prSet presAssocID="{1013C4F1-3FE6-445E-818F-F4FFD3E8250C}" presName="root" presStyleCnt="0">
        <dgm:presLayoutVars>
          <dgm:chMax/>
          <dgm:chPref/>
        </dgm:presLayoutVars>
      </dgm:prSet>
      <dgm:spPr/>
    </dgm:pt>
    <dgm:pt modelId="{2872E32F-98EC-4A6C-9871-3DCBAE8DA8D8}" type="pres">
      <dgm:prSet presAssocID="{1013C4F1-3FE6-445E-818F-F4FFD3E8250C}" presName="rootComposite" presStyleCnt="0">
        <dgm:presLayoutVars/>
      </dgm:prSet>
      <dgm:spPr/>
    </dgm:pt>
    <dgm:pt modelId="{5CCB5676-4239-4549-BF60-513668674F61}" type="pres">
      <dgm:prSet presAssocID="{1013C4F1-3FE6-445E-818F-F4FFD3E8250C}" presName="ParentAccent" presStyleLbl="alignNode1" presStyleIdx="2" presStyleCnt="3"/>
      <dgm:spPr/>
    </dgm:pt>
    <dgm:pt modelId="{655D206B-A5AE-469A-AF45-3A79C9C8ED0D}" type="pres">
      <dgm:prSet presAssocID="{1013C4F1-3FE6-445E-818F-F4FFD3E8250C}" presName="ParentSmallAccent" presStyleLbl="fgAcc1" presStyleIdx="2" presStyleCnt="3"/>
      <dgm:spPr/>
    </dgm:pt>
    <dgm:pt modelId="{6534B671-B59A-4842-A15E-878A36B52C40}" type="pres">
      <dgm:prSet presAssocID="{1013C4F1-3FE6-445E-818F-F4FFD3E8250C}" presName="Parent" presStyleLbl="revTx" presStyleIdx="8" presStyleCnt="10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075FF7F-6DE4-4146-962B-584EC50D02D2}" type="pres">
      <dgm:prSet presAssocID="{1013C4F1-3FE6-445E-818F-F4FFD3E8250C}" presName="childShape" presStyleCnt="0">
        <dgm:presLayoutVars>
          <dgm:chMax val="0"/>
          <dgm:chPref val="0"/>
        </dgm:presLayoutVars>
      </dgm:prSet>
      <dgm:spPr/>
    </dgm:pt>
    <dgm:pt modelId="{482DB45C-5290-4A0B-8DF4-E3DA27731215}" type="pres">
      <dgm:prSet presAssocID="{39B4485D-A21B-49B9-8F58-E841A482C97B}" presName="childComposite" presStyleCnt="0">
        <dgm:presLayoutVars>
          <dgm:chMax val="0"/>
          <dgm:chPref val="0"/>
        </dgm:presLayoutVars>
      </dgm:prSet>
      <dgm:spPr/>
    </dgm:pt>
    <dgm:pt modelId="{BC587810-9FE6-4B8E-ABE4-CF2252091674}" type="pres">
      <dgm:prSet presAssocID="{39B4485D-A21B-49B9-8F58-E841A482C97B}" presName="ChildAccent" presStyleLbl="solidFgAcc1" presStyleIdx="6" presStyleCnt="7"/>
      <dgm:spPr/>
    </dgm:pt>
    <dgm:pt modelId="{CB27DDAE-F523-48B0-86DB-5092B86BD7BB}" type="pres">
      <dgm:prSet presAssocID="{39B4485D-A21B-49B9-8F58-E841A482C97B}" presName="Child" presStyleLbl="revTx" presStyleIdx="9" presStyleCnt="10" custLinFactNeighborY="6185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2E4A7E-D355-47BD-AD92-B2F4BF0D2A98}" srcId="{2E4708F0-117C-48D1-9A25-5493FF9197E8}" destId="{FCC60991-0A6A-4D71-9F00-A7EF2C91EAB3}" srcOrd="0" destOrd="0" parTransId="{C4FA0D1C-BA6A-4A15-ABA8-446A6D39BBCD}" sibTransId="{8178B6A0-BBAD-4A7F-8C6D-1CBC82E49DEA}"/>
    <dgm:cxn modelId="{B859FCEE-CDB5-484D-BCE0-25BBC6C409A8}" type="presOf" srcId="{3BFCF2B2-A743-4C41-82ED-75F1C3A520DD}" destId="{CB27DDAE-F523-48B0-86DB-5092B86BD7BB}" srcOrd="0" destOrd="2" presId="urn:microsoft.com/office/officeart/2008/layout/SquareAccentList"/>
    <dgm:cxn modelId="{9F850148-8A15-46E6-B357-AC85CD32758C}" srcId="{00760F94-07DB-4DDF-AB30-A425741143A0}" destId="{F7953B72-2AF4-4BB9-9041-9487E6D3E771}" srcOrd="1" destOrd="0" parTransId="{BD921F16-80A6-4171-A70F-46C2CBA098A0}" sibTransId="{E4E03756-17FD-4AB4-8FA6-1D38C5B83552}"/>
    <dgm:cxn modelId="{79324CEB-97D3-491B-A2A5-FF033B652DC1}" type="presOf" srcId="{FC38C035-24DB-42D0-A233-863265071C09}" destId="{1DC4F181-330D-4C7B-9D61-BD6D65C185BA}" srcOrd="0" destOrd="0" presId="urn:microsoft.com/office/officeart/2008/layout/SquareAccentList"/>
    <dgm:cxn modelId="{7077D619-81D3-4D5B-BC43-189E462D522A}" type="presOf" srcId="{4F88D0F1-89E3-4004-BB96-F4C6D521CC73}" destId="{F599BF34-BB2C-48BE-A0A4-0E2759BFBF05}" srcOrd="0" destOrd="0" presId="urn:microsoft.com/office/officeart/2008/layout/SquareAccentList"/>
    <dgm:cxn modelId="{65279869-B58F-4922-8DAF-C4AF764EE98C}" srcId="{00760F94-07DB-4DDF-AB30-A425741143A0}" destId="{35EE992D-634B-458F-8057-48F29AEC69C5}" srcOrd="3" destOrd="0" parTransId="{D54C73E7-424B-4C57-AED1-9DCAA3ADC177}" sibTransId="{4AD5B32E-5F79-486E-AC8C-9A91512CA3AA}"/>
    <dgm:cxn modelId="{7A1547CB-2BFC-4997-BA58-8142E2EBE5EF}" type="presOf" srcId="{00760F94-07DB-4DDF-AB30-A425741143A0}" destId="{F3FA1A92-F1B6-4073-A1DE-1F80F8ADF4A9}" srcOrd="0" destOrd="0" presId="urn:microsoft.com/office/officeart/2008/layout/SquareAccentList"/>
    <dgm:cxn modelId="{CD4BD703-2679-4CEF-9467-9C29F5B378DB}" type="presOf" srcId="{81ADAE17-B8CB-4171-94DE-DF8510847E8F}" destId="{CB27DDAE-F523-48B0-86DB-5092B86BD7BB}" srcOrd="0" destOrd="1" presId="urn:microsoft.com/office/officeart/2008/layout/SquareAccentList"/>
    <dgm:cxn modelId="{91A01037-BBC1-4229-AA78-C1D8BCEBAB2A}" type="presOf" srcId="{DA3B4E8F-FEC7-4C63-906A-BF1576560CA0}" destId="{06F9D544-5404-415E-B34E-7C8057EF644D}" srcOrd="0" destOrd="3" presId="urn:microsoft.com/office/officeart/2008/layout/SquareAccentList"/>
    <dgm:cxn modelId="{1FE47475-CD9E-45D1-BA9F-50B0800F83B7}" type="presOf" srcId="{39B4485D-A21B-49B9-8F58-E841A482C97B}" destId="{CB27DDAE-F523-48B0-86DB-5092B86BD7BB}" srcOrd="0" destOrd="0" presId="urn:microsoft.com/office/officeart/2008/layout/SquareAccentList"/>
    <dgm:cxn modelId="{CFF57860-CE1D-4DC1-8A78-5BFB551EFE58}" srcId="{FC38C035-24DB-42D0-A233-863265071C09}" destId="{4F88D0F1-89E3-4004-BB96-F4C6D521CC73}" srcOrd="0" destOrd="0" parTransId="{2B48B587-AF60-4B3E-981F-2A255F2C7223}" sibTransId="{A28A801E-4E02-4A71-A7B9-C805575DDA8B}"/>
    <dgm:cxn modelId="{C08E2CD2-E8D5-4D73-B7BF-C8AF651B3E4C}" srcId="{00760F94-07DB-4DDF-AB30-A425741143A0}" destId="{FA443E76-B378-4F5B-BA51-18F79ED8D381}" srcOrd="0" destOrd="0" parTransId="{D128D51B-6575-48A2-AC37-A0C061948045}" sibTransId="{07693D99-155E-4B4F-BE55-8DD288A60353}"/>
    <dgm:cxn modelId="{A7E50307-2FFB-47C3-A004-76B17D8F4B6D}" srcId="{35EE992D-634B-458F-8057-48F29AEC69C5}" destId="{2E4708F0-117C-48D1-9A25-5493FF9197E8}" srcOrd="0" destOrd="0" parTransId="{773ECC7A-782B-412E-8EE0-433AC3A4A837}" sibTransId="{E2A40EF5-4D20-4B79-9EA9-096E469FD33D}"/>
    <dgm:cxn modelId="{45CC1960-B555-4121-AAB4-3D34350C9654}" type="presOf" srcId="{0E9472D5-52CA-4835-A8A1-098CE5BCA062}" destId="{5936CD34-447E-437A-A057-ADFA62ABF64B}" srcOrd="0" destOrd="1" presId="urn:microsoft.com/office/officeart/2008/layout/SquareAccentList"/>
    <dgm:cxn modelId="{20D59D66-A743-4245-835F-8C3F4CA961B9}" srcId="{FA443E76-B378-4F5B-BA51-18F79ED8D381}" destId="{D5ED4D8A-F993-429D-B486-804196FA8FDE}" srcOrd="0" destOrd="0" parTransId="{08FB131C-9CE5-4601-A172-C3F7140AB810}" sibTransId="{DA7F3DD9-3CAD-469D-ACD3-702D65FB363C}"/>
    <dgm:cxn modelId="{A7D7050F-143E-42A4-AA70-337B609A0087}" type="presOf" srcId="{65621DA7-F143-4BED-BD03-F6AA741E8640}" destId="{06F9D544-5404-415E-B34E-7C8057EF644D}" srcOrd="0" destOrd="4" presId="urn:microsoft.com/office/officeart/2008/layout/SquareAccentList"/>
    <dgm:cxn modelId="{06AAD754-EA7B-46B9-AF75-9CACD5BA4D4E}" srcId="{2E4708F0-117C-48D1-9A25-5493FF9197E8}" destId="{7F502B2A-9AC7-46AF-8FA3-4048376F92B3}" srcOrd="1" destOrd="0" parTransId="{5ADFF137-00D0-48E7-BA48-A4F54EC30F3D}" sibTransId="{2F5073A3-ED58-4190-8B9E-C21B0D186C68}"/>
    <dgm:cxn modelId="{411A190B-B88B-40EA-BA58-1BAB5A45A309}" srcId="{35EE992D-634B-458F-8057-48F29AEC69C5}" destId="{8AAF7AF4-473F-4D06-A012-DCAC9169AF23}" srcOrd="1" destOrd="0" parTransId="{A8222B61-0E37-461F-9A9D-2DCE51A309B2}" sibTransId="{11CAFD9B-365A-4B7D-92EE-8958EAEE6C7A}"/>
    <dgm:cxn modelId="{7591FB80-72B6-488A-B1CB-08DF32AD022C}" type="presOf" srcId="{F7953B72-2AF4-4BB9-9041-9487E6D3E771}" destId="{5936CD34-447E-437A-A057-ADFA62ABF64B}" srcOrd="0" destOrd="0" presId="urn:microsoft.com/office/officeart/2008/layout/SquareAccentList"/>
    <dgm:cxn modelId="{22BA5754-B38B-443E-B3F9-524733D35FE9}" srcId="{CED2EC3D-506E-4176-8860-815742E28850}" destId="{FEACCEB3-A2BF-4876-A42B-389E514FDB83}" srcOrd="0" destOrd="0" parTransId="{D217EDB8-8591-421E-8C0A-57DB19903640}" sibTransId="{F65D174E-61D4-461F-8DB5-E50AF9B8F108}"/>
    <dgm:cxn modelId="{0F676748-595D-4D99-B162-A9B94CB89A88}" srcId="{4F88D0F1-89E3-4004-BB96-F4C6D521CC73}" destId="{E696DFD7-C1D3-4B17-BD25-B21F1BF8C223}" srcOrd="0" destOrd="0" parTransId="{9F59E858-A07D-4F0F-8238-2BBCCC6B547B}" sibTransId="{3348D878-1864-4E92-8DCA-AA21B63C809F}"/>
    <dgm:cxn modelId="{C512299E-6E39-4096-B914-08753133B7EA}" type="presOf" srcId="{2E4708F0-117C-48D1-9A25-5493FF9197E8}" destId="{9D179C12-15A1-48CA-91CD-6F119B0A55FE}" srcOrd="0" destOrd="1" presId="urn:microsoft.com/office/officeart/2008/layout/SquareAccentList"/>
    <dgm:cxn modelId="{9065FEF9-D605-4948-A664-8B11B236D532}" type="presOf" srcId="{1B4A309E-17CF-48A2-9B77-857F31C8B106}" destId="{06F9D544-5404-415E-B34E-7C8057EF644D}" srcOrd="0" destOrd="1" presId="urn:microsoft.com/office/officeart/2008/layout/SquareAccentList"/>
    <dgm:cxn modelId="{D5FD1A3F-11BA-415A-8C47-D5F95F47ADF6}" type="presOf" srcId="{1F29115D-E0ED-4B31-956E-EBFA7A0D1DB2}" destId="{ABA4CB14-2E16-4750-BB7B-F557E489281F}" srcOrd="0" destOrd="1" presId="urn:microsoft.com/office/officeart/2008/layout/SquareAccentList"/>
    <dgm:cxn modelId="{11242EC2-4E78-471A-966E-861A33576670}" srcId="{E696DFD7-C1D3-4B17-BD25-B21F1BF8C223}" destId="{1B4A309E-17CF-48A2-9B77-857F31C8B106}" srcOrd="0" destOrd="0" parTransId="{640685F8-425F-4B74-A870-B0C2A18B1DB5}" sibTransId="{81E7755E-74FF-4A12-9ED0-CAB531490362}"/>
    <dgm:cxn modelId="{A8CDA2DE-33D2-49B5-8EC1-D0179DC8C9BB}" srcId="{1013C4F1-3FE6-445E-818F-F4FFD3E8250C}" destId="{39B4485D-A21B-49B9-8F58-E841A482C97B}" srcOrd="0" destOrd="0" parTransId="{1C56A485-4868-40D3-8C7C-61E5AC3045CB}" sibTransId="{A3C6671D-9DAE-4D47-BEC1-7D083BDE99E7}"/>
    <dgm:cxn modelId="{1D60FB88-4AFA-4EB2-A0BB-6842BD51D17E}" srcId="{E696DFD7-C1D3-4B17-BD25-B21F1BF8C223}" destId="{8C12838A-21B1-4542-8891-590C9336C5D2}" srcOrd="1" destOrd="0" parTransId="{BF123D9B-78CE-4033-9023-25505DE828A0}" sibTransId="{42BAC95B-1C6D-4F7C-A14B-84E6845A8AAB}"/>
    <dgm:cxn modelId="{6ABDED64-248C-4FAC-BAE1-89A94DD394BA}" type="presOf" srcId="{00E50F57-B95D-4A7A-884A-BADACFC47028}" destId="{06F9D544-5404-415E-B34E-7C8057EF644D}" srcOrd="0" destOrd="6" presId="urn:microsoft.com/office/officeart/2008/layout/SquareAccentList"/>
    <dgm:cxn modelId="{6EE140B6-91C1-41DB-BD29-A608169E32C1}" type="presOf" srcId="{FA443E76-B378-4F5B-BA51-18F79ED8D381}" destId="{252D5D5F-BC91-40B1-9E0B-B74ECF6E1384}" srcOrd="0" destOrd="0" presId="urn:microsoft.com/office/officeart/2008/layout/SquareAccentList"/>
    <dgm:cxn modelId="{E859B478-2D05-489B-89F2-76A78CE0D0A7}" srcId="{E696DFD7-C1D3-4B17-BD25-B21F1BF8C223}" destId="{DA3B4E8F-FEC7-4C63-906A-BF1576560CA0}" srcOrd="2" destOrd="0" parTransId="{F0173991-98CB-46C1-AD2C-AA9F546871E0}" sibTransId="{CA16DF9C-4200-454C-8CA0-D4728C313DFA}"/>
    <dgm:cxn modelId="{C429314A-E9A7-4954-856C-2ED62C0437C1}" type="presOf" srcId="{43DA9F74-B040-44DD-8B37-5ACE3D295CBA}" destId="{06F9D544-5404-415E-B34E-7C8057EF644D}" srcOrd="0" destOrd="5" presId="urn:microsoft.com/office/officeart/2008/layout/SquareAccentList"/>
    <dgm:cxn modelId="{3DEC3D4E-B7EB-4613-908C-DAB7826A0263}" type="presOf" srcId="{E696DFD7-C1D3-4B17-BD25-B21F1BF8C223}" destId="{06F9D544-5404-415E-B34E-7C8057EF644D}" srcOrd="0" destOrd="0" presId="urn:microsoft.com/office/officeart/2008/layout/SquareAccentList"/>
    <dgm:cxn modelId="{498A0F9E-AC46-4574-90A9-479F60130519}" srcId="{43DA9F74-B040-44DD-8B37-5ACE3D295CBA}" destId="{00E50F57-B95D-4A7A-884A-BADACFC47028}" srcOrd="0" destOrd="0" parTransId="{42977D31-09EC-4DB6-A8D8-884DC6159599}" sibTransId="{B9337455-3361-4E32-A75D-273DFFB1DD1D}"/>
    <dgm:cxn modelId="{10779BEE-EA80-43F3-B38A-3D27CEB1C556}" srcId="{F7953B72-2AF4-4BB9-9041-9487E6D3E771}" destId="{0E9472D5-52CA-4835-A8A1-098CE5BCA062}" srcOrd="0" destOrd="0" parTransId="{135E5F45-8E17-494B-B8E2-65CB594D978A}" sibTransId="{C8532DC2-0C1E-4D5E-97F2-30B76685F379}"/>
    <dgm:cxn modelId="{4F531317-0677-48E0-BD4D-C9FADFF39381}" type="presOf" srcId="{8C12838A-21B1-4542-8891-590C9336C5D2}" destId="{06F9D544-5404-415E-B34E-7C8057EF644D}" srcOrd="0" destOrd="2" presId="urn:microsoft.com/office/officeart/2008/layout/SquareAccentList"/>
    <dgm:cxn modelId="{186DF38F-34D1-467B-A74C-B7DE14096D4B}" type="presOf" srcId="{35EE992D-634B-458F-8057-48F29AEC69C5}" destId="{9D179C12-15A1-48CA-91CD-6F119B0A55FE}" srcOrd="0" destOrd="0" presId="urn:microsoft.com/office/officeart/2008/layout/SquareAccentList"/>
    <dgm:cxn modelId="{979DA0FE-E3AB-4D19-9469-3BBEAE7A0E2C}" srcId="{F7054220-FF7F-41AF-B822-A16DB2AFAA47}" destId="{1F29115D-E0ED-4B31-956E-EBFA7A0D1DB2}" srcOrd="0" destOrd="0" parTransId="{ABA55F57-DB88-42E4-90DF-DDD843A0B831}" sibTransId="{F55BBF9E-FEC5-4727-A409-47FD2F01CB41}"/>
    <dgm:cxn modelId="{AE06C47D-2DD6-4FCC-8148-761308E8F401}" type="presOf" srcId="{1013C4F1-3FE6-445E-818F-F4FFD3E8250C}" destId="{6534B671-B59A-4842-A15E-878A36B52C40}" srcOrd="0" destOrd="0" presId="urn:microsoft.com/office/officeart/2008/layout/SquareAccentList"/>
    <dgm:cxn modelId="{60116440-5AE0-44DA-BAF1-D2F8EF2BB1BF}" srcId="{00760F94-07DB-4DDF-AB30-A425741143A0}" destId="{CED2EC3D-506E-4176-8860-815742E28850}" srcOrd="2" destOrd="0" parTransId="{9EA449A6-E2DB-48A5-8FBF-6F956A8459CF}" sibTransId="{3177671C-817F-4A49-A5E8-D7674F9CD087}"/>
    <dgm:cxn modelId="{DE4B034C-A019-4838-8A48-6E1C07A02357}" type="presOf" srcId="{F7054220-FF7F-41AF-B822-A16DB2AFAA47}" destId="{ABA4CB14-2E16-4750-BB7B-F557E489281F}" srcOrd="0" destOrd="0" presId="urn:microsoft.com/office/officeart/2008/layout/SquareAccentList"/>
    <dgm:cxn modelId="{931AB034-5009-49C3-96B3-AC3C716DFAFE}" type="presOf" srcId="{FEACCEB3-A2BF-4876-A42B-389E514FDB83}" destId="{D5F7A10C-015E-4F7F-BA29-3C1D182CE593}" srcOrd="0" destOrd="1" presId="urn:microsoft.com/office/officeart/2008/layout/SquareAccentList"/>
    <dgm:cxn modelId="{A531F0BF-CBBE-45DD-BF67-0F23D74552A6}" srcId="{8AAF7AF4-473F-4D06-A012-DCAC9169AF23}" destId="{8D071EDF-E4FF-4893-B3EE-E40BC07B830A}" srcOrd="0" destOrd="0" parTransId="{3C3E3CD9-C09D-4C8F-9112-9E915873A06A}" sibTransId="{72DD4719-9328-45EF-8F1C-D89592AC6712}"/>
    <dgm:cxn modelId="{A50DCF89-7887-4DA6-925C-12661227CF55}" srcId="{FC38C035-24DB-42D0-A233-863265071C09}" destId="{1013C4F1-3FE6-445E-818F-F4FFD3E8250C}" srcOrd="2" destOrd="0" parTransId="{B6F5CAD0-BA41-4974-90E3-F01A6D2DEB89}" sibTransId="{8BC409AF-6C89-462C-86B4-5BA79484C3C5}"/>
    <dgm:cxn modelId="{E3F1C274-F4F6-4343-91E7-CC447AD82C90}" type="presOf" srcId="{8AAF7AF4-473F-4D06-A012-DCAC9169AF23}" destId="{9D179C12-15A1-48CA-91CD-6F119B0A55FE}" srcOrd="0" destOrd="4" presId="urn:microsoft.com/office/officeart/2008/layout/SquareAccentList"/>
    <dgm:cxn modelId="{F36587BC-5BF0-4147-A06C-628AD3780128}" srcId="{FC38C035-24DB-42D0-A233-863265071C09}" destId="{00760F94-07DB-4DDF-AB30-A425741143A0}" srcOrd="1" destOrd="0" parTransId="{E24CE3BD-B6AF-4522-BB35-62C8EA43D961}" sibTransId="{B92B160C-6DF4-4952-AF8F-35B6572416DD}"/>
    <dgm:cxn modelId="{595D5759-AD9C-4FC2-BCCB-AF18FD4A6377}" type="presOf" srcId="{FCC60991-0A6A-4D71-9F00-A7EF2C91EAB3}" destId="{9D179C12-15A1-48CA-91CD-6F119B0A55FE}" srcOrd="0" destOrd="2" presId="urn:microsoft.com/office/officeart/2008/layout/SquareAccentList"/>
    <dgm:cxn modelId="{25BB2079-80C2-4E75-ABBB-69C93BC40842}" srcId="{E696DFD7-C1D3-4B17-BD25-B21F1BF8C223}" destId="{65621DA7-F143-4BED-BD03-F6AA741E8640}" srcOrd="3" destOrd="0" parTransId="{7B53FB06-E0C7-45F8-9A4F-D6326BE39306}" sibTransId="{2DD99155-ACDB-4814-BFF9-A2269937574C}"/>
    <dgm:cxn modelId="{4A57A87B-1406-46A4-AF89-D47905575FBA}" type="presOf" srcId="{8D071EDF-E4FF-4893-B3EE-E40BC07B830A}" destId="{9D179C12-15A1-48CA-91CD-6F119B0A55FE}" srcOrd="0" destOrd="5" presId="urn:microsoft.com/office/officeart/2008/layout/SquareAccentList"/>
    <dgm:cxn modelId="{C8BC9622-C5FD-49FB-8D3C-6EDB2A12172B}" srcId="{00760F94-07DB-4DDF-AB30-A425741143A0}" destId="{F7054220-FF7F-41AF-B822-A16DB2AFAA47}" srcOrd="4" destOrd="0" parTransId="{7E681CB0-3EED-4F05-A971-9A0B457653A2}" sibTransId="{E1B8E16E-6033-4AE0-A9F0-8BA7CFBC2F86}"/>
    <dgm:cxn modelId="{B7BB03A1-B93C-4265-95CA-5E636575D5E9}" type="presOf" srcId="{7F502B2A-9AC7-46AF-8FA3-4048376F92B3}" destId="{9D179C12-15A1-48CA-91CD-6F119B0A55FE}" srcOrd="0" destOrd="3" presId="urn:microsoft.com/office/officeart/2008/layout/SquareAccentList"/>
    <dgm:cxn modelId="{F05AFD0B-9A69-42E2-93D2-C7D30D87B8DC}" srcId="{39B4485D-A21B-49B9-8F58-E841A482C97B}" destId="{81ADAE17-B8CB-4171-94DE-DF8510847E8F}" srcOrd="0" destOrd="0" parTransId="{43E31B20-E4DE-41AA-B959-D8D2DE8454F9}" sibTransId="{878F6FA2-5103-4CCB-9C39-14561FFA67FA}"/>
    <dgm:cxn modelId="{393DF6EC-2D0B-42F3-AF1A-3BE9A59C4A1C}" type="presOf" srcId="{D5ED4D8A-F993-429D-B486-804196FA8FDE}" destId="{252D5D5F-BC91-40B1-9E0B-B74ECF6E1384}" srcOrd="0" destOrd="1" presId="urn:microsoft.com/office/officeart/2008/layout/SquareAccentList"/>
    <dgm:cxn modelId="{804801CA-F768-4BB8-8E10-1882998FC85F}" srcId="{E696DFD7-C1D3-4B17-BD25-B21F1BF8C223}" destId="{43DA9F74-B040-44DD-8B37-5ACE3D295CBA}" srcOrd="4" destOrd="0" parTransId="{91C019E7-3B5D-48BC-AA50-9FC50042C150}" sibTransId="{2D8C2BCD-2094-4536-89F7-D446B1F17BB6}"/>
    <dgm:cxn modelId="{812F7437-B5A9-434B-93E8-8F06F72894B8}" type="presOf" srcId="{CED2EC3D-506E-4176-8860-815742E28850}" destId="{D5F7A10C-015E-4F7F-BA29-3C1D182CE593}" srcOrd="0" destOrd="0" presId="urn:microsoft.com/office/officeart/2008/layout/SquareAccentList"/>
    <dgm:cxn modelId="{2303518C-AD12-4FE1-AC1C-A2A75C47CE90}" srcId="{81ADAE17-B8CB-4171-94DE-DF8510847E8F}" destId="{3BFCF2B2-A743-4C41-82ED-75F1C3A520DD}" srcOrd="0" destOrd="0" parTransId="{52DD101B-D776-46E9-9F7A-BF52AECDDC03}" sibTransId="{D6E3EE0E-4D9C-4149-81DC-09845E67256A}"/>
    <dgm:cxn modelId="{D496519E-3782-4840-B369-D38F5D3DDCE5}" type="presParOf" srcId="{1DC4F181-330D-4C7B-9D61-BD6D65C185BA}" destId="{4D4307D3-E73D-41FD-A47B-A111DC63E6A0}" srcOrd="0" destOrd="0" presId="urn:microsoft.com/office/officeart/2008/layout/SquareAccentList"/>
    <dgm:cxn modelId="{5AD54F59-DF3B-44F3-A920-3302A9CB0AF7}" type="presParOf" srcId="{4D4307D3-E73D-41FD-A47B-A111DC63E6A0}" destId="{84526726-B9A3-4430-B8B1-7780CF682FF6}" srcOrd="0" destOrd="0" presId="urn:microsoft.com/office/officeart/2008/layout/SquareAccentList"/>
    <dgm:cxn modelId="{ECCFB52B-2D7D-486E-8D37-2B3873216B2D}" type="presParOf" srcId="{84526726-B9A3-4430-B8B1-7780CF682FF6}" destId="{7FCA8042-51B7-45B8-BA02-2EDEF2C02FE9}" srcOrd="0" destOrd="0" presId="urn:microsoft.com/office/officeart/2008/layout/SquareAccentList"/>
    <dgm:cxn modelId="{622DA6CF-967B-4994-97D4-15A81F43CD29}" type="presParOf" srcId="{84526726-B9A3-4430-B8B1-7780CF682FF6}" destId="{7934FCAC-CED6-4BB2-97AD-487B7829A2B7}" srcOrd="1" destOrd="0" presId="urn:microsoft.com/office/officeart/2008/layout/SquareAccentList"/>
    <dgm:cxn modelId="{06B126D0-85ED-4B67-8840-A77C5EEEB128}" type="presParOf" srcId="{84526726-B9A3-4430-B8B1-7780CF682FF6}" destId="{F599BF34-BB2C-48BE-A0A4-0E2759BFBF05}" srcOrd="2" destOrd="0" presId="urn:microsoft.com/office/officeart/2008/layout/SquareAccentList"/>
    <dgm:cxn modelId="{BC636EA5-440F-463C-9722-CC344AAB6BAF}" type="presParOf" srcId="{4D4307D3-E73D-41FD-A47B-A111DC63E6A0}" destId="{C4AE61ED-FBF7-44BC-833E-CA1A371E6E2D}" srcOrd="1" destOrd="0" presId="urn:microsoft.com/office/officeart/2008/layout/SquareAccentList"/>
    <dgm:cxn modelId="{63B7284E-D3ED-4DD3-95C0-123F4D0EFF63}" type="presParOf" srcId="{C4AE61ED-FBF7-44BC-833E-CA1A371E6E2D}" destId="{43672BBD-1DFA-4747-A328-8CF4ED18DFD3}" srcOrd="0" destOrd="0" presId="urn:microsoft.com/office/officeart/2008/layout/SquareAccentList"/>
    <dgm:cxn modelId="{1D789509-D650-484E-B3AD-66B08645883A}" type="presParOf" srcId="{43672BBD-1DFA-4747-A328-8CF4ED18DFD3}" destId="{8DDCAC74-52FD-42EB-990C-3C09C0D69440}" srcOrd="0" destOrd="0" presId="urn:microsoft.com/office/officeart/2008/layout/SquareAccentList"/>
    <dgm:cxn modelId="{4E9D6036-5AF2-4644-B167-0C4A9814428C}" type="presParOf" srcId="{43672BBD-1DFA-4747-A328-8CF4ED18DFD3}" destId="{06F9D544-5404-415E-B34E-7C8057EF644D}" srcOrd="1" destOrd="0" presId="urn:microsoft.com/office/officeart/2008/layout/SquareAccentList"/>
    <dgm:cxn modelId="{8498D2B3-A7E5-40BA-97E4-85851BD31360}" type="presParOf" srcId="{1DC4F181-330D-4C7B-9D61-BD6D65C185BA}" destId="{58D594D4-4607-45E9-BCD5-D74883E8BF77}" srcOrd="1" destOrd="0" presId="urn:microsoft.com/office/officeart/2008/layout/SquareAccentList"/>
    <dgm:cxn modelId="{B0E488C8-C6CA-4B10-B6D6-0E1FFE3FB06C}" type="presParOf" srcId="{58D594D4-4607-45E9-BCD5-D74883E8BF77}" destId="{CCFF061A-843F-486F-8CD8-737411B02C66}" srcOrd="0" destOrd="0" presId="urn:microsoft.com/office/officeart/2008/layout/SquareAccentList"/>
    <dgm:cxn modelId="{B806BD84-7421-46C6-B3AD-ECB4224A4164}" type="presParOf" srcId="{CCFF061A-843F-486F-8CD8-737411B02C66}" destId="{9FB224FF-F055-440A-A911-59DC85AA95E3}" srcOrd="0" destOrd="0" presId="urn:microsoft.com/office/officeart/2008/layout/SquareAccentList"/>
    <dgm:cxn modelId="{06D4EF37-F1E8-4FC3-9884-55309164EA89}" type="presParOf" srcId="{CCFF061A-843F-486F-8CD8-737411B02C66}" destId="{22F03365-EF97-4F30-AF9C-F87010A8BAEC}" srcOrd="1" destOrd="0" presId="urn:microsoft.com/office/officeart/2008/layout/SquareAccentList"/>
    <dgm:cxn modelId="{31904922-ABE6-4710-9A10-8EBB7EFF5AC8}" type="presParOf" srcId="{CCFF061A-843F-486F-8CD8-737411B02C66}" destId="{F3FA1A92-F1B6-4073-A1DE-1F80F8ADF4A9}" srcOrd="2" destOrd="0" presId="urn:microsoft.com/office/officeart/2008/layout/SquareAccentList"/>
    <dgm:cxn modelId="{F4E94BEE-7884-4692-A387-CE0E94FA8A56}" type="presParOf" srcId="{58D594D4-4607-45E9-BCD5-D74883E8BF77}" destId="{24C1D039-7268-43F5-8342-B6C5AF3C93FF}" srcOrd="1" destOrd="0" presId="urn:microsoft.com/office/officeart/2008/layout/SquareAccentList"/>
    <dgm:cxn modelId="{D31782C6-CF78-4B95-AB58-B8A286E403ED}" type="presParOf" srcId="{24C1D039-7268-43F5-8342-B6C5AF3C93FF}" destId="{04CC7E6A-54AE-4CB7-B6FD-267153387506}" srcOrd="0" destOrd="0" presId="urn:microsoft.com/office/officeart/2008/layout/SquareAccentList"/>
    <dgm:cxn modelId="{64EDDD68-0899-4E01-B283-1E9D234CEE99}" type="presParOf" srcId="{04CC7E6A-54AE-4CB7-B6FD-267153387506}" destId="{651CEFA1-2816-4EDD-87EF-CA5B4EA76267}" srcOrd="0" destOrd="0" presId="urn:microsoft.com/office/officeart/2008/layout/SquareAccentList"/>
    <dgm:cxn modelId="{91924165-CFA4-4108-BCA4-73C560FEAB3F}" type="presParOf" srcId="{04CC7E6A-54AE-4CB7-B6FD-267153387506}" destId="{252D5D5F-BC91-40B1-9E0B-B74ECF6E1384}" srcOrd="1" destOrd="0" presId="urn:microsoft.com/office/officeart/2008/layout/SquareAccentList"/>
    <dgm:cxn modelId="{7CFF967F-9EE7-4EB9-87D1-313431C29B2D}" type="presParOf" srcId="{24C1D039-7268-43F5-8342-B6C5AF3C93FF}" destId="{F4615312-FEE2-4DA6-88B1-98F04CA021EE}" srcOrd="1" destOrd="0" presId="urn:microsoft.com/office/officeart/2008/layout/SquareAccentList"/>
    <dgm:cxn modelId="{F0CC6FAD-C70E-4C52-8E33-F72EAEFCC9AD}" type="presParOf" srcId="{F4615312-FEE2-4DA6-88B1-98F04CA021EE}" destId="{EB040D88-0FBA-428B-8253-3EB527815434}" srcOrd="0" destOrd="0" presId="urn:microsoft.com/office/officeart/2008/layout/SquareAccentList"/>
    <dgm:cxn modelId="{C9759A35-7E74-4366-95BE-301C29CB23CF}" type="presParOf" srcId="{F4615312-FEE2-4DA6-88B1-98F04CA021EE}" destId="{5936CD34-447E-437A-A057-ADFA62ABF64B}" srcOrd="1" destOrd="0" presId="urn:microsoft.com/office/officeart/2008/layout/SquareAccentList"/>
    <dgm:cxn modelId="{C4FB0608-514D-463E-B250-8C5A2E187308}" type="presParOf" srcId="{24C1D039-7268-43F5-8342-B6C5AF3C93FF}" destId="{BEC92EE0-0B51-47FD-A2F2-3D0814B9B5E7}" srcOrd="2" destOrd="0" presId="urn:microsoft.com/office/officeart/2008/layout/SquareAccentList"/>
    <dgm:cxn modelId="{18F84F5D-EB01-4D29-A5F1-8A081633C94F}" type="presParOf" srcId="{BEC92EE0-0B51-47FD-A2F2-3D0814B9B5E7}" destId="{66CD5BF9-B5AE-4E32-B9A3-20649624B36A}" srcOrd="0" destOrd="0" presId="urn:microsoft.com/office/officeart/2008/layout/SquareAccentList"/>
    <dgm:cxn modelId="{48EBA230-D535-4F0D-A018-F6E8F337A6E3}" type="presParOf" srcId="{BEC92EE0-0B51-47FD-A2F2-3D0814B9B5E7}" destId="{D5F7A10C-015E-4F7F-BA29-3C1D182CE593}" srcOrd="1" destOrd="0" presId="urn:microsoft.com/office/officeart/2008/layout/SquareAccentList"/>
    <dgm:cxn modelId="{8CA88B6F-B3A4-4B2E-A7B8-A0CFEC5072A4}" type="presParOf" srcId="{24C1D039-7268-43F5-8342-B6C5AF3C93FF}" destId="{5355C24D-6E81-474A-B871-98B5D3E07678}" srcOrd="3" destOrd="0" presId="urn:microsoft.com/office/officeart/2008/layout/SquareAccentList"/>
    <dgm:cxn modelId="{96AC1564-D842-4495-AAB7-3061E22A110D}" type="presParOf" srcId="{5355C24D-6E81-474A-B871-98B5D3E07678}" destId="{62D3EE4A-33DE-4F05-8E21-6AA5FA609933}" srcOrd="0" destOrd="0" presId="urn:microsoft.com/office/officeart/2008/layout/SquareAccentList"/>
    <dgm:cxn modelId="{068E9440-1127-4DDE-B17C-0B28FE4E79EA}" type="presParOf" srcId="{5355C24D-6E81-474A-B871-98B5D3E07678}" destId="{9D179C12-15A1-48CA-91CD-6F119B0A55FE}" srcOrd="1" destOrd="0" presId="urn:microsoft.com/office/officeart/2008/layout/SquareAccentList"/>
    <dgm:cxn modelId="{9D1F3050-B924-418A-8739-7BEA484F2760}" type="presParOf" srcId="{24C1D039-7268-43F5-8342-B6C5AF3C93FF}" destId="{48A98272-19BB-4C58-B568-F79766B45D3F}" srcOrd="4" destOrd="0" presId="urn:microsoft.com/office/officeart/2008/layout/SquareAccentList"/>
    <dgm:cxn modelId="{8FD59B66-8B08-47D2-BBA9-E928987B3DF7}" type="presParOf" srcId="{48A98272-19BB-4C58-B568-F79766B45D3F}" destId="{1690F48D-4D50-422B-855F-E6C82D5A3B12}" srcOrd="0" destOrd="0" presId="urn:microsoft.com/office/officeart/2008/layout/SquareAccentList"/>
    <dgm:cxn modelId="{F33FCD73-8827-49C6-8C40-9C104DB5B678}" type="presParOf" srcId="{48A98272-19BB-4C58-B568-F79766B45D3F}" destId="{ABA4CB14-2E16-4750-BB7B-F557E489281F}" srcOrd="1" destOrd="0" presId="urn:microsoft.com/office/officeart/2008/layout/SquareAccentList"/>
    <dgm:cxn modelId="{2B7E1EF4-6414-4F18-B4EF-68066BAF7E3E}" type="presParOf" srcId="{1DC4F181-330D-4C7B-9D61-BD6D65C185BA}" destId="{8AD3619F-7C07-4BDF-9AF4-B3DD3C3E7A26}" srcOrd="2" destOrd="0" presId="urn:microsoft.com/office/officeart/2008/layout/SquareAccentList"/>
    <dgm:cxn modelId="{83F00FA0-900D-4D20-AFD4-0AB2B2DAFE17}" type="presParOf" srcId="{8AD3619F-7C07-4BDF-9AF4-B3DD3C3E7A26}" destId="{2872E32F-98EC-4A6C-9871-3DCBAE8DA8D8}" srcOrd="0" destOrd="0" presId="urn:microsoft.com/office/officeart/2008/layout/SquareAccentList"/>
    <dgm:cxn modelId="{D2C067C7-8626-4C1F-BFBC-3C5248DA2214}" type="presParOf" srcId="{2872E32F-98EC-4A6C-9871-3DCBAE8DA8D8}" destId="{5CCB5676-4239-4549-BF60-513668674F61}" srcOrd="0" destOrd="0" presId="urn:microsoft.com/office/officeart/2008/layout/SquareAccentList"/>
    <dgm:cxn modelId="{A07ABC2F-A2A7-4F27-ABCF-5A71EF6C4C69}" type="presParOf" srcId="{2872E32F-98EC-4A6C-9871-3DCBAE8DA8D8}" destId="{655D206B-A5AE-469A-AF45-3A79C9C8ED0D}" srcOrd="1" destOrd="0" presId="urn:microsoft.com/office/officeart/2008/layout/SquareAccentList"/>
    <dgm:cxn modelId="{BC25CBBA-05FC-41EC-9E69-2A843DD49710}" type="presParOf" srcId="{2872E32F-98EC-4A6C-9871-3DCBAE8DA8D8}" destId="{6534B671-B59A-4842-A15E-878A36B52C40}" srcOrd="2" destOrd="0" presId="urn:microsoft.com/office/officeart/2008/layout/SquareAccentList"/>
    <dgm:cxn modelId="{6E0BEEC9-1A9D-4DA1-AB84-3A692A9EF11C}" type="presParOf" srcId="{8AD3619F-7C07-4BDF-9AF4-B3DD3C3E7A26}" destId="{9075FF7F-6DE4-4146-962B-584EC50D02D2}" srcOrd="1" destOrd="0" presId="urn:microsoft.com/office/officeart/2008/layout/SquareAccentList"/>
    <dgm:cxn modelId="{E06082CC-0885-4BFD-8D61-4325A7A203FD}" type="presParOf" srcId="{9075FF7F-6DE4-4146-962B-584EC50D02D2}" destId="{482DB45C-5290-4A0B-8DF4-E3DA27731215}" srcOrd="0" destOrd="0" presId="urn:microsoft.com/office/officeart/2008/layout/SquareAccentList"/>
    <dgm:cxn modelId="{9B9CF391-23E5-4222-BE14-C86F0F21F02E}" type="presParOf" srcId="{482DB45C-5290-4A0B-8DF4-E3DA27731215}" destId="{BC587810-9FE6-4B8E-ABE4-CF2252091674}" srcOrd="0" destOrd="0" presId="urn:microsoft.com/office/officeart/2008/layout/SquareAccentList"/>
    <dgm:cxn modelId="{4A2B2EEF-172C-4090-980C-1B31BFEE9BAF}" type="presParOf" srcId="{482DB45C-5290-4A0B-8DF4-E3DA27731215}" destId="{CB27DDAE-F523-48B0-86DB-5092B86BD7B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B31CFF4-3338-4A23-97C3-03F3C206F8B6}" type="doc">
      <dgm:prSet loTypeId="urn:microsoft.com/office/officeart/2005/8/layout/process4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E4FA37E4-B701-4420-A97C-8F66B48188F7}">
      <dgm:prSet/>
      <dgm:spPr/>
      <dgm:t>
        <a:bodyPr/>
        <a:lstStyle/>
        <a:p>
          <a:pPr rtl="0"/>
          <a:r>
            <a:rPr lang="es-ES" smtClean="0"/>
            <a:t>Regulación:</a:t>
          </a:r>
          <a:endParaRPr lang="es-ES"/>
        </a:p>
      </dgm:t>
    </dgm:pt>
    <dgm:pt modelId="{01392E29-74E9-4730-B8FF-961FFA10E631}" type="parTrans" cxnId="{D742440F-80D3-49F3-8405-90D92CDDD638}">
      <dgm:prSet/>
      <dgm:spPr/>
      <dgm:t>
        <a:bodyPr/>
        <a:lstStyle/>
        <a:p>
          <a:endParaRPr lang="es-ES"/>
        </a:p>
      </dgm:t>
    </dgm:pt>
    <dgm:pt modelId="{874A6376-7142-478F-8232-AA606C3D5119}" type="sibTrans" cxnId="{D742440F-80D3-49F3-8405-90D92CDDD638}">
      <dgm:prSet/>
      <dgm:spPr/>
      <dgm:t>
        <a:bodyPr/>
        <a:lstStyle/>
        <a:p>
          <a:endParaRPr lang="es-ES"/>
        </a:p>
      </dgm:t>
    </dgm:pt>
    <dgm:pt modelId="{3A22FC1A-6EB7-4966-89A0-A344D15EB624}">
      <dgm:prSet/>
      <dgm:spPr/>
      <dgm:t>
        <a:bodyPr/>
        <a:lstStyle/>
        <a:p>
          <a:pPr rtl="0"/>
          <a:r>
            <a:rPr lang="es-ES" smtClean="0"/>
            <a:t>Art. 274 CDFA</a:t>
          </a:r>
          <a:endParaRPr lang="es-ES"/>
        </a:p>
      </dgm:t>
    </dgm:pt>
    <dgm:pt modelId="{9040AA38-BFBA-4167-88DD-8AA12A6DCB1B}" type="parTrans" cxnId="{404E0AAE-4A26-492D-865B-70FE633DFABF}">
      <dgm:prSet/>
      <dgm:spPr/>
      <dgm:t>
        <a:bodyPr/>
        <a:lstStyle/>
        <a:p>
          <a:endParaRPr lang="es-ES"/>
        </a:p>
      </dgm:t>
    </dgm:pt>
    <dgm:pt modelId="{8C470F7C-C4BA-4746-8F07-F8B8327690F4}" type="sibTrans" cxnId="{404E0AAE-4A26-492D-865B-70FE633DFABF}">
      <dgm:prSet/>
      <dgm:spPr/>
      <dgm:t>
        <a:bodyPr/>
        <a:lstStyle/>
        <a:p>
          <a:endParaRPr lang="es-ES"/>
        </a:p>
      </dgm:t>
    </dgm:pt>
    <dgm:pt modelId="{FA125E07-BACF-499F-B926-8B3B3B57A4BF}">
      <dgm:prSet/>
      <dgm:spPr/>
      <dgm:t>
        <a:bodyPr/>
        <a:lstStyle/>
        <a:p>
          <a:pPr rtl="0"/>
          <a:r>
            <a:rPr lang="es-ES" smtClean="0"/>
            <a:t>Requisitos y forma:</a:t>
          </a:r>
          <a:endParaRPr lang="es-ES"/>
        </a:p>
      </dgm:t>
    </dgm:pt>
    <dgm:pt modelId="{F3157EBD-E32C-4492-93CB-4D4B20D741BD}" type="parTrans" cxnId="{20F45FC9-C6DB-4E90-9E56-786BCEA331E8}">
      <dgm:prSet/>
      <dgm:spPr/>
      <dgm:t>
        <a:bodyPr/>
        <a:lstStyle/>
        <a:p>
          <a:endParaRPr lang="es-ES"/>
        </a:p>
      </dgm:t>
    </dgm:pt>
    <dgm:pt modelId="{4100EB32-CE85-4D90-980D-E118ED242507}" type="sibTrans" cxnId="{20F45FC9-C6DB-4E90-9E56-786BCEA331E8}">
      <dgm:prSet/>
      <dgm:spPr/>
      <dgm:t>
        <a:bodyPr/>
        <a:lstStyle/>
        <a:p>
          <a:endParaRPr lang="es-ES"/>
        </a:p>
      </dgm:t>
    </dgm:pt>
    <dgm:pt modelId="{92B88F26-F4CB-4367-8755-DBD991F30D56}">
      <dgm:prSet/>
      <dgm:spPr/>
      <dgm:t>
        <a:bodyPr/>
        <a:lstStyle/>
        <a:p>
          <a:pPr rtl="0"/>
          <a:r>
            <a:rPr lang="es-ES" smtClean="0"/>
            <a:t>Expresa: arts. 280.1 y 301.b. CDFA</a:t>
          </a:r>
          <a:endParaRPr lang="es-ES"/>
        </a:p>
      </dgm:t>
    </dgm:pt>
    <dgm:pt modelId="{CC2BEFB1-CFF3-42EA-B204-6B8DE6A7A94F}" type="parTrans" cxnId="{D5EAF322-D79C-41C0-998D-D1E546AA608F}">
      <dgm:prSet/>
      <dgm:spPr/>
      <dgm:t>
        <a:bodyPr/>
        <a:lstStyle/>
        <a:p>
          <a:endParaRPr lang="es-ES"/>
        </a:p>
      </dgm:t>
    </dgm:pt>
    <dgm:pt modelId="{9BD3DA15-4BBE-4E8D-B297-99B31BB29B04}" type="sibTrans" cxnId="{D5EAF322-D79C-41C0-998D-D1E546AA608F}">
      <dgm:prSet/>
      <dgm:spPr/>
      <dgm:t>
        <a:bodyPr/>
        <a:lstStyle/>
        <a:p>
          <a:endParaRPr lang="es-ES"/>
        </a:p>
      </dgm:t>
    </dgm:pt>
    <dgm:pt modelId="{F954F19D-1957-4131-AFDE-9CAB4F59F20F}">
      <dgm:prSet/>
      <dgm:spPr/>
      <dgm:t>
        <a:bodyPr/>
        <a:lstStyle/>
        <a:p>
          <a:pPr rtl="0"/>
          <a:r>
            <a:rPr lang="es-ES" smtClean="0"/>
            <a:t>Unilateral, no recepticia y abdicativa</a:t>
          </a:r>
          <a:endParaRPr lang="es-ES"/>
        </a:p>
      </dgm:t>
    </dgm:pt>
    <dgm:pt modelId="{1AD7D962-61DE-475A-9F00-1CE9B3E141B8}" type="parTrans" cxnId="{356D4050-6680-49EE-B503-F65B9580D01C}">
      <dgm:prSet/>
      <dgm:spPr/>
      <dgm:t>
        <a:bodyPr/>
        <a:lstStyle/>
        <a:p>
          <a:endParaRPr lang="es-ES"/>
        </a:p>
      </dgm:t>
    </dgm:pt>
    <dgm:pt modelId="{FF758B3E-59D5-41F5-94B0-3613FBED555D}" type="sibTrans" cxnId="{356D4050-6680-49EE-B503-F65B9580D01C}">
      <dgm:prSet/>
      <dgm:spPr/>
      <dgm:t>
        <a:bodyPr/>
        <a:lstStyle/>
        <a:p>
          <a:endParaRPr lang="es-ES"/>
        </a:p>
      </dgm:t>
    </dgm:pt>
    <dgm:pt modelId="{6EA8E628-5701-45CC-8DE7-F453C1C0D575}">
      <dgm:prSet/>
      <dgm:spPr/>
      <dgm:t>
        <a:bodyPr/>
        <a:lstStyle/>
        <a:p>
          <a:pPr rtl="0"/>
          <a:r>
            <a:rPr lang="es-ES" smtClean="0"/>
            <a:t>Acto personalísimo (poder expreso)</a:t>
          </a:r>
          <a:endParaRPr lang="es-ES"/>
        </a:p>
      </dgm:t>
    </dgm:pt>
    <dgm:pt modelId="{33EA1098-DA0E-4B27-8177-3248F36277A0}" type="parTrans" cxnId="{8B8C1711-A3AD-47F7-BA5B-8D96B42BA34E}">
      <dgm:prSet/>
      <dgm:spPr/>
      <dgm:t>
        <a:bodyPr/>
        <a:lstStyle/>
        <a:p>
          <a:endParaRPr lang="es-ES"/>
        </a:p>
      </dgm:t>
    </dgm:pt>
    <dgm:pt modelId="{1C940D0F-7C47-4D73-8050-4347007BC27E}" type="sibTrans" cxnId="{8B8C1711-A3AD-47F7-BA5B-8D96B42BA34E}">
      <dgm:prSet/>
      <dgm:spPr/>
      <dgm:t>
        <a:bodyPr/>
        <a:lstStyle/>
        <a:p>
          <a:endParaRPr lang="es-ES"/>
        </a:p>
      </dgm:t>
    </dgm:pt>
    <dgm:pt modelId="{54CF291C-C020-477D-9AD0-32DCBFBD63D6}">
      <dgm:prSet/>
      <dgm:spPr/>
      <dgm:t>
        <a:bodyPr/>
        <a:lstStyle/>
        <a:p>
          <a:pPr rtl="0"/>
          <a:r>
            <a:rPr lang="es-ES" smtClean="0"/>
            <a:t>Total o parcial</a:t>
          </a:r>
          <a:endParaRPr lang="es-ES"/>
        </a:p>
      </dgm:t>
    </dgm:pt>
    <dgm:pt modelId="{13BE80C4-0197-420C-85E9-90E207FBDD4D}" type="parTrans" cxnId="{84DE2F69-319D-40B3-90F8-4AC9F5DD4DE4}">
      <dgm:prSet/>
      <dgm:spPr/>
      <dgm:t>
        <a:bodyPr/>
        <a:lstStyle/>
        <a:p>
          <a:endParaRPr lang="es-ES"/>
        </a:p>
      </dgm:t>
    </dgm:pt>
    <dgm:pt modelId="{038BE3EB-3B8F-4950-B065-B0938ECB2A47}" type="sibTrans" cxnId="{84DE2F69-319D-40B3-90F8-4AC9F5DD4DE4}">
      <dgm:prSet/>
      <dgm:spPr/>
      <dgm:t>
        <a:bodyPr/>
        <a:lstStyle/>
        <a:p>
          <a:endParaRPr lang="es-ES"/>
        </a:p>
      </dgm:t>
    </dgm:pt>
    <dgm:pt modelId="{8A95C62D-AC2B-451B-A140-7E3B7EFDD8C0}">
      <dgm:prSet/>
      <dgm:spPr/>
      <dgm:t>
        <a:bodyPr/>
        <a:lstStyle/>
        <a:p>
          <a:pPr rtl="0"/>
          <a:r>
            <a:rPr lang="es-ES" smtClean="0"/>
            <a:t>Irrevocable</a:t>
          </a:r>
          <a:endParaRPr lang="es-ES"/>
        </a:p>
      </dgm:t>
    </dgm:pt>
    <dgm:pt modelId="{0691A22E-B973-47CC-AD66-B70F7DDA4B11}" type="parTrans" cxnId="{124EC05B-EC90-4748-B9EE-CDBBA03F108B}">
      <dgm:prSet/>
      <dgm:spPr/>
      <dgm:t>
        <a:bodyPr/>
        <a:lstStyle/>
        <a:p>
          <a:endParaRPr lang="es-ES"/>
        </a:p>
      </dgm:t>
    </dgm:pt>
    <dgm:pt modelId="{6AFF6892-17E0-4F2B-BFC8-8DB087D94D0C}" type="sibTrans" cxnId="{124EC05B-EC90-4748-B9EE-CDBBA03F108B}">
      <dgm:prSet/>
      <dgm:spPr/>
      <dgm:t>
        <a:bodyPr/>
        <a:lstStyle/>
        <a:p>
          <a:endParaRPr lang="es-ES"/>
        </a:p>
      </dgm:t>
    </dgm:pt>
    <dgm:pt modelId="{36E5983D-D73A-4B3E-A6EE-FF8498D822D9}">
      <dgm:prSet/>
      <dgm:spPr/>
      <dgm:t>
        <a:bodyPr/>
        <a:lstStyle/>
        <a:p>
          <a:pPr rtl="0"/>
          <a:r>
            <a:rPr lang="es-ES" dirty="0" smtClean="0"/>
            <a:t>Escritura pública</a:t>
          </a:r>
          <a:endParaRPr lang="es-ES" dirty="0"/>
        </a:p>
      </dgm:t>
    </dgm:pt>
    <dgm:pt modelId="{AE22B925-6EC5-4FCC-A224-0B8768957794}" type="parTrans" cxnId="{45FC75E5-CDF4-4392-8A03-3C0FB57BA1F6}">
      <dgm:prSet/>
      <dgm:spPr/>
      <dgm:t>
        <a:bodyPr/>
        <a:lstStyle/>
        <a:p>
          <a:endParaRPr lang="es-ES"/>
        </a:p>
      </dgm:t>
    </dgm:pt>
    <dgm:pt modelId="{135EA4B1-C421-4C83-84B3-01B5F4FB8F10}" type="sibTrans" cxnId="{45FC75E5-CDF4-4392-8A03-3C0FB57BA1F6}">
      <dgm:prSet/>
      <dgm:spPr/>
      <dgm:t>
        <a:bodyPr/>
        <a:lstStyle/>
        <a:p>
          <a:endParaRPr lang="es-ES"/>
        </a:p>
      </dgm:t>
    </dgm:pt>
    <dgm:pt modelId="{D9B577F2-F297-419D-AD6D-3610F27A3DC7}">
      <dgm:prSet/>
      <dgm:spPr/>
      <dgm:t>
        <a:bodyPr/>
        <a:lstStyle/>
        <a:p>
          <a:pPr rtl="0"/>
          <a:r>
            <a:rPr lang="es-ES" dirty="0" smtClean="0"/>
            <a:t>Publicidad: (de la renuncia y demás pactos)</a:t>
          </a:r>
          <a:endParaRPr lang="es-ES" dirty="0"/>
        </a:p>
      </dgm:t>
    </dgm:pt>
    <dgm:pt modelId="{6D60D851-EA71-4C86-ABE6-BC88A6AE30C3}" type="parTrans" cxnId="{1E5042A2-C44A-45A7-8E7E-8706AFAA2CBF}">
      <dgm:prSet/>
      <dgm:spPr/>
      <dgm:t>
        <a:bodyPr/>
        <a:lstStyle/>
        <a:p>
          <a:endParaRPr lang="es-ES"/>
        </a:p>
      </dgm:t>
    </dgm:pt>
    <dgm:pt modelId="{9C47ACAE-218B-4972-865A-EAC2DE41432D}" type="sibTrans" cxnId="{1E5042A2-C44A-45A7-8E7E-8706AFAA2CBF}">
      <dgm:prSet/>
      <dgm:spPr/>
      <dgm:t>
        <a:bodyPr/>
        <a:lstStyle/>
        <a:p>
          <a:endParaRPr lang="es-ES"/>
        </a:p>
      </dgm:t>
    </dgm:pt>
    <dgm:pt modelId="{948B42D3-D4B9-4ED1-B64E-D27440FD5CEE}">
      <dgm:prSet/>
      <dgm:spPr/>
      <dgm:t>
        <a:bodyPr/>
        <a:lstStyle/>
        <a:p>
          <a:pPr rtl="0"/>
          <a:r>
            <a:rPr lang="es-ES" smtClean="0">
              <a:hlinkClick xmlns:r="http://schemas.openxmlformats.org/officeDocument/2006/relationships" r:id="rId1"/>
            </a:rPr>
            <a:t>Art. 60 LRc</a:t>
          </a:r>
          <a:r>
            <a:rPr lang="es-ES" smtClean="0"/>
            <a:t>.</a:t>
          </a:r>
          <a:endParaRPr lang="es-ES"/>
        </a:p>
      </dgm:t>
    </dgm:pt>
    <dgm:pt modelId="{C7CB9502-4873-4C3A-B2AB-3E2A8CEF90C9}" type="parTrans" cxnId="{71A13DD6-92AA-4F2D-8951-C40867854B19}">
      <dgm:prSet/>
      <dgm:spPr/>
      <dgm:t>
        <a:bodyPr/>
        <a:lstStyle/>
        <a:p>
          <a:endParaRPr lang="es-ES"/>
        </a:p>
      </dgm:t>
    </dgm:pt>
    <dgm:pt modelId="{9DACA5B8-FFD7-42EE-ABEC-C7B58E69AB8C}" type="sibTrans" cxnId="{71A13DD6-92AA-4F2D-8951-C40867854B19}">
      <dgm:prSet/>
      <dgm:spPr/>
      <dgm:t>
        <a:bodyPr/>
        <a:lstStyle/>
        <a:p>
          <a:endParaRPr lang="es-ES"/>
        </a:p>
      </dgm:t>
    </dgm:pt>
    <dgm:pt modelId="{4846688F-D649-4035-BEC3-3E1430132B3E}">
      <dgm:prSet/>
      <dgm:spPr/>
      <dgm:t>
        <a:bodyPr/>
        <a:lstStyle/>
        <a:p>
          <a:pPr rtl="0"/>
          <a:r>
            <a:rPr lang="es-ES" dirty="0" smtClean="0"/>
            <a:t>Excepción: 280.1.a</a:t>
          </a:r>
          <a:endParaRPr lang="es-ES" dirty="0"/>
        </a:p>
      </dgm:t>
    </dgm:pt>
    <dgm:pt modelId="{F5AA185F-1FA8-4428-A9A5-0AFA341B42B1}" type="parTrans" cxnId="{C68E3FD9-3A19-423C-810B-06A7CA98089E}">
      <dgm:prSet/>
      <dgm:spPr/>
    </dgm:pt>
    <dgm:pt modelId="{DFC8B07D-DCDF-4D48-9E29-7421F92A69D0}" type="sibTrans" cxnId="{C68E3FD9-3A19-423C-810B-06A7CA98089E}">
      <dgm:prSet/>
      <dgm:spPr/>
    </dgm:pt>
    <dgm:pt modelId="{766B49F1-39BC-4D57-AAF7-919A7224FBDD}" type="pres">
      <dgm:prSet presAssocID="{5B31CFF4-3338-4A23-97C3-03F3C206F8B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31B875A-783D-4EF8-9AB9-073A0866EA75}" type="pres">
      <dgm:prSet presAssocID="{D9B577F2-F297-419D-AD6D-3610F27A3DC7}" presName="boxAndChildren" presStyleCnt="0"/>
      <dgm:spPr/>
    </dgm:pt>
    <dgm:pt modelId="{8FFFEF9B-86C8-495A-99AE-D7301F4A5441}" type="pres">
      <dgm:prSet presAssocID="{D9B577F2-F297-419D-AD6D-3610F27A3DC7}" presName="parentTextBox" presStyleLbl="node1" presStyleIdx="0" presStyleCnt="3"/>
      <dgm:spPr/>
      <dgm:t>
        <a:bodyPr/>
        <a:lstStyle/>
        <a:p>
          <a:endParaRPr lang="es-ES"/>
        </a:p>
      </dgm:t>
    </dgm:pt>
    <dgm:pt modelId="{4770C36B-DAAC-4815-994D-A51DDF79ADA9}" type="pres">
      <dgm:prSet presAssocID="{D9B577F2-F297-419D-AD6D-3610F27A3DC7}" presName="entireBox" presStyleLbl="node1" presStyleIdx="0" presStyleCnt="3"/>
      <dgm:spPr/>
      <dgm:t>
        <a:bodyPr/>
        <a:lstStyle/>
        <a:p>
          <a:endParaRPr lang="es-ES"/>
        </a:p>
      </dgm:t>
    </dgm:pt>
    <dgm:pt modelId="{C6DB8FDF-1B7E-47CA-95E3-61E0C3A5E75D}" type="pres">
      <dgm:prSet presAssocID="{D9B577F2-F297-419D-AD6D-3610F27A3DC7}" presName="descendantBox" presStyleCnt="0"/>
      <dgm:spPr/>
    </dgm:pt>
    <dgm:pt modelId="{598C4DC7-26E2-4E76-87AD-81BB874527AC}" type="pres">
      <dgm:prSet presAssocID="{948B42D3-D4B9-4ED1-B64E-D27440FD5CEE}" presName="childTextBox" presStyleLbl="fg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644420C-7B7D-4C90-B66F-B26D6AA2527A}" type="pres">
      <dgm:prSet presAssocID="{4100EB32-CE85-4D90-980D-E118ED242507}" presName="sp" presStyleCnt="0"/>
      <dgm:spPr/>
    </dgm:pt>
    <dgm:pt modelId="{7320A8D1-5936-4E1C-B214-19F27D79F7E3}" type="pres">
      <dgm:prSet presAssocID="{FA125E07-BACF-499F-B926-8B3B3B57A4BF}" presName="arrowAndChildren" presStyleCnt="0"/>
      <dgm:spPr/>
    </dgm:pt>
    <dgm:pt modelId="{31821430-844D-44E4-BA8E-791C60B3A718}" type="pres">
      <dgm:prSet presAssocID="{FA125E07-BACF-499F-B926-8B3B3B57A4BF}" presName="parentTextArrow" presStyleLbl="node1" presStyleIdx="0" presStyleCnt="3"/>
      <dgm:spPr/>
      <dgm:t>
        <a:bodyPr/>
        <a:lstStyle/>
        <a:p>
          <a:endParaRPr lang="es-ES"/>
        </a:p>
      </dgm:t>
    </dgm:pt>
    <dgm:pt modelId="{531CD83E-FDC9-4F0E-BC4B-0D80AE5472E8}" type="pres">
      <dgm:prSet presAssocID="{FA125E07-BACF-499F-B926-8B3B3B57A4BF}" presName="arrow" presStyleLbl="node1" presStyleIdx="1" presStyleCnt="3"/>
      <dgm:spPr/>
      <dgm:t>
        <a:bodyPr/>
        <a:lstStyle/>
        <a:p>
          <a:endParaRPr lang="es-ES"/>
        </a:p>
      </dgm:t>
    </dgm:pt>
    <dgm:pt modelId="{E26CEA49-7EA7-45E0-80D9-BAE0BB75D851}" type="pres">
      <dgm:prSet presAssocID="{FA125E07-BACF-499F-B926-8B3B3B57A4BF}" presName="descendantArrow" presStyleCnt="0"/>
      <dgm:spPr/>
    </dgm:pt>
    <dgm:pt modelId="{396B1E18-14B6-486D-8609-1D153BC43290}" type="pres">
      <dgm:prSet presAssocID="{92B88F26-F4CB-4367-8755-DBD991F30D56}" presName="childTextArrow" presStyleLbl="fg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E82BC8-AB93-4133-9FD3-C30654A85543}" type="pres">
      <dgm:prSet presAssocID="{F954F19D-1957-4131-AFDE-9CAB4F59F20F}" presName="childTextArrow" presStyleLbl="fg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FEC6D6-D5BE-43DB-96BF-C6C35D9306A4}" type="pres">
      <dgm:prSet presAssocID="{6EA8E628-5701-45CC-8DE7-F453C1C0D575}" presName="childTextArrow" presStyleLbl="fg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F7DD99-154B-48EB-9629-8719BD617678}" type="pres">
      <dgm:prSet presAssocID="{54CF291C-C020-477D-9AD0-32DCBFBD63D6}" presName="childTextArrow" presStyleLbl="fg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969847F-C00D-43D8-9A74-C2A54609DEE9}" type="pres">
      <dgm:prSet presAssocID="{8A95C62D-AC2B-451B-A140-7E3B7EFDD8C0}" presName="childTextArrow" presStyleLbl="fg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0B849B-C9D3-4383-BF5E-C8B9819E1406}" type="pres">
      <dgm:prSet presAssocID="{36E5983D-D73A-4B3E-A6EE-FF8498D822D9}" presName="childTextArrow" presStyleLbl="fg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544D3C-78F4-4C7D-AF2F-75373F21BBC2}" type="pres">
      <dgm:prSet presAssocID="{874A6376-7142-478F-8232-AA606C3D5119}" presName="sp" presStyleCnt="0"/>
      <dgm:spPr/>
    </dgm:pt>
    <dgm:pt modelId="{62B7A896-6D1E-441E-AB24-A520F4D0500D}" type="pres">
      <dgm:prSet presAssocID="{E4FA37E4-B701-4420-A97C-8F66B48188F7}" presName="arrowAndChildren" presStyleCnt="0"/>
      <dgm:spPr/>
    </dgm:pt>
    <dgm:pt modelId="{66007E75-0F42-4D47-8CAA-95F22081AA41}" type="pres">
      <dgm:prSet presAssocID="{E4FA37E4-B701-4420-A97C-8F66B48188F7}" presName="parentTextArrow" presStyleLbl="node1" presStyleIdx="1" presStyleCnt="3"/>
      <dgm:spPr/>
      <dgm:t>
        <a:bodyPr/>
        <a:lstStyle/>
        <a:p>
          <a:endParaRPr lang="es-ES"/>
        </a:p>
      </dgm:t>
    </dgm:pt>
    <dgm:pt modelId="{97FF19DC-B37A-40CB-8EFD-2B09CE210D08}" type="pres">
      <dgm:prSet presAssocID="{E4FA37E4-B701-4420-A97C-8F66B48188F7}" presName="arrow" presStyleLbl="node1" presStyleIdx="2" presStyleCnt="3"/>
      <dgm:spPr/>
      <dgm:t>
        <a:bodyPr/>
        <a:lstStyle/>
        <a:p>
          <a:endParaRPr lang="es-ES"/>
        </a:p>
      </dgm:t>
    </dgm:pt>
    <dgm:pt modelId="{CD31424E-CFD3-4B15-9073-F89EF010749C}" type="pres">
      <dgm:prSet presAssocID="{E4FA37E4-B701-4420-A97C-8F66B48188F7}" presName="descendantArrow" presStyleCnt="0"/>
      <dgm:spPr/>
    </dgm:pt>
    <dgm:pt modelId="{4961F134-01BD-40BF-9307-7A8F1A5E60BB}" type="pres">
      <dgm:prSet presAssocID="{3A22FC1A-6EB7-4966-89A0-A344D15EB624}" presName="childTextArrow" presStyleLbl="fg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742440F-80D3-49F3-8405-90D92CDDD638}" srcId="{5B31CFF4-3338-4A23-97C3-03F3C206F8B6}" destId="{E4FA37E4-B701-4420-A97C-8F66B48188F7}" srcOrd="0" destOrd="0" parTransId="{01392E29-74E9-4730-B8FF-961FFA10E631}" sibTransId="{874A6376-7142-478F-8232-AA606C3D5119}"/>
    <dgm:cxn modelId="{D525034F-C94F-4E71-8EE9-6C748C8A2A2F}" type="presOf" srcId="{8A95C62D-AC2B-451B-A140-7E3B7EFDD8C0}" destId="{C969847F-C00D-43D8-9A74-C2A54609DEE9}" srcOrd="0" destOrd="0" presId="urn:microsoft.com/office/officeart/2005/8/layout/process4"/>
    <dgm:cxn modelId="{6ABC45FA-0C7C-4597-B02D-6E09E1931CA5}" type="presOf" srcId="{FA125E07-BACF-499F-B926-8B3B3B57A4BF}" destId="{31821430-844D-44E4-BA8E-791C60B3A718}" srcOrd="0" destOrd="0" presId="urn:microsoft.com/office/officeart/2005/8/layout/process4"/>
    <dgm:cxn modelId="{71A13DD6-92AA-4F2D-8951-C40867854B19}" srcId="{D9B577F2-F297-419D-AD6D-3610F27A3DC7}" destId="{948B42D3-D4B9-4ED1-B64E-D27440FD5CEE}" srcOrd="0" destOrd="0" parTransId="{C7CB9502-4873-4C3A-B2AB-3E2A8CEF90C9}" sibTransId="{9DACA5B8-FFD7-42EE-ABEC-C7B58E69AB8C}"/>
    <dgm:cxn modelId="{6E9E72F9-A7AB-441E-964F-D74A7A00E236}" type="presOf" srcId="{36E5983D-D73A-4B3E-A6EE-FF8498D822D9}" destId="{F50B849B-C9D3-4383-BF5E-C8B9819E1406}" srcOrd="0" destOrd="0" presId="urn:microsoft.com/office/officeart/2005/8/layout/process4"/>
    <dgm:cxn modelId="{356D4050-6680-49EE-B503-F65B9580D01C}" srcId="{FA125E07-BACF-499F-B926-8B3B3B57A4BF}" destId="{F954F19D-1957-4131-AFDE-9CAB4F59F20F}" srcOrd="1" destOrd="0" parTransId="{1AD7D962-61DE-475A-9F00-1CE9B3E141B8}" sibTransId="{FF758B3E-59D5-41F5-94B0-3613FBED555D}"/>
    <dgm:cxn modelId="{1E5042A2-C44A-45A7-8E7E-8706AFAA2CBF}" srcId="{5B31CFF4-3338-4A23-97C3-03F3C206F8B6}" destId="{D9B577F2-F297-419D-AD6D-3610F27A3DC7}" srcOrd="2" destOrd="0" parTransId="{6D60D851-EA71-4C86-ABE6-BC88A6AE30C3}" sibTransId="{9C47ACAE-218B-4972-865A-EAC2DE41432D}"/>
    <dgm:cxn modelId="{45FC75E5-CDF4-4392-8A03-3C0FB57BA1F6}" srcId="{FA125E07-BACF-499F-B926-8B3B3B57A4BF}" destId="{36E5983D-D73A-4B3E-A6EE-FF8498D822D9}" srcOrd="5" destOrd="0" parTransId="{AE22B925-6EC5-4FCC-A224-0B8768957794}" sibTransId="{135EA4B1-C421-4C83-84B3-01B5F4FB8F10}"/>
    <dgm:cxn modelId="{4D9BDC3F-E1C6-4C61-9A3E-01B7E177792D}" type="presOf" srcId="{FA125E07-BACF-499F-B926-8B3B3B57A4BF}" destId="{531CD83E-FDC9-4F0E-BC4B-0D80AE5472E8}" srcOrd="1" destOrd="0" presId="urn:microsoft.com/office/officeart/2005/8/layout/process4"/>
    <dgm:cxn modelId="{7DE1860B-BEEC-4D8C-8087-577B71D3AB55}" type="presOf" srcId="{5B31CFF4-3338-4A23-97C3-03F3C206F8B6}" destId="{766B49F1-39BC-4D57-AAF7-919A7224FBDD}" srcOrd="0" destOrd="0" presId="urn:microsoft.com/office/officeart/2005/8/layout/process4"/>
    <dgm:cxn modelId="{D5EAF322-D79C-41C0-998D-D1E546AA608F}" srcId="{FA125E07-BACF-499F-B926-8B3B3B57A4BF}" destId="{92B88F26-F4CB-4367-8755-DBD991F30D56}" srcOrd="0" destOrd="0" parTransId="{CC2BEFB1-CFF3-42EA-B204-6B8DE6A7A94F}" sibTransId="{9BD3DA15-4BBE-4E8D-B297-99B31BB29B04}"/>
    <dgm:cxn modelId="{3E0A3727-57EA-4F4D-8B86-7C979D3323F2}" type="presOf" srcId="{948B42D3-D4B9-4ED1-B64E-D27440FD5CEE}" destId="{598C4DC7-26E2-4E76-87AD-81BB874527AC}" srcOrd="0" destOrd="0" presId="urn:microsoft.com/office/officeart/2005/8/layout/process4"/>
    <dgm:cxn modelId="{1BBAA8E5-687C-46F8-82CD-C425972126FC}" type="presOf" srcId="{E4FA37E4-B701-4420-A97C-8F66B48188F7}" destId="{66007E75-0F42-4D47-8CAA-95F22081AA41}" srcOrd="0" destOrd="0" presId="urn:microsoft.com/office/officeart/2005/8/layout/process4"/>
    <dgm:cxn modelId="{D58F7A23-208B-4CF4-9C6D-B32F682C6DAD}" type="presOf" srcId="{E4FA37E4-B701-4420-A97C-8F66B48188F7}" destId="{97FF19DC-B37A-40CB-8EFD-2B09CE210D08}" srcOrd="1" destOrd="0" presId="urn:microsoft.com/office/officeart/2005/8/layout/process4"/>
    <dgm:cxn modelId="{124EC05B-EC90-4748-B9EE-CDBBA03F108B}" srcId="{FA125E07-BACF-499F-B926-8B3B3B57A4BF}" destId="{8A95C62D-AC2B-451B-A140-7E3B7EFDD8C0}" srcOrd="4" destOrd="0" parTransId="{0691A22E-B973-47CC-AD66-B70F7DDA4B11}" sibTransId="{6AFF6892-17E0-4F2B-BFC8-8DB087D94D0C}"/>
    <dgm:cxn modelId="{258F0E1A-6359-4DDB-AD59-5085422F916B}" type="presOf" srcId="{6EA8E628-5701-45CC-8DE7-F453C1C0D575}" destId="{6EFEC6D6-D5BE-43DB-96BF-C6C35D9306A4}" srcOrd="0" destOrd="0" presId="urn:microsoft.com/office/officeart/2005/8/layout/process4"/>
    <dgm:cxn modelId="{7173B1CB-4863-4D97-9EDF-9F9186EC36CD}" type="presOf" srcId="{F954F19D-1957-4131-AFDE-9CAB4F59F20F}" destId="{C9E82BC8-AB93-4133-9FD3-C30654A85543}" srcOrd="0" destOrd="0" presId="urn:microsoft.com/office/officeart/2005/8/layout/process4"/>
    <dgm:cxn modelId="{8E8DF9D0-A7C0-43BA-BC06-7993D62D51C7}" type="presOf" srcId="{4846688F-D649-4035-BEC3-3E1430132B3E}" destId="{F50B849B-C9D3-4383-BF5E-C8B9819E1406}" srcOrd="0" destOrd="1" presId="urn:microsoft.com/office/officeart/2005/8/layout/process4"/>
    <dgm:cxn modelId="{611C0627-A44F-4152-B798-795937B08C06}" type="presOf" srcId="{54CF291C-C020-477D-9AD0-32DCBFBD63D6}" destId="{82F7DD99-154B-48EB-9629-8719BD617678}" srcOrd="0" destOrd="0" presId="urn:microsoft.com/office/officeart/2005/8/layout/process4"/>
    <dgm:cxn modelId="{C68E3FD9-3A19-423C-810B-06A7CA98089E}" srcId="{36E5983D-D73A-4B3E-A6EE-FF8498D822D9}" destId="{4846688F-D649-4035-BEC3-3E1430132B3E}" srcOrd="0" destOrd="0" parTransId="{F5AA185F-1FA8-4428-A9A5-0AFA341B42B1}" sibTransId="{DFC8B07D-DCDF-4D48-9E29-7421F92A69D0}"/>
    <dgm:cxn modelId="{84DE2F69-319D-40B3-90F8-4AC9F5DD4DE4}" srcId="{FA125E07-BACF-499F-B926-8B3B3B57A4BF}" destId="{54CF291C-C020-477D-9AD0-32DCBFBD63D6}" srcOrd="3" destOrd="0" parTransId="{13BE80C4-0197-420C-85E9-90E207FBDD4D}" sibTransId="{038BE3EB-3B8F-4950-B065-B0938ECB2A47}"/>
    <dgm:cxn modelId="{404E0AAE-4A26-492D-865B-70FE633DFABF}" srcId="{E4FA37E4-B701-4420-A97C-8F66B48188F7}" destId="{3A22FC1A-6EB7-4966-89A0-A344D15EB624}" srcOrd="0" destOrd="0" parTransId="{9040AA38-BFBA-4167-88DD-8AA12A6DCB1B}" sibTransId="{8C470F7C-C4BA-4746-8F07-F8B8327690F4}"/>
    <dgm:cxn modelId="{20F45FC9-C6DB-4E90-9E56-786BCEA331E8}" srcId="{5B31CFF4-3338-4A23-97C3-03F3C206F8B6}" destId="{FA125E07-BACF-499F-B926-8B3B3B57A4BF}" srcOrd="1" destOrd="0" parTransId="{F3157EBD-E32C-4492-93CB-4D4B20D741BD}" sibTransId="{4100EB32-CE85-4D90-980D-E118ED242507}"/>
    <dgm:cxn modelId="{09012D9F-1066-4FCE-A14B-9AEF1B9B1EAD}" type="presOf" srcId="{D9B577F2-F297-419D-AD6D-3610F27A3DC7}" destId="{4770C36B-DAAC-4815-994D-A51DDF79ADA9}" srcOrd="1" destOrd="0" presId="urn:microsoft.com/office/officeart/2005/8/layout/process4"/>
    <dgm:cxn modelId="{176ADCCE-97EF-47AF-8D66-89AC5B733B2B}" type="presOf" srcId="{92B88F26-F4CB-4367-8755-DBD991F30D56}" destId="{396B1E18-14B6-486D-8609-1D153BC43290}" srcOrd="0" destOrd="0" presId="urn:microsoft.com/office/officeart/2005/8/layout/process4"/>
    <dgm:cxn modelId="{8B8C1711-A3AD-47F7-BA5B-8D96B42BA34E}" srcId="{FA125E07-BACF-499F-B926-8B3B3B57A4BF}" destId="{6EA8E628-5701-45CC-8DE7-F453C1C0D575}" srcOrd="2" destOrd="0" parTransId="{33EA1098-DA0E-4B27-8177-3248F36277A0}" sibTransId="{1C940D0F-7C47-4D73-8050-4347007BC27E}"/>
    <dgm:cxn modelId="{4A9226D9-45EC-448F-8D1A-BB7DC95B7A03}" type="presOf" srcId="{3A22FC1A-6EB7-4966-89A0-A344D15EB624}" destId="{4961F134-01BD-40BF-9307-7A8F1A5E60BB}" srcOrd="0" destOrd="0" presId="urn:microsoft.com/office/officeart/2005/8/layout/process4"/>
    <dgm:cxn modelId="{CF8DE600-65DA-4340-B06A-5DAB61A5448A}" type="presOf" srcId="{D9B577F2-F297-419D-AD6D-3610F27A3DC7}" destId="{8FFFEF9B-86C8-495A-99AE-D7301F4A5441}" srcOrd="0" destOrd="0" presId="urn:microsoft.com/office/officeart/2005/8/layout/process4"/>
    <dgm:cxn modelId="{243822AB-ECCD-4CFB-9223-07C199DEA541}" type="presParOf" srcId="{766B49F1-39BC-4D57-AAF7-919A7224FBDD}" destId="{E31B875A-783D-4EF8-9AB9-073A0866EA75}" srcOrd="0" destOrd="0" presId="urn:microsoft.com/office/officeart/2005/8/layout/process4"/>
    <dgm:cxn modelId="{874B4359-D719-4B5E-AE9B-CA19DB3DE0AE}" type="presParOf" srcId="{E31B875A-783D-4EF8-9AB9-073A0866EA75}" destId="{8FFFEF9B-86C8-495A-99AE-D7301F4A5441}" srcOrd="0" destOrd="0" presId="urn:microsoft.com/office/officeart/2005/8/layout/process4"/>
    <dgm:cxn modelId="{80F791BE-1BAE-4A8B-A282-9A2EFFF47F2A}" type="presParOf" srcId="{E31B875A-783D-4EF8-9AB9-073A0866EA75}" destId="{4770C36B-DAAC-4815-994D-A51DDF79ADA9}" srcOrd="1" destOrd="0" presId="urn:microsoft.com/office/officeart/2005/8/layout/process4"/>
    <dgm:cxn modelId="{4BCB079F-F126-4C29-9E1F-7771B0E86A5A}" type="presParOf" srcId="{E31B875A-783D-4EF8-9AB9-073A0866EA75}" destId="{C6DB8FDF-1B7E-47CA-95E3-61E0C3A5E75D}" srcOrd="2" destOrd="0" presId="urn:microsoft.com/office/officeart/2005/8/layout/process4"/>
    <dgm:cxn modelId="{AD843CE7-9563-4926-962A-582B4A14BBE1}" type="presParOf" srcId="{C6DB8FDF-1B7E-47CA-95E3-61E0C3A5E75D}" destId="{598C4DC7-26E2-4E76-87AD-81BB874527AC}" srcOrd="0" destOrd="0" presId="urn:microsoft.com/office/officeart/2005/8/layout/process4"/>
    <dgm:cxn modelId="{499F7E66-3B7E-489A-8DA8-31A129724AB9}" type="presParOf" srcId="{766B49F1-39BC-4D57-AAF7-919A7224FBDD}" destId="{5644420C-7B7D-4C90-B66F-B26D6AA2527A}" srcOrd="1" destOrd="0" presId="urn:microsoft.com/office/officeart/2005/8/layout/process4"/>
    <dgm:cxn modelId="{7E1A126A-781A-4D79-9838-65B15E464FA8}" type="presParOf" srcId="{766B49F1-39BC-4D57-AAF7-919A7224FBDD}" destId="{7320A8D1-5936-4E1C-B214-19F27D79F7E3}" srcOrd="2" destOrd="0" presId="urn:microsoft.com/office/officeart/2005/8/layout/process4"/>
    <dgm:cxn modelId="{3132A8C5-8B96-4CAD-89A0-030C35FFB89C}" type="presParOf" srcId="{7320A8D1-5936-4E1C-B214-19F27D79F7E3}" destId="{31821430-844D-44E4-BA8E-791C60B3A718}" srcOrd="0" destOrd="0" presId="urn:microsoft.com/office/officeart/2005/8/layout/process4"/>
    <dgm:cxn modelId="{ED0522B7-4C4B-4ECD-A1A9-2BBBC3A0FA12}" type="presParOf" srcId="{7320A8D1-5936-4E1C-B214-19F27D79F7E3}" destId="{531CD83E-FDC9-4F0E-BC4B-0D80AE5472E8}" srcOrd="1" destOrd="0" presId="urn:microsoft.com/office/officeart/2005/8/layout/process4"/>
    <dgm:cxn modelId="{F270ACA7-CDA8-4A82-AF29-9134315F2E78}" type="presParOf" srcId="{7320A8D1-5936-4E1C-B214-19F27D79F7E3}" destId="{E26CEA49-7EA7-45E0-80D9-BAE0BB75D851}" srcOrd="2" destOrd="0" presId="urn:microsoft.com/office/officeart/2005/8/layout/process4"/>
    <dgm:cxn modelId="{91AB467E-F269-4CA8-84B8-0AAF11C9A0FC}" type="presParOf" srcId="{E26CEA49-7EA7-45E0-80D9-BAE0BB75D851}" destId="{396B1E18-14B6-486D-8609-1D153BC43290}" srcOrd="0" destOrd="0" presId="urn:microsoft.com/office/officeart/2005/8/layout/process4"/>
    <dgm:cxn modelId="{0BC9E0D0-FBD2-44AC-B076-887D924FA7D9}" type="presParOf" srcId="{E26CEA49-7EA7-45E0-80D9-BAE0BB75D851}" destId="{C9E82BC8-AB93-4133-9FD3-C30654A85543}" srcOrd="1" destOrd="0" presId="urn:microsoft.com/office/officeart/2005/8/layout/process4"/>
    <dgm:cxn modelId="{261E1BA4-4818-426A-8561-929953B5DB1B}" type="presParOf" srcId="{E26CEA49-7EA7-45E0-80D9-BAE0BB75D851}" destId="{6EFEC6D6-D5BE-43DB-96BF-C6C35D9306A4}" srcOrd="2" destOrd="0" presId="urn:microsoft.com/office/officeart/2005/8/layout/process4"/>
    <dgm:cxn modelId="{707377E7-CB9D-4EDD-A5B4-6AFD5A3FCA3B}" type="presParOf" srcId="{E26CEA49-7EA7-45E0-80D9-BAE0BB75D851}" destId="{82F7DD99-154B-48EB-9629-8719BD617678}" srcOrd="3" destOrd="0" presId="urn:microsoft.com/office/officeart/2005/8/layout/process4"/>
    <dgm:cxn modelId="{38519927-7EB8-4474-96F8-0261FF8E5549}" type="presParOf" srcId="{E26CEA49-7EA7-45E0-80D9-BAE0BB75D851}" destId="{C969847F-C00D-43D8-9A74-C2A54609DEE9}" srcOrd="4" destOrd="0" presId="urn:microsoft.com/office/officeart/2005/8/layout/process4"/>
    <dgm:cxn modelId="{E7A411C6-85C3-41FF-8AE0-811E81C81BAA}" type="presParOf" srcId="{E26CEA49-7EA7-45E0-80D9-BAE0BB75D851}" destId="{F50B849B-C9D3-4383-BF5E-C8B9819E1406}" srcOrd="5" destOrd="0" presId="urn:microsoft.com/office/officeart/2005/8/layout/process4"/>
    <dgm:cxn modelId="{A5E02089-A2DC-4913-A9B9-8A80CA5E8553}" type="presParOf" srcId="{766B49F1-39BC-4D57-AAF7-919A7224FBDD}" destId="{0D544D3C-78F4-4C7D-AF2F-75373F21BBC2}" srcOrd="3" destOrd="0" presId="urn:microsoft.com/office/officeart/2005/8/layout/process4"/>
    <dgm:cxn modelId="{124FDBDE-5733-4740-89FA-C2C0EAF30AA0}" type="presParOf" srcId="{766B49F1-39BC-4D57-AAF7-919A7224FBDD}" destId="{62B7A896-6D1E-441E-AB24-A520F4D0500D}" srcOrd="4" destOrd="0" presId="urn:microsoft.com/office/officeart/2005/8/layout/process4"/>
    <dgm:cxn modelId="{29BF8E2D-A80D-4AC1-94A9-48446E8E510D}" type="presParOf" srcId="{62B7A896-6D1E-441E-AB24-A520F4D0500D}" destId="{66007E75-0F42-4D47-8CAA-95F22081AA41}" srcOrd="0" destOrd="0" presId="urn:microsoft.com/office/officeart/2005/8/layout/process4"/>
    <dgm:cxn modelId="{FA80DEFF-9B3E-49C6-A903-28351CD26D07}" type="presParOf" srcId="{62B7A896-6D1E-441E-AB24-A520F4D0500D}" destId="{97FF19DC-B37A-40CB-8EFD-2B09CE210D08}" srcOrd="1" destOrd="0" presId="urn:microsoft.com/office/officeart/2005/8/layout/process4"/>
    <dgm:cxn modelId="{1DBAD89F-4B4E-4D03-8B7F-62063E985396}" type="presParOf" srcId="{62B7A896-6D1E-441E-AB24-A520F4D0500D}" destId="{CD31424E-CFD3-4B15-9073-F89EF010749C}" srcOrd="2" destOrd="0" presId="urn:microsoft.com/office/officeart/2005/8/layout/process4"/>
    <dgm:cxn modelId="{C51FDC60-36DE-4F2C-9375-34B7AA167C48}" type="presParOf" srcId="{CD31424E-CFD3-4B15-9073-F89EF010749C}" destId="{4961F134-01BD-40BF-9307-7A8F1A5E60B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87BDA1-007B-4689-90A2-EC9B8DDC5F15}">
      <dsp:nvSpPr>
        <dsp:cNvPr id="0" name=""/>
        <dsp:cNvSpPr/>
      </dsp:nvSpPr>
      <dsp:spPr>
        <a:xfrm>
          <a:off x="0" y="67538"/>
          <a:ext cx="9144000" cy="16731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 smtClean="0"/>
            <a:t>El origen de la norma</a:t>
          </a:r>
          <a:r>
            <a:rPr lang="es-ES" sz="1700" kern="1200" dirty="0" smtClean="0"/>
            <a:t>: </a:t>
          </a:r>
          <a:r>
            <a:rPr lang="es-ES" sz="1700" i="1" kern="1200" dirty="0" smtClean="0"/>
            <a:t>Calificación, conflicto móvil y adecuación: 1974-1978</a:t>
          </a:r>
          <a:r>
            <a:rPr lang="es-ES" sz="1700" kern="1200" dirty="0" smtClean="0"/>
            <a:t>-</a:t>
          </a:r>
          <a:endParaRPr lang="es-ES" sz="17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La viudedad: un efecto del matrimonio (no sucesorio)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Acumulación y pérdida de beneficios: conflicto móvil.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Solución: art. 16.2. II y III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Un único legislador y mutabilidad del r.e.m. (art. 9.2 Cc./1974)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La viudedad era mutable: “sujetos al régimen de la compilación”</a:t>
          </a:r>
          <a:endParaRPr lang="es-ES" sz="1300" kern="1200"/>
        </a:p>
      </dsp:txBody>
      <dsp:txXfrm>
        <a:off x="2054832" y="67538"/>
        <a:ext cx="7089167" cy="1673184"/>
      </dsp:txXfrm>
    </dsp:sp>
    <dsp:sp modelId="{98712078-2FA6-4E89-8320-3712EEC4AC02}">
      <dsp:nvSpPr>
        <dsp:cNvPr id="0" name=""/>
        <dsp:cNvSpPr/>
      </dsp:nvSpPr>
      <dsp:spPr>
        <a:xfrm>
          <a:off x="226032" y="0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4A65A25-9AF3-4DFF-8AE6-7F603540F897}">
      <dsp:nvSpPr>
        <dsp:cNvPr id="0" name=""/>
        <dsp:cNvSpPr/>
      </dsp:nvSpPr>
      <dsp:spPr>
        <a:xfrm>
          <a:off x="0" y="2034294"/>
          <a:ext cx="9144000" cy="2335663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i="1" kern="1200" smtClean="0"/>
            <a:t>El art. 16.2. I y III Cc. vs. art. 9.8 Cc. </a:t>
          </a:r>
          <a:r>
            <a:rPr lang="es-ES" sz="1700" i="1" kern="1200" smtClean="0"/>
            <a:t>Interpretación tras la reforma del 90</a:t>
          </a:r>
          <a:r>
            <a:rPr lang="es-ES" sz="1700" kern="1200" smtClean="0"/>
            <a:t>.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Normas incompatibles: debe primar el 16.2. I y III (norma </a:t>
          </a:r>
          <a:r>
            <a:rPr lang="es-ES" sz="1300" kern="1200" dirty="0" smtClean="0"/>
            <a:t>especial</a:t>
          </a:r>
          <a:r>
            <a:rPr lang="es-ES" sz="1300" kern="1200" dirty="0" smtClean="0"/>
            <a:t>) sobre el 9.8 </a:t>
          </a:r>
          <a:r>
            <a:rPr lang="es-ES" sz="1300" kern="1200" dirty="0" err="1" smtClean="0"/>
            <a:t>Cc.</a:t>
          </a:r>
          <a:r>
            <a:rPr lang="es-ES" sz="1300" kern="1200" dirty="0" smtClean="0"/>
            <a:t>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En consecuencia, no quedan “a salvo las legítimas”: habrá  usufructo vidual.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Reinterpretación del 16.2.I Cc.: el Estado no puede determinar la viudedad (149.1.8ª) y el 9.2.  (ley de los efectos del matrimonio) es ahora inmutable.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smtClean="0"/>
            <a:t>Tendrán viudedad los cónyuges cuyo matrimonio se rija por la ley aragonesa: art. 9.2 Cc</a:t>
          </a:r>
          <a:r>
            <a:rPr lang="es-ES" sz="1300" kern="1200" smtClean="0"/>
            <a:t>.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La viudedad es inmutable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El viudo que no tenga viudedad, tendrá el usufructo del 16.II.3º </a:t>
          </a:r>
          <a:r>
            <a:rPr lang="es-ES" sz="1300" kern="1200" dirty="0" err="1" smtClean="0"/>
            <a:t>Cc.</a:t>
          </a:r>
          <a:r>
            <a:rPr lang="es-ES" sz="1300" kern="1200" dirty="0" smtClean="0"/>
            <a:t> </a:t>
          </a:r>
          <a:endParaRPr lang="es-ES" sz="1300" kern="1200" dirty="0"/>
        </a:p>
      </dsp:txBody>
      <dsp:txXfrm>
        <a:off x="2054832" y="2034294"/>
        <a:ext cx="7089167" cy="2335663"/>
      </dsp:txXfrm>
    </dsp:sp>
    <dsp:sp modelId="{AAAE4816-088F-4F80-AD99-7011C483FEA3}">
      <dsp:nvSpPr>
        <dsp:cNvPr id="0" name=""/>
        <dsp:cNvSpPr/>
      </dsp:nvSpPr>
      <dsp:spPr>
        <a:xfrm>
          <a:off x="226032" y="2297995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0D0CD00-5C40-4EA5-8465-D6880B10BD85}">
      <dsp:nvSpPr>
        <dsp:cNvPr id="0" name=""/>
        <dsp:cNvSpPr/>
      </dsp:nvSpPr>
      <dsp:spPr>
        <a:xfrm>
          <a:off x="0" y="4595991"/>
          <a:ext cx="9144000" cy="2260327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smtClean="0"/>
            <a:t>Ámbito de aplicación</a:t>
          </a:r>
          <a:r>
            <a:rPr lang="es-ES" sz="1700" kern="1200" smtClean="0"/>
            <a:t>:</a:t>
          </a:r>
          <a:endParaRPr lang="es-ES" sz="17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Conflicto móvil entre españoles y dentro del territorio nacional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No se aplica si hay elemento de extranjería: </a:t>
          </a:r>
          <a:r>
            <a:rPr lang="es-ES" sz="1300" kern="1200" smtClean="0">
              <a:hlinkClick xmlns:r="http://schemas.openxmlformats.org/officeDocument/2006/relationships" r:id="rId3"/>
            </a:rPr>
            <a:t>arts. 36 y 38 RUE 650/2012</a:t>
          </a:r>
          <a:endParaRPr lang="es-ES" sz="1300" kern="1200"/>
        </a:p>
      </dsp:txBody>
      <dsp:txXfrm>
        <a:off x="2054832" y="4595991"/>
        <a:ext cx="7089167" cy="2260327"/>
      </dsp:txXfrm>
    </dsp:sp>
    <dsp:sp modelId="{B96FFB72-D625-4515-983E-A87EF9049446}">
      <dsp:nvSpPr>
        <dsp:cNvPr id="0" name=""/>
        <dsp:cNvSpPr/>
      </dsp:nvSpPr>
      <dsp:spPr>
        <a:xfrm>
          <a:off x="226032" y="4822023"/>
          <a:ext cx="1828800" cy="18082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57F84-742A-4E28-B6BE-B4E0DB3275C2}">
      <dsp:nvSpPr>
        <dsp:cNvPr id="0" name=""/>
        <dsp:cNvSpPr/>
      </dsp:nvSpPr>
      <dsp:spPr>
        <a:xfrm>
          <a:off x="1104" y="0"/>
          <a:ext cx="4306581" cy="85729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cambios que se introducen</a:t>
          </a:r>
          <a:r>
            <a:rPr lang="es-ES" sz="2500" kern="1200" dirty="0" smtClean="0"/>
            <a:t>:</a:t>
          </a:r>
          <a:endParaRPr lang="es-ES" sz="2500" kern="1200" dirty="0"/>
        </a:p>
      </dsp:txBody>
      <dsp:txXfrm>
        <a:off x="26213" y="25109"/>
        <a:ext cx="4256363" cy="807075"/>
      </dsp:txXfrm>
    </dsp:sp>
    <dsp:sp modelId="{ED69276D-2F31-40D6-81C8-E3C6219202D9}">
      <dsp:nvSpPr>
        <dsp:cNvPr id="0" name=""/>
        <dsp:cNvSpPr/>
      </dsp:nvSpPr>
      <dsp:spPr>
        <a:xfrm>
          <a:off x="1104" y="1492969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6F86C6-430C-4264-867A-4396EB3B6A1B}">
      <dsp:nvSpPr>
        <dsp:cNvPr id="0" name=""/>
        <dsp:cNvSpPr/>
      </dsp:nvSpPr>
      <dsp:spPr>
        <a:xfrm>
          <a:off x="866307" y="1502005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No se aplican los arts. </a:t>
          </a:r>
          <a:r>
            <a:rPr lang="es-ES" sz="1800" kern="1200" dirty="0" smtClean="0">
              <a:hlinkClick xmlns:r="http://schemas.openxmlformats.org/officeDocument/2006/relationships" r:id="rId2"/>
            </a:rPr>
            <a:t>9.2, 3, y 8 </a:t>
          </a:r>
          <a:r>
            <a:rPr lang="es-ES" sz="1800" kern="1200" dirty="0" smtClean="0"/>
            <a:t>y </a:t>
          </a:r>
          <a:r>
            <a:rPr lang="es-ES" sz="1800" kern="1200" dirty="0" smtClean="0">
              <a:hlinkClick xmlns:r="http://schemas.openxmlformats.org/officeDocument/2006/relationships" r:id="rId3"/>
            </a:rPr>
            <a:t>16 CC</a:t>
          </a:r>
          <a:r>
            <a:rPr lang="es-ES" sz="1800" kern="1200" dirty="0" smtClean="0"/>
            <a:t>.</a:t>
          </a:r>
          <a:endParaRPr lang="es-ES" sz="1800" kern="1200" dirty="0"/>
        </a:p>
      </dsp:txBody>
      <dsp:txXfrm>
        <a:off x="906159" y="1541857"/>
        <a:ext cx="3361674" cy="736525"/>
      </dsp:txXfrm>
    </dsp:sp>
    <dsp:sp modelId="{C10007CE-0D7D-499F-B897-5F100BEA335A}">
      <dsp:nvSpPr>
        <dsp:cNvPr id="0" name=""/>
        <dsp:cNvSpPr/>
      </dsp:nvSpPr>
      <dsp:spPr>
        <a:xfrm>
          <a:off x="1104" y="2717203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D37001F-5F36-4EED-A9EA-D5523A59AD41}">
      <dsp:nvSpPr>
        <dsp:cNvPr id="0" name=""/>
        <dsp:cNvSpPr/>
      </dsp:nvSpPr>
      <dsp:spPr>
        <a:xfrm>
          <a:off x="866307" y="2578823"/>
          <a:ext cx="3441378" cy="1092988"/>
        </a:xfrm>
        <a:prstGeom prst="roundRect">
          <a:avLst>
            <a:gd name="adj" fmla="val 16670"/>
          </a:avLst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Del estatuto personal al estatuto real: art. 21.1 </a:t>
          </a:r>
          <a:r>
            <a:rPr lang="es-ES" sz="1800" kern="1200" dirty="0" smtClean="0">
              <a:hlinkClick xmlns:r="http://schemas.openxmlformats.org/officeDocument/2006/relationships" r:id="rId5"/>
            </a:rPr>
            <a:t>RUE 650/2012 </a:t>
          </a:r>
          <a:r>
            <a:rPr lang="es-ES" sz="1800" kern="1200" dirty="0" smtClean="0"/>
            <a:t>y art. 26.1. a </a:t>
          </a:r>
          <a:r>
            <a:rPr lang="es-ES" sz="1800" kern="1200" dirty="0" smtClean="0">
              <a:hlinkClick xmlns:r="http://schemas.openxmlformats.org/officeDocument/2006/relationships" r:id="rId6"/>
            </a:rPr>
            <a:t>RUE 20216/1103</a:t>
          </a:r>
          <a:endParaRPr lang="es-ES" sz="1800" kern="1200" dirty="0"/>
        </a:p>
      </dsp:txBody>
      <dsp:txXfrm>
        <a:off x="919672" y="2632188"/>
        <a:ext cx="3334648" cy="986258"/>
      </dsp:txXfrm>
    </dsp:sp>
    <dsp:sp modelId="{5774FB09-BC37-4C92-80D1-9805D8AFFC64}">
      <dsp:nvSpPr>
        <dsp:cNvPr id="0" name=""/>
        <dsp:cNvSpPr/>
      </dsp:nvSpPr>
      <dsp:spPr>
        <a:xfrm>
          <a:off x="1104" y="4129426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000" b="-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985485-BDE4-4B1F-AD38-B6BA82894314}">
      <dsp:nvSpPr>
        <dsp:cNvPr id="0" name=""/>
        <dsp:cNvSpPr/>
      </dsp:nvSpPr>
      <dsp:spPr>
        <a:xfrm>
          <a:off x="866307" y="3923365"/>
          <a:ext cx="3441378" cy="1228351"/>
        </a:xfrm>
        <a:prstGeom prst="roundRect">
          <a:avLst>
            <a:gd name="adj" fmla="val 16670"/>
          </a:avLst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23.2.b </a:t>
          </a:r>
          <a:r>
            <a:rPr lang="es-ES" sz="1800" kern="1200" dirty="0" smtClean="0">
              <a:hlinkClick xmlns:r="http://schemas.openxmlformats.org/officeDocument/2006/relationships" r:id="rId5"/>
            </a:rPr>
            <a:t>RUE 650/2012</a:t>
          </a:r>
          <a:r>
            <a:rPr lang="es-ES" sz="1800" kern="1200" dirty="0" smtClean="0"/>
            <a:t>: derechos del cónyuge viudo se rigen por la ley sucesoria [≠ </a:t>
          </a:r>
          <a:r>
            <a:rPr lang="es-ES" sz="1800" kern="1200" dirty="0" smtClean="0">
              <a:hlinkClick xmlns:r="http://schemas.openxmlformats.org/officeDocument/2006/relationships" r:id="rId2"/>
            </a:rPr>
            <a:t>art. 9.8 CC</a:t>
          </a:r>
          <a:r>
            <a:rPr lang="es-ES" sz="1800" kern="1200" dirty="0" smtClean="0"/>
            <a:t>]</a:t>
          </a:r>
          <a:endParaRPr lang="es-ES" sz="1800" kern="1200" dirty="0"/>
        </a:p>
      </dsp:txBody>
      <dsp:txXfrm>
        <a:off x="926281" y="3983339"/>
        <a:ext cx="3321430" cy="1108403"/>
      </dsp:txXfrm>
    </dsp:sp>
    <dsp:sp modelId="{E641E025-6835-40E3-AB9C-4F6EC9559E26}">
      <dsp:nvSpPr>
        <dsp:cNvPr id="0" name=""/>
        <dsp:cNvSpPr/>
      </dsp:nvSpPr>
      <dsp:spPr>
        <a:xfrm>
          <a:off x="1104" y="5762766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19BE10-B4C9-41A7-912B-826CACB9DAF1}">
      <dsp:nvSpPr>
        <dsp:cNvPr id="0" name=""/>
        <dsp:cNvSpPr/>
      </dsp:nvSpPr>
      <dsp:spPr>
        <a:xfrm>
          <a:off x="866307" y="5620126"/>
          <a:ext cx="3441378" cy="1101509"/>
        </a:xfrm>
        <a:prstGeom prst="roundRect">
          <a:avLst>
            <a:gd name="adj" fmla="val 1667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22.1 </a:t>
          </a:r>
          <a:r>
            <a:rPr lang="es-ES" sz="1800" kern="1200" smtClean="0">
              <a:hlinkClick xmlns:r="http://schemas.openxmlformats.org/officeDocument/2006/relationships" r:id="rId6"/>
            </a:rPr>
            <a:t>RUE 2016/1103</a:t>
          </a:r>
          <a:r>
            <a:rPr lang="es-ES" sz="1800" kern="1200" dirty="0" smtClean="0"/>
            <a:t>: mutabilidad de la ley que rige los efectos del matrimonio [≠ art. </a:t>
          </a:r>
          <a:r>
            <a:rPr lang="es-ES" sz="1800" kern="1200" dirty="0" smtClean="0">
              <a:hlinkClick xmlns:r="http://schemas.openxmlformats.org/officeDocument/2006/relationships" r:id="rId2"/>
            </a:rPr>
            <a:t>9.2 y 9.3 </a:t>
          </a:r>
          <a:r>
            <a:rPr lang="es-ES" sz="1800" kern="1200" dirty="0" smtClean="0"/>
            <a:t>CC]</a:t>
          </a:r>
          <a:endParaRPr lang="es-ES" sz="1800" kern="1200" dirty="0"/>
        </a:p>
      </dsp:txBody>
      <dsp:txXfrm>
        <a:off x="920088" y="5673907"/>
        <a:ext cx="3333816" cy="993947"/>
      </dsp:txXfrm>
    </dsp:sp>
    <dsp:sp modelId="{66C57F7B-5810-415B-9375-0CC842D989DD}">
      <dsp:nvSpPr>
        <dsp:cNvPr id="0" name=""/>
        <dsp:cNvSpPr/>
      </dsp:nvSpPr>
      <dsp:spPr>
        <a:xfrm>
          <a:off x="4739447" y="31429"/>
          <a:ext cx="4306581" cy="81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Los efectos:</a:t>
          </a:r>
          <a:endParaRPr lang="es-ES" sz="2000" kern="1200" dirty="0"/>
        </a:p>
      </dsp:txBody>
      <dsp:txXfrm>
        <a:off x="4763354" y="55336"/>
        <a:ext cx="4258767" cy="768415"/>
      </dsp:txXfrm>
    </dsp:sp>
    <dsp:sp modelId="{658E4081-B79E-45A6-9971-6CDC268302CB}">
      <dsp:nvSpPr>
        <dsp:cNvPr id="0" name=""/>
        <dsp:cNvSpPr/>
      </dsp:nvSpPr>
      <dsp:spPr>
        <a:xfrm>
          <a:off x="4738343" y="1451905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442479-EA0B-451A-8F3D-378C71BB6C7C}">
      <dsp:nvSpPr>
        <dsp:cNvPr id="0" name=""/>
        <dsp:cNvSpPr/>
      </dsp:nvSpPr>
      <dsp:spPr>
        <a:xfrm>
          <a:off x="5603546" y="1451905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Aragoneses casados (</a:t>
          </a:r>
          <a:r>
            <a:rPr lang="es-ES" sz="1800" kern="1200" dirty="0" err="1" smtClean="0"/>
            <a:t>r.e.m</a:t>
          </a:r>
          <a:r>
            <a:rPr lang="es-ES" sz="1800" kern="1200" dirty="0" smtClean="0"/>
            <a:t>. aragonés) y ley sucesoria del lugar de residencia</a:t>
          </a:r>
          <a:endParaRPr lang="es-ES" sz="1800" kern="1200" dirty="0"/>
        </a:p>
      </dsp:txBody>
      <dsp:txXfrm>
        <a:off x="5643398" y="1491757"/>
        <a:ext cx="3361674" cy="736525"/>
      </dsp:txXfrm>
    </dsp:sp>
    <dsp:sp modelId="{97F4B455-62F6-4002-9CC1-12A6269C8569}">
      <dsp:nvSpPr>
        <dsp:cNvPr id="0" name=""/>
        <dsp:cNvSpPr/>
      </dsp:nvSpPr>
      <dsp:spPr>
        <a:xfrm>
          <a:off x="4738343" y="2664258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CE8A8D-A340-4146-8D00-7A658487F34F}">
      <dsp:nvSpPr>
        <dsp:cNvPr id="0" name=""/>
        <dsp:cNvSpPr/>
      </dsp:nvSpPr>
      <dsp:spPr>
        <a:xfrm>
          <a:off x="5603546" y="2664258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Extranjeros casados (</a:t>
          </a:r>
          <a:r>
            <a:rPr lang="es-ES" sz="1800" kern="1200" dirty="0" err="1" smtClean="0"/>
            <a:t>r.e.m</a:t>
          </a:r>
          <a:r>
            <a:rPr lang="es-ES" sz="1800" kern="1200" dirty="0" smtClean="0"/>
            <a:t>. de su nacionalidad) y ley sucesoria aragonesa</a:t>
          </a:r>
          <a:endParaRPr lang="es-ES" sz="1800" kern="1200" dirty="0"/>
        </a:p>
      </dsp:txBody>
      <dsp:txXfrm>
        <a:off x="5643398" y="2704110"/>
        <a:ext cx="3361674" cy="736525"/>
      </dsp:txXfrm>
    </dsp:sp>
    <dsp:sp modelId="{E703E33E-0C9F-43ED-B80E-A2810A5CA4E2}">
      <dsp:nvSpPr>
        <dsp:cNvPr id="0" name=""/>
        <dsp:cNvSpPr/>
      </dsp:nvSpPr>
      <dsp:spPr>
        <a:xfrm>
          <a:off x="4738343" y="3795291"/>
          <a:ext cx="816229" cy="816229"/>
        </a:xfrm>
        <a:prstGeom prst="roundRect">
          <a:avLst>
            <a:gd name="adj" fmla="val 16670"/>
          </a:avLst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848B06-0C11-4C66-BADE-D419CDA3692D}">
      <dsp:nvSpPr>
        <dsp:cNvPr id="0" name=""/>
        <dsp:cNvSpPr/>
      </dsp:nvSpPr>
      <dsp:spPr>
        <a:xfrm>
          <a:off x="5603546" y="3795291"/>
          <a:ext cx="3441378" cy="816229"/>
        </a:xfrm>
        <a:prstGeom prst="roundRect">
          <a:avLst>
            <a:gd name="adj" fmla="val 1667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Soluciones: arts. 22.1 a y 25 </a:t>
          </a:r>
          <a:r>
            <a:rPr lang="es-ES" sz="1800" kern="1200" dirty="0" smtClean="0">
              <a:hlinkClick xmlns:r="http://schemas.openxmlformats.org/officeDocument/2006/relationships" r:id="rId6"/>
            </a:rPr>
            <a:t>RUE 2016/1103</a:t>
          </a:r>
          <a:endParaRPr lang="es-ES" sz="1800" kern="1200" dirty="0"/>
        </a:p>
      </dsp:txBody>
      <dsp:txXfrm>
        <a:off x="5643398" y="3835143"/>
        <a:ext cx="3361674" cy="736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52A175-A550-4928-9700-4F145A8A943D}">
      <dsp:nvSpPr>
        <dsp:cNvPr id="0" name=""/>
        <dsp:cNvSpPr/>
      </dsp:nvSpPr>
      <dsp:spPr>
        <a:xfrm>
          <a:off x="0" y="158273"/>
          <a:ext cx="9143999" cy="737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Tít. V. Lib. II (arts. 271 a 302 CDFA)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DT. 8ª, 9ª y 11ª CDFA: </a:t>
          </a:r>
          <a:r>
            <a:rPr lang="es-ES" sz="1300" b="1" i="1" kern="1200" dirty="0" smtClean="0"/>
            <a:t>¿Desde cuándo se aplica?</a:t>
          </a:r>
          <a:endParaRPr lang="es-ES" sz="1300" b="1" i="1" kern="1200" dirty="0"/>
        </a:p>
      </dsp:txBody>
      <dsp:txXfrm>
        <a:off x="0" y="158273"/>
        <a:ext cx="9143999" cy="737100"/>
      </dsp:txXfrm>
    </dsp:sp>
    <dsp:sp modelId="{6E10671C-149A-4FB9-9156-85F3294A2E1F}">
      <dsp:nvSpPr>
        <dsp:cNvPr id="0" name=""/>
        <dsp:cNvSpPr/>
      </dsp:nvSpPr>
      <dsp:spPr>
        <a:xfrm>
          <a:off x="457199" y="0"/>
          <a:ext cx="6400799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Regulación</a:t>
          </a:r>
          <a:endParaRPr lang="es-ES" sz="1300" kern="1200"/>
        </a:p>
      </dsp:txBody>
      <dsp:txXfrm>
        <a:off x="475933" y="18734"/>
        <a:ext cx="6363331" cy="346292"/>
      </dsp:txXfrm>
    </dsp:sp>
    <dsp:sp modelId="{22455D7C-577F-4D0D-8EE6-1E8E80C73A6A}">
      <dsp:nvSpPr>
        <dsp:cNvPr id="0" name=""/>
        <dsp:cNvSpPr/>
      </dsp:nvSpPr>
      <dsp:spPr>
        <a:xfrm>
          <a:off x="0" y="1235835"/>
          <a:ext cx="9143999" cy="94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Arts. 192, 271 y 283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Universal: sobre todos los bienes del que primer fallezca</a:t>
          </a:r>
          <a:endParaRPr lang="es-ES" sz="1300" kern="120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Admite pactos.</a:t>
          </a:r>
          <a:endParaRPr lang="es-ES" sz="1300" kern="1200" dirty="0"/>
        </a:p>
      </dsp:txBody>
      <dsp:txXfrm>
        <a:off x="0" y="1235835"/>
        <a:ext cx="9143999" cy="941850"/>
      </dsp:txXfrm>
    </dsp:sp>
    <dsp:sp modelId="{8F85E925-836E-4AE7-B56C-18539302D53B}">
      <dsp:nvSpPr>
        <dsp:cNvPr id="0" name=""/>
        <dsp:cNvSpPr/>
      </dsp:nvSpPr>
      <dsp:spPr>
        <a:xfrm>
          <a:off x="457199" y="950359"/>
          <a:ext cx="6400799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Concepto.</a:t>
          </a:r>
          <a:endParaRPr lang="es-ES" sz="1300" kern="1200" dirty="0"/>
        </a:p>
      </dsp:txBody>
      <dsp:txXfrm>
        <a:off x="475933" y="969093"/>
        <a:ext cx="6363331" cy="346292"/>
      </dsp:txXfrm>
    </dsp:sp>
    <dsp:sp modelId="{6BE5B0DD-CF43-4745-8230-F92E74566659}">
      <dsp:nvSpPr>
        <dsp:cNvPr id="0" name=""/>
        <dsp:cNvSpPr/>
      </dsp:nvSpPr>
      <dsp:spPr>
        <a:xfrm>
          <a:off x="0" y="2439765"/>
          <a:ext cx="9143999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Derecho expectante:</a:t>
          </a:r>
          <a:endParaRPr lang="es-ES" sz="1300" kern="120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Sobre inmuebles: </a:t>
          </a:r>
          <a:r>
            <a:rPr lang="es-ES" sz="1300" i="1" kern="1200" dirty="0" smtClean="0"/>
            <a:t>un gravamen real de origen legal (art. 280 CDFA)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0" kern="1200" dirty="0" smtClean="0"/>
            <a:t>Sobre  muebles: art. 282 CDFA</a:t>
          </a:r>
          <a:endParaRPr lang="es-ES" sz="1300" i="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Usufructo vidual: art. 283 CDFA</a:t>
          </a:r>
          <a:endParaRPr lang="es-ES" sz="1300" kern="1200" dirty="0"/>
        </a:p>
      </dsp:txBody>
      <dsp:txXfrm>
        <a:off x="0" y="2439765"/>
        <a:ext cx="9143999" cy="1146600"/>
      </dsp:txXfrm>
    </dsp:sp>
    <dsp:sp modelId="{5A94A07F-9784-47D4-9ABB-53FCA5EA468C}">
      <dsp:nvSpPr>
        <dsp:cNvPr id="0" name=""/>
        <dsp:cNvSpPr/>
      </dsp:nvSpPr>
      <dsp:spPr>
        <a:xfrm>
          <a:off x="457199" y="2174498"/>
          <a:ext cx="6400799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Estructura:</a:t>
          </a:r>
          <a:endParaRPr lang="es-ES" sz="1300" kern="1200"/>
        </a:p>
      </dsp:txBody>
      <dsp:txXfrm>
        <a:off x="475933" y="2193232"/>
        <a:ext cx="6363331" cy="346292"/>
      </dsp:txXfrm>
    </dsp:sp>
    <dsp:sp modelId="{2532C335-57E9-4E75-AFD7-9A5AECD91B3A}">
      <dsp:nvSpPr>
        <dsp:cNvPr id="0" name=""/>
        <dsp:cNvSpPr/>
      </dsp:nvSpPr>
      <dsp:spPr>
        <a:xfrm>
          <a:off x="0" y="3848445"/>
          <a:ext cx="9143999" cy="1146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Institución de </a:t>
          </a:r>
          <a:r>
            <a:rPr lang="es-ES" sz="1300" i="1" kern="1200" dirty="0" smtClean="0"/>
            <a:t>Derecho de familia</a:t>
          </a:r>
          <a:r>
            <a:rPr lang="es-ES" sz="1300" kern="1200" dirty="0" smtClean="0"/>
            <a:t> y no sucesoria: arts. 192 y 271 CDFA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Su origen: la celebración del matrimonio regido por la ley aragonesa: </a:t>
          </a:r>
          <a:r>
            <a:rPr lang="es-ES" sz="1300" kern="1200" dirty="0" smtClean="0">
              <a:hlinkClick xmlns:r="http://schemas.openxmlformats.org/officeDocument/2006/relationships" r:id="rId1"/>
            </a:rPr>
            <a:t>art. 9.2</a:t>
          </a:r>
          <a:r>
            <a:rPr lang="es-ES" sz="1300" kern="1200" dirty="0" smtClean="0"/>
            <a:t> </a:t>
          </a:r>
          <a:r>
            <a:rPr lang="es-ES" sz="1300" kern="1200" dirty="0" err="1" smtClean="0"/>
            <a:t>Cc.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Los cónyuges aragoneses </a:t>
          </a:r>
          <a:r>
            <a:rPr lang="es-ES" sz="1300" i="1" kern="1200" dirty="0" smtClean="0"/>
            <a:t>no son legitimarios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Ventaja matrimonial: </a:t>
          </a:r>
          <a:r>
            <a:rPr lang="es-ES" sz="1300" i="1" kern="1200" dirty="0" smtClean="0"/>
            <a:t>prior tempore </a:t>
          </a:r>
          <a:r>
            <a:rPr lang="es-ES" sz="1300" i="1" kern="1200" dirty="0" err="1" smtClean="0"/>
            <a:t>potiur</a:t>
          </a:r>
          <a:r>
            <a:rPr lang="es-ES" sz="1300" i="1" kern="1200" dirty="0" smtClean="0"/>
            <a:t> in iure</a:t>
          </a:r>
          <a:endParaRPr lang="es-ES" sz="1300" i="1" kern="1200" dirty="0"/>
        </a:p>
      </dsp:txBody>
      <dsp:txXfrm>
        <a:off x="0" y="3848445"/>
        <a:ext cx="9143999" cy="1146600"/>
      </dsp:txXfrm>
    </dsp:sp>
    <dsp:sp modelId="{03FDFD80-5AB1-44A5-B050-F9C2C992F8CE}">
      <dsp:nvSpPr>
        <dsp:cNvPr id="0" name=""/>
        <dsp:cNvSpPr/>
      </dsp:nvSpPr>
      <dsp:spPr>
        <a:xfrm>
          <a:off x="457199" y="3542649"/>
          <a:ext cx="6400799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smtClean="0"/>
            <a:t>Naturaleza</a:t>
          </a:r>
          <a:endParaRPr lang="es-ES" sz="1300" kern="1200"/>
        </a:p>
      </dsp:txBody>
      <dsp:txXfrm>
        <a:off x="475933" y="3561383"/>
        <a:ext cx="6363331" cy="346292"/>
      </dsp:txXfrm>
    </dsp:sp>
    <dsp:sp modelId="{AC90E4FC-9E2F-490F-9421-2047F0031C1C}">
      <dsp:nvSpPr>
        <dsp:cNvPr id="0" name=""/>
        <dsp:cNvSpPr/>
      </dsp:nvSpPr>
      <dsp:spPr>
        <a:xfrm>
          <a:off x="0" y="5257125"/>
          <a:ext cx="9143999" cy="1556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09676" tIns="270764" rIns="709676" bIns="92456" numCol="1" spcCol="1270" anchor="t" anchorCtr="0">
          <a:noAutofit/>
        </a:bodyPr>
        <a:lstStyle/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Inalienable e inembargable: art. 273 CDFA, si bien: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Se puede excluir: art. 272.2CDFA.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smtClean="0"/>
            <a:t>Renunciar</a:t>
          </a:r>
          <a:r>
            <a:rPr lang="es-ES" sz="1300" kern="1200" dirty="0" smtClean="0"/>
            <a:t>: art. 274 CDFA</a:t>
          </a:r>
          <a:endParaRPr lang="es-ES" sz="1300" kern="1200" dirty="0"/>
        </a:p>
        <a:p>
          <a:pPr marL="228600" lvl="2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Privar: art 275 CDFA.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i="1" kern="1200" dirty="0" smtClean="0"/>
            <a:t>Favor </a:t>
          </a:r>
          <a:r>
            <a:rPr lang="es-ES" sz="1300" i="1" kern="1200" dirty="0" err="1" smtClean="0"/>
            <a:t>viduitatis</a:t>
          </a:r>
          <a:r>
            <a:rPr lang="es-ES" sz="1300" kern="1200" dirty="0" smtClean="0"/>
            <a:t>: art. 272-3 CDFA </a:t>
          </a:r>
          <a:endParaRPr lang="es-ES" sz="1300" kern="1200" dirty="0"/>
        </a:p>
        <a:p>
          <a:pPr marL="114300" lvl="1" indent="-114300" algn="l" defTabSz="5778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300" kern="1200" dirty="0" smtClean="0"/>
            <a:t>Compatibilidad con cualquier </a:t>
          </a:r>
          <a:r>
            <a:rPr lang="es-ES" sz="1300" kern="1200" dirty="0" err="1" smtClean="0"/>
            <a:t>r.e.m</a:t>
          </a:r>
          <a:r>
            <a:rPr lang="es-ES" sz="1300" kern="1200" dirty="0" smtClean="0"/>
            <a:t>.: art. 271. 3CDFA [STSJA 30/10/1996)</a:t>
          </a:r>
          <a:endParaRPr lang="es-ES" sz="1300" kern="1200" dirty="0"/>
        </a:p>
      </dsp:txBody>
      <dsp:txXfrm>
        <a:off x="0" y="5257125"/>
        <a:ext cx="9143999" cy="1556100"/>
      </dsp:txXfrm>
    </dsp:sp>
    <dsp:sp modelId="{B61C0CC1-27D5-401B-A0DD-815872FC3914}">
      <dsp:nvSpPr>
        <dsp:cNvPr id="0" name=""/>
        <dsp:cNvSpPr/>
      </dsp:nvSpPr>
      <dsp:spPr>
        <a:xfrm>
          <a:off x="457199" y="4971534"/>
          <a:ext cx="6400799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300" kern="1200" dirty="0" smtClean="0"/>
            <a:t>Caracteres.</a:t>
          </a:r>
          <a:endParaRPr lang="es-ES" sz="1300" kern="1200" dirty="0"/>
        </a:p>
      </dsp:txBody>
      <dsp:txXfrm>
        <a:off x="475933" y="4990268"/>
        <a:ext cx="6363331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A8042-51B7-45B8-BA02-2EDEF2C02FE9}">
      <dsp:nvSpPr>
        <dsp:cNvPr id="0" name=""/>
        <dsp:cNvSpPr/>
      </dsp:nvSpPr>
      <dsp:spPr>
        <a:xfrm>
          <a:off x="1333" y="618458"/>
          <a:ext cx="2926319" cy="3442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934FCAC-CED6-4BB2-97AD-487B7829A2B7}">
      <dsp:nvSpPr>
        <dsp:cNvPr id="0" name=""/>
        <dsp:cNvSpPr/>
      </dsp:nvSpPr>
      <dsp:spPr>
        <a:xfrm>
          <a:off x="1333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9BF34-BB2C-48BE-A0A4-0E2759BFBF05}">
      <dsp:nvSpPr>
        <dsp:cNvPr id="0" name=""/>
        <dsp:cNvSpPr/>
      </dsp:nvSpPr>
      <dsp:spPr>
        <a:xfrm>
          <a:off x="1333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Ámbito legal: </a:t>
          </a:r>
        </a:p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art. 271-1 CDFA</a:t>
          </a:r>
          <a:endParaRPr lang="es-ES" sz="1800" kern="1200" dirty="0"/>
        </a:p>
      </dsp:txBody>
      <dsp:txXfrm>
        <a:off x="1333" y="0"/>
        <a:ext cx="2926319" cy="618458"/>
      </dsp:txXfrm>
    </dsp:sp>
    <dsp:sp modelId="{8DDCAC74-52FD-42EB-990C-3C09C0D69440}">
      <dsp:nvSpPr>
        <dsp:cNvPr id="0" name=""/>
        <dsp:cNvSpPr/>
      </dsp:nvSpPr>
      <dsp:spPr>
        <a:xfrm>
          <a:off x="1333" y="119675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F9D544-5404-415E-B34E-7C8057EF644D}">
      <dsp:nvSpPr>
        <dsp:cNvPr id="0" name=""/>
        <dsp:cNvSpPr/>
      </dsp:nvSpPr>
      <dsp:spPr>
        <a:xfrm>
          <a:off x="206175" y="1847778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i="1" kern="1200" smtClean="0"/>
            <a:t>Antecedentes:</a:t>
          </a:r>
          <a:endParaRPr lang="es-ES" sz="1700" i="1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Compilación de Huesca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Fuero </a:t>
          </a:r>
          <a:r>
            <a:rPr lang="es-ES" sz="1700" i="1" kern="1200" dirty="0" smtClean="0"/>
            <a:t>de </a:t>
          </a:r>
          <a:r>
            <a:rPr lang="es-ES" sz="1700" i="1" kern="1200" dirty="0" err="1" smtClean="0"/>
            <a:t>Alimentis</a:t>
          </a:r>
          <a:r>
            <a:rPr lang="es-ES" sz="1700" i="1" kern="1200" dirty="0" smtClean="0"/>
            <a:t> </a:t>
          </a:r>
          <a:r>
            <a:rPr lang="es-ES" sz="1700" kern="1200" dirty="0" smtClean="0"/>
            <a:t>de 1390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Apéndice de 1925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smtClean="0"/>
            <a:t>Comp. de 1967</a:t>
          </a:r>
          <a:endParaRPr lang="es-E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kern="1200" dirty="0" err="1" smtClean="0"/>
            <a:t>Lrem</a:t>
          </a:r>
          <a:r>
            <a:rPr lang="es-ES" sz="1700" kern="1200" dirty="0" smtClean="0"/>
            <a:t>/CDFA:</a:t>
          </a:r>
          <a:endParaRPr lang="es-ES" sz="1700" kern="1200" dirty="0"/>
        </a:p>
        <a:p>
          <a:pPr marL="342900" lvl="2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700" i="1" kern="1200" dirty="0" err="1" smtClean="0"/>
            <a:t>Standum</a:t>
          </a:r>
          <a:endParaRPr lang="es-ES" sz="1700" kern="1200" dirty="0"/>
        </a:p>
      </dsp:txBody>
      <dsp:txXfrm>
        <a:off x="206175" y="1847778"/>
        <a:ext cx="2721477" cy="501101"/>
      </dsp:txXfrm>
    </dsp:sp>
    <dsp:sp modelId="{9FB224FF-F055-440A-A911-59DC85AA95E3}">
      <dsp:nvSpPr>
        <dsp:cNvPr id="0" name=""/>
        <dsp:cNvSpPr/>
      </dsp:nvSpPr>
      <dsp:spPr>
        <a:xfrm>
          <a:off x="3073969" y="618458"/>
          <a:ext cx="2926319" cy="344272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2F03365-EF97-4F30-AF9C-F87010A8BAEC}">
      <dsp:nvSpPr>
        <dsp:cNvPr id="0" name=""/>
        <dsp:cNvSpPr/>
      </dsp:nvSpPr>
      <dsp:spPr>
        <a:xfrm>
          <a:off x="3073969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FA1A92-F1B6-4073-A1DE-1F80F8ADF4A9}">
      <dsp:nvSpPr>
        <dsp:cNvPr id="0" name=""/>
        <dsp:cNvSpPr/>
      </dsp:nvSpPr>
      <dsp:spPr>
        <a:xfrm>
          <a:off x="3073969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Ámbito convencional:</a:t>
          </a:r>
          <a:endParaRPr lang="es-ES" sz="1800" kern="1200" dirty="0"/>
        </a:p>
      </dsp:txBody>
      <dsp:txXfrm>
        <a:off x="3073969" y="0"/>
        <a:ext cx="2926319" cy="618458"/>
      </dsp:txXfrm>
    </dsp:sp>
    <dsp:sp modelId="{651CEFA1-2816-4EDD-87EF-CA5B4EA76267}">
      <dsp:nvSpPr>
        <dsp:cNvPr id="0" name=""/>
        <dsp:cNvSpPr/>
      </dsp:nvSpPr>
      <dsp:spPr>
        <a:xfrm>
          <a:off x="3062098" y="1197805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2D5D5F-BC91-40B1-9E0B-B74ECF6E1384}">
      <dsp:nvSpPr>
        <dsp:cNvPr id="0" name=""/>
        <dsp:cNvSpPr/>
      </dsp:nvSpPr>
      <dsp:spPr>
        <a:xfrm>
          <a:off x="3278811" y="1271716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Reducción o exclusión convencional de la viudedad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272 CDFA</a:t>
          </a:r>
          <a:endParaRPr lang="es-ES" sz="1500" kern="1200" dirty="0"/>
        </a:p>
      </dsp:txBody>
      <dsp:txXfrm>
        <a:off x="3278811" y="1271716"/>
        <a:ext cx="2721477" cy="501101"/>
      </dsp:txXfrm>
    </dsp:sp>
    <dsp:sp modelId="{EB040D88-0FBA-428B-8253-3EB527815434}">
      <dsp:nvSpPr>
        <dsp:cNvPr id="0" name=""/>
        <dsp:cNvSpPr/>
      </dsp:nvSpPr>
      <dsp:spPr>
        <a:xfrm>
          <a:off x="3073969" y="2132857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6CD34-447E-437A-A057-ADFA62ABF64B}">
      <dsp:nvSpPr>
        <dsp:cNvPr id="0" name=""/>
        <dsp:cNvSpPr/>
      </dsp:nvSpPr>
      <dsp:spPr>
        <a:xfrm>
          <a:off x="3278811" y="2207820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dirty="0" smtClean="0"/>
            <a:t>Exclusión voluntaria del Derecho expectante.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Arts. 272.2 y 274 CDFA</a:t>
          </a:r>
          <a:endParaRPr lang="es-ES" sz="1500" kern="1200" dirty="0"/>
        </a:p>
      </dsp:txBody>
      <dsp:txXfrm>
        <a:off x="3278811" y="2207820"/>
        <a:ext cx="2721477" cy="501101"/>
      </dsp:txXfrm>
    </dsp:sp>
    <dsp:sp modelId="{66CD5BF9-B5AE-4E32-B9A3-20649624B36A}">
      <dsp:nvSpPr>
        <dsp:cNvPr id="0" name=""/>
        <dsp:cNvSpPr/>
      </dsp:nvSpPr>
      <dsp:spPr>
        <a:xfrm>
          <a:off x="3073969" y="306896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F7A10C-015E-4F7F-BA29-3C1D182CE593}">
      <dsp:nvSpPr>
        <dsp:cNvPr id="0" name=""/>
        <dsp:cNvSpPr/>
      </dsp:nvSpPr>
      <dsp:spPr>
        <a:xfrm>
          <a:off x="3278811" y="3143923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Privación de la viudedad y causas de desheredación.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275 y 510 CDFA.</a:t>
          </a:r>
          <a:endParaRPr lang="es-ES" sz="1500" kern="1200" dirty="0"/>
        </a:p>
      </dsp:txBody>
      <dsp:txXfrm>
        <a:off x="3278811" y="3143923"/>
        <a:ext cx="2721477" cy="501101"/>
      </dsp:txXfrm>
    </dsp:sp>
    <dsp:sp modelId="{62D3EE4A-33DE-4F05-8E21-6AA5FA609933}">
      <dsp:nvSpPr>
        <dsp:cNvPr id="0" name=""/>
        <dsp:cNvSpPr/>
      </dsp:nvSpPr>
      <dsp:spPr>
        <a:xfrm>
          <a:off x="3073969" y="3933057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179C12-15A1-48CA-91CD-6F119B0A55FE}">
      <dsp:nvSpPr>
        <dsp:cNvPr id="0" name=""/>
        <dsp:cNvSpPr/>
      </dsp:nvSpPr>
      <dsp:spPr>
        <a:xfrm>
          <a:off x="3278811" y="4581129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Limitación objetiva por voluntad de un cónyuge habiendo hijos no comunes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Antecedentes: 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 73 Comp.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DT 11ª</a:t>
          </a:r>
          <a:endParaRPr lang="es-ES" sz="1500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Regulación actual:</a:t>
          </a:r>
          <a:endParaRPr lang="es-ES" sz="1500" kern="1200" dirty="0"/>
        </a:p>
        <a:p>
          <a:pPr marL="228600" lvl="2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283 CDFA</a:t>
          </a:r>
          <a:endParaRPr lang="es-ES" sz="1500" kern="1200" dirty="0"/>
        </a:p>
      </dsp:txBody>
      <dsp:txXfrm>
        <a:off x="3278811" y="4581129"/>
        <a:ext cx="2721477" cy="501101"/>
      </dsp:txXfrm>
    </dsp:sp>
    <dsp:sp modelId="{1690F48D-4D50-422B-855F-E6C82D5A3B12}">
      <dsp:nvSpPr>
        <dsp:cNvPr id="0" name=""/>
        <dsp:cNvSpPr/>
      </dsp:nvSpPr>
      <dsp:spPr>
        <a:xfrm>
          <a:off x="3134108" y="6021288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A4CB14-2E16-4750-BB7B-F557E489281F}">
      <dsp:nvSpPr>
        <dsp:cNvPr id="0" name=""/>
        <dsp:cNvSpPr/>
      </dsp:nvSpPr>
      <dsp:spPr>
        <a:xfrm>
          <a:off x="3278811" y="6096251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i="1" kern="1200" smtClean="0"/>
            <a:t>Exclusión por voluntad de un tercero</a:t>
          </a:r>
          <a:endParaRPr lang="es-ES" sz="1500" i="1" kern="1200" dirty="0"/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500" kern="1200" dirty="0" smtClean="0"/>
            <a:t>Art. 277 CDFA</a:t>
          </a:r>
          <a:endParaRPr lang="es-ES" sz="1500" kern="1200" dirty="0"/>
        </a:p>
      </dsp:txBody>
      <dsp:txXfrm>
        <a:off x="3278811" y="6096251"/>
        <a:ext cx="2721477" cy="501101"/>
      </dsp:txXfrm>
    </dsp:sp>
    <dsp:sp modelId="{5CCB5676-4239-4549-BF60-513668674F61}">
      <dsp:nvSpPr>
        <dsp:cNvPr id="0" name=""/>
        <dsp:cNvSpPr/>
      </dsp:nvSpPr>
      <dsp:spPr>
        <a:xfrm>
          <a:off x="6146605" y="618458"/>
          <a:ext cx="2926319" cy="34427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55D206B-A5AE-469A-AF45-3A79C9C8ED0D}">
      <dsp:nvSpPr>
        <dsp:cNvPr id="0" name=""/>
        <dsp:cNvSpPr/>
      </dsp:nvSpPr>
      <dsp:spPr>
        <a:xfrm>
          <a:off x="6146605" y="747753"/>
          <a:ext cx="214978" cy="2149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34B671-B59A-4842-A15E-878A36B52C40}">
      <dsp:nvSpPr>
        <dsp:cNvPr id="0" name=""/>
        <dsp:cNvSpPr/>
      </dsp:nvSpPr>
      <dsp:spPr>
        <a:xfrm>
          <a:off x="6146605" y="0"/>
          <a:ext cx="2926319" cy="6184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¿Quién prevalece?</a:t>
          </a:r>
          <a:endParaRPr lang="es-ES" sz="1600" kern="1200" dirty="0"/>
        </a:p>
      </dsp:txBody>
      <dsp:txXfrm>
        <a:off x="6146605" y="0"/>
        <a:ext cx="2926319" cy="618458"/>
      </dsp:txXfrm>
    </dsp:sp>
    <dsp:sp modelId="{BC587810-9FE6-4B8E-ABE4-CF2252091674}">
      <dsp:nvSpPr>
        <dsp:cNvPr id="0" name=""/>
        <dsp:cNvSpPr/>
      </dsp:nvSpPr>
      <dsp:spPr>
        <a:xfrm>
          <a:off x="6146605" y="1248861"/>
          <a:ext cx="214972" cy="21497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7DDAE-F523-48B0-86DB-5092B86BD7BB}">
      <dsp:nvSpPr>
        <dsp:cNvPr id="0" name=""/>
        <dsp:cNvSpPr/>
      </dsp:nvSpPr>
      <dsp:spPr>
        <a:xfrm>
          <a:off x="6351447" y="1415733"/>
          <a:ext cx="2721477" cy="501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i="1" kern="1200" smtClean="0"/>
            <a:t>Derecho de transmisión y consorcio foral</a:t>
          </a:r>
          <a:endParaRPr lang="es-ES" sz="1600" i="1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Arts. 278 CDFA:</a:t>
          </a:r>
          <a:endParaRPr lang="es-ES" sz="1800" kern="1200" dirty="0"/>
        </a:p>
        <a:p>
          <a:pPr marL="342900" lvl="2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Sobre ellos, viudedad.</a:t>
          </a:r>
          <a:endParaRPr lang="es-ES" sz="1800" kern="1200" dirty="0"/>
        </a:p>
      </dsp:txBody>
      <dsp:txXfrm>
        <a:off x="6351447" y="1415733"/>
        <a:ext cx="2721477" cy="5011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0C36B-DAAC-4815-994D-A51DDF79ADA9}">
      <dsp:nvSpPr>
        <dsp:cNvPr id="0" name=""/>
        <dsp:cNvSpPr/>
      </dsp:nvSpPr>
      <dsp:spPr>
        <a:xfrm>
          <a:off x="0" y="5162379"/>
          <a:ext cx="9074259" cy="16944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Publicidad: (de la renuncia y demás pactos)</a:t>
          </a:r>
          <a:endParaRPr lang="es-ES" sz="3300" kern="1200" dirty="0"/>
        </a:p>
      </dsp:txBody>
      <dsp:txXfrm>
        <a:off x="0" y="5162379"/>
        <a:ext cx="9074259" cy="914980"/>
      </dsp:txXfrm>
    </dsp:sp>
    <dsp:sp modelId="{598C4DC7-26E2-4E76-87AD-81BB874527AC}">
      <dsp:nvSpPr>
        <dsp:cNvPr id="0" name=""/>
        <dsp:cNvSpPr/>
      </dsp:nvSpPr>
      <dsp:spPr>
        <a:xfrm>
          <a:off x="0" y="6043471"/>
          <a:ext cx="9074259" cy="779427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>
              <a:hlinkClick xmlns:r="http://schemas.openxmlformats.org/officeDocument/2006/relationships" r:id="rId1"/>
            </a:rPr>
            <a:t>Art. 60 LRc</a:t>
          </a:r>
          <a:r>
            <a:rPr lang="es-ES" sz="1500" kern="1200" smtClean="0"/>
            <a:t>.</a:t>
          </a:r>
          <a:endParaRPr lang="es-ES" sz="1500" kern="1200"/>
        </a:p>
      </dsp:txBody>
      <dsp:txXfrm>
        <a:off x="0" y="6043471"/>
        <a:ext cx="9074259" cy="779427"/>
      </dsp:txXfrm>
    </dsp:sp>
    <dsp:sp modelId="{531CD83E-FDC9-4F0E-BC4B-0D80AE5472E8}">
      <dsp:nvSpPr>
        <dsp:cNvPr id="0" name=""/>
        <dsp:cNvSpPr/>
      </dsp:nvSpPr>
      <dsp:spPr>
        <a:xfrm rot="10800000">
          <a:off x="0" y="2581795"/>
          <a:ext cx="9074259" cy="2605999"/>
        </a:xfrm>
        <a:prstGeom prst="upArrowCallout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Requisitos y forma:</a:t>
          </a:r>
          <a:endParaRPr lang="es-ES" sz="3300" kern="1200"/>
        </a:p>
      </dsp:txBody>
      <dsp:txXfrm rot="-10800000">
        <a:off x="0" y="2581795"/>
        <a:ext cx="9074259" cy="914705"/>
      </dsp:txXfrm>
    </dsp:sp>
    <dsp:sp modelId="{396B1E18-14B6-486D-8609-1D153BC43290}">
      <dsp:nvSpPr>
        <dsp:cNvPr id="0" name=""/>
        <dsp:cNvSpPr/>
      </dsp:nvSpPr>
      <dsp:spPr>
        <a:xfrm>
          <a:off x="4430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563673"/>
            <a:satOff val="3165"/>
            <a:lumOff val="20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Expresa: arts. 280.1 y 301.b. CDFA</a:t>
          </a:r>
          <a:endParaRPr lang="es-ES" sz="1500" kern="1200"/>
        </a:p>
      </dsp:txBody>
      <dsp:txXfrm>
        <a:off x="4430" y="3496501"/>
        <a:ext cx="1510899" cy="779193"/>
      </dsp:txXfrm>
    </dsp:sp>
    <dsp:sp modelId="{C9E82BC8-AB93-4133-9FD3-C30654A85543}">
      <dsp:nvSpPr>
        <dsp:cNvPr id="0" name=""/>
        <dsp:cNvSpPr/>
      </dsp:nvSpPr>
      <dsp:spPr>
        <a:xfrm>
          <a:off x="1515330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1127346"/>
            <a:satOff val="6331"/>
            <a:lumOff val="4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Unilateral, no recepticia y abdicativa</a:t>
          </a:r>
          <a:endParaRPr lang="es-ES" sz="1500" kern="1200"/>
        </a:p>
      </dsp:txBody>
      <dsp:txXfrm>
        <a:off x="1515330" y="3496501"/>
        <a:ext cx="1510899" cy="779193"/>
      </dsp:txXfrm>
    </dsp:sp>
    <dsp:sp modelId="{6EFEC6D6-D5BE-43DB-96BF-C6C35D9306A4}">
      <dsp:nvSpPr>
        <dsp:cNvPr id="0" name=""/>
        <dsp:cNvSpPr/>
      </dsp:nvSpPr>
      <dsp:spPr>
        <a:xfrm>
          <a:off x="30262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1691018"/>
            <a:satOff val="9496"/>
            <a:lumOff val="60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Acto personalísimo (poder expreso)</a:t>
          </a:r>
          <a:endParaRPr lang="es-ES" sz="1500" kern="1200"/>
        </a:p>
      </dsp:txBody>
      <dsp:txXfrm>
        <a:off x="3026229" y="3496501"/>
        <a:ext cx="1510899" cy="779193"/>
      </dsp:txXfrm>
    </dsp:sp>
    <dsp:sp modelId="{82F7DD99-154B-48EB-9629-8719BD617678}">
      <dsp:nvSpPr>
        <dsp:cNvPr id="0" name=""/>
        <dsp:cNvSpPr/>
      </dsp:nvSpPr>
      <dsp:spPr>
        <a:xfrm>
          <a:off x="45371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2254691"/>
            <a:satOff val="12661"/>
            <a:lumOff val="80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Total o parcial</a:t>
          </a:r>
          <a:endParaRPr lang="es-ES" sz="1500" kern="1200"/>
        </a:p>
      </dsp:txBody>
      <dsp:txXfrm>
        <a:off x="4537129" y="3496501"/>
        <a:ext cx="1510899" cy="779193"/>
      </dsp:txXfrm>
    </dsp:sp>
    <dsp:sp modelId="{C969847F-C00D-43D8-9A74-C2A54609DEE9}">
      <dsp:nvSpPr>
        <dsp:cNvPr id="0" name=""/>
        <dsp:cNvSpPr/>
      </dsp:nvSpPr>
      <dsp:spPr>
        <a:xfrm>
          <a:off x="6048029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2818364"/>
            <a:satOff val="15826"/>
            <a:lumOff val="100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Irrevocable</a:t>
          </a:r>
          <a:endParaRPr lang="es-ES" sz="1500" kern="1200"/>
        </a:p>
      </dsp:txBody>
      <dsp:txXfrm>
        <a:off x="6048029" y="3496501"/>
        <a:ext cx="1510899" cy="779193"/>
      </dsp:txXfrm>
    </dsp:sp>
    <dsp:sp modelId="{F50B849B-C9D3-4383-BF5E-C8B9819E1406}">
      <dsp:nvSpPr>
        <dsp:cNvPr id="0" name=""/>
        <dsp:cNvSpPr/>
      </dsp:nvSpPr>
      <dsp:spPr>
        <a:xfrm>
          <a:off x="7558928" y="3496501"/>
          <a:ext cx="1510899" cy="779193"/>
        </a:xfrm>
        <a:prstGeom prst="rect">
          <a:avLst/>
        </a:prstGeom>
        <a:solidFill>
          <a:schemeClr val="accent4">
            <a:tint val="40000"/>
            <a:alpha val="90000"/>
            <a:hueOff val="-3382037"/>
            <a:satOff val="18992"/>
            <a:lumOff val="120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t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Escritura pública</a:t>
          </a:r>
          <a:endParaRPr lang="es-ES" sz="1500" kern="1200" dirty="0"/>
        </a:p>
        <a:p>
          <a:pPr marL="114300" lvl="1" indent="-114300" algn="l" defTabSz="5334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200" kern="1200" dirty="0" smtClean="0"/>
            <a:t>Excepción: 280.1.a</a:t>
          </a:r>
          <a:endParaRPr lang="es-ES" sz="1200" kern="1200" dirty="0"/>
        </a:p>
      </dsp:txBody>
      <dsp:txXfrm>
        <a:off x="7558928" y="3496501"/>
        <a:ext cx="1510899" cy="779193"/>
      </dsp:txXfrm>
    </dsp:sp>
    <dsp:sp modelId="{97FF19DC-B37A-40CB-8EFD-2B09CE210D08}">
      <dsp:nvSpPr>
        <dsp:cNvPr id="0" name=""/>
        <dsp:cNvSpPr/>
      </dsp:nvSpPr>
      <dsp:spPr>
        <a:xfrm rot="10800000">
          <a:off x="0" y="1212"/>
          <a:ext cx="9074259" cy="2605999"/>
        </a:xfrm>
        <a:prstGeom prst="upArrowCallou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smtClean="0"/>
            <a:t>Regulación:</a:t>
          </a:r>
          <a:endParaRPr lang="es-ES" sz="3300" kern="1200"/>
        </a:p>
      </dsp:txBody>
      <dsp:txXfrm rot="-10800000">
        <a:off x="0" y="1212"/>
        <a:ext cx="9074259" cy="914705"/>
      </dsp:txXfrm>
    </dsp:sp>
    <dsp:sp modelId="{4961F134-01BD-40BF-9307-7A8F1A5E60BB}">
      <dsp:nvSpPr>
        <dsp:cNvPr id="0" name=""/>
        <dsp:cNvSpPr/>
      </dsp:nvSpPr>
      <dsp:spPr>
        <a:xfrm>
          <a:off x="0" y="915918"/>
          <a:ext cx="9074259" cy="779193"/>
        </a:xfrm>
        <a:prstGeom prst="rect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50080"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smtClean="0"/>
            <a:t>Art. 274 CDFA</a:t>
          </a:r>
          <a:endParaRPr lang="es-ES" sz="1500" kern="1200"/>
        </a:p>
      </dsp:txBody>
      <dsp:txXfrm>
        <a:off x="0" y="915918"/>
        <a:ext cx="9074259" cy="7791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5C37D-D9CB-475F-AA91-65F178D63D08}" type="datetimeFigureOut">
              <a:rPr lang="es-ES" smtClean="0"/>
              <a:t>14/03/2023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67159-E77D-4566-B689-E31BAAF781E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9752721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3CF12-FEBB-4D22-8619-8B3E199D2484}" type="datetimeFigureOut">
              <a:rPr lang="en-US" smtClean="0"/>
              <a:t>3/14/2023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 smtClean="0"/>
              <a:t>Todas las imágenes son de uso docente y los derechos corresponden a su autor</a:t>
            </a:r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C763A-89E2-4E6A-9450-B4FAFAB9806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241286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007FD3D-953F-4917-998B-3D8602E90279}" type="slidenum">
              <a:rPr lang="es-ES" altLang="es-ES"/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/>
          </a:p>
        </p:txBody>
      </p:sp>
      <p:sp>
        <p:nvSpPr>
          <p:cNvPr id="26627" name="Text Box 1"/>
          <p:cNvSpPr txBox="1">
            <a:spLocks noChangeArrowheads="1"/>
          </p:cNvSpPr>
          <p:nvPr/>
        </p:nvSpPr>
        <p:spPr bwMode="auto">
          <a:xfrm>
            <a:off x="3849688" y="9429750"/>
            <a:ext cx="2944812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FontTx/>
              <a:buNone/>
            </a:pPr>
            <a:fld id="{ACACA961-8AB0-4FA1-AC79-F336888635E2}" type="slidenum">
              <a:rPr lang="es-ES" altLang="es-ES">
                <a:cs typeface="Segoe UI" panose="020B0502040204020203" pitchFamily="34" charset="0"/>
              </a:rPr>
              <a:pPr algn="r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s-ES" altLang="es-ES">
              <a:cs typeface="Segoe UI" panose="020B0502040204020203" pitchFamily="34" charset="0"/>
            </a:endParaRPr>
          </a:p>
        </p:txBody>
      </p:sp>
      <p:sp>
        <p:nvSpPr>
          <p:cNvPr id="2662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50" y="4716463"/>
            <a:ext cx="5438775" cy="446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 altLang="es-E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3466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2067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17673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5630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49477-044D-49CA-BFF9-9CF49CB3B5F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9941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3FDF-5D3B-4748-B79F-EAC5CAE20A16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833309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52D8B-DD60-4522-84C4-8969F3E1BBBA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075807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B11F62-85DA-4AC9-A388-FD3AB8D25875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670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57601-F8DC-4235-BA13-270B221A53AF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8337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CB266-EB86-4AC7-865F-9FBAB404AB87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47540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E39C8-DB26-48D1-AC8F-E0F69606132A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86665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688F-2F9F-438A-97B8-369CAF9537EF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50841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D3A47-6713-4F4F-894A-5877ED6054DA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09916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73D-B9EF-471F-81BC-80D374F544D7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3961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1C650-DDF1-4FFC-9084-8169B013C7FE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47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5E35C-B337-4766-9223-2941FBCA4B60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53525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321F4-02C0-408E-B779-8DFA62D9B8EA}" type="datetime1">
              <a:rPr lang="es-ES_tradnl" smtClean="0"/>
              <a:t>14/03/2023</a:t>
            </a:fld>
            <a:endParaRPr lang="es-ES_tradnl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36F98F-DF14-4C16-9E74-DA76EF3F2566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3026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/>
          <p:cNvSpPr/>
          <p:nvPr/>
        </p:nvSpPr>
        <p:spPr>
          <a:xfrm>
            <a:off x="107504" y="1342869"/>
            <a:ext cx="4464496" cy="4390387"/>
          </a:xfrm>
          <a:prstGeom prst="ellipse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231775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s-ES_tradnl" altLang="es-ES" sz="1800" dirty="0">
              <a:latin typeface="Arial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34925" y="6538913"/>
            <a:ext cx="720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200" dirty="0" smtClean="0">
                <a:solidFill>
                  <a:schemeClr val="bg1"/>
                </a:solidFill>
              </a:rPr>
              <a:t>©</a:t>
            </a:r>
            <a:r>
              <a:rPr lang="es-ES" altLang="es-ES" sz="1200" dirty="0" err="1" smtClean="0">
                <a:solidFill>
                  <a:schemeClr val="bg1"/>
                </a:solidFill>
              </a:rPr>
              <a:t>cbayod</a:t>
            </a:r>
            <a:endParaRPr lang="es-ES" altLang="es-ES" sz="1200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339682" cy="926984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</a:t>
            </a:fld>
            <a:endParaRPr lang="es-ES_tradnl" dirty="0"/>
          </a:p>
        </p:txBody>
      </p:sp>
      <p:sp>
        <p:nvSpPr>
          <p:cNvPr id="9" name="CuadroTexto 8"/>
          <p:cNvSpPr txBox="1"/>
          <p:nvPr/>
        </p:nvSpPr>
        <p:spPr>
          <a:xfrm>
            <a:off x="323528" y="1196752"/>
            <a:ext cx="4032697" cy="3416320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  <p:txBody>
          <a:bodyPr wrap="square" rtlCol="0" anchor="t">
            <a:spAutoFit/>
          </a:bodyPr>
          <a:lstStyle/>
          <a:p>
            <a:pPr algn="ctr">
              <a:lnSpc>
                <a:spcPct val="150000"/>
              </a:lnSpc>
            </a:pPr>
            <a:endParaRPr lang="es-E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s-E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Lección 9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Familia.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Viudedad foral aragonesa</a:t>
            </a:r>
          </a:p>
          <a:p>
            <a:pPr algn="ctr">
              <a:lnSpc>
                <a:spcPct val="150000"/>
              </a:lnSpc>
            </a:pPr>
            <a:r>
              <a:rPr lang="es-E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Consideraciones generales y ley aplicable</a:t>
            </a:r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dirty="0" smtClean="0"/>
              <a:t>©</a:t>
            </a:r>
            <a:r>
              <a:rPr lang="es-ES_tradnl" dirty="0" err="1" smtClean="0"/>
              <a:t>cbayod</a:t>
            </a:r>
            <a:endParaRPr lang="es-ES_tradnl" dirty="0"/>
          </a:p>
        </p:txBody>
      </p:sp>
      <p:pic>
        <p:nvPicPr>
          <p:cNvPr id="11" name="1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653136"/>
            <a:ext cx="720080" cy="752457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4664"/>
            <a:ext cx="4032448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8000" endPos="28000" dist="5000" dir="5400000" sy="-100000" algn="bl" rotWithShape="0"/>
          </a:effectLst>
          <a:scene3d>
            <a:camera prst="isometricOffAxis2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15649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10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26203"/>
              </p:ext>
            </p:extLst>
          </p:nvPr>
        </p:nvGraphicFramePr>
        <p:xfrm>
          <a:off x="0" y="-1"/>
          <a:ext cx="9143999" cy="72037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4366">
                  <a:extLst>
                    <a:ext uri="{9D8B030D-6E8A-4147-A177-3AD203B41FA5}">
                      <a16:colId xmlns:a16="http://schemas.microsoft.com/office/drawing/2014/main" val="4194822182"/>
                    </a:ext>
                  </a:extLst>
                </a:gridCol>
                <a:gridCol w="2274366">
                  <a:extLst>
                    <a:ext uri="{9D8B030D-6E8A-4147-A177-3AD203B41FA5}">
                      <a16:colId xmlns:a16="http://schemas.microsoft.com/office/drawing/2014/main" val="576777558"/>
                    </a:ext>
                  </a:extLst>
                </a:gridCol>
                <a:gridCol w="2236748">
                  <a:extLst>
                    <a:ext uri="{9D8B030D-6E8A-4147-A177-3AD203B41FA5}">
                      <a16:colId xmlns:a16="http://schemas.microsoft.com/office/drawing/2014/main" val="825293527"/>
                    </a:ext>
                  </a:extLst>
                </a:gridCol>
                <a:gridCol w="175898">
                  <a:extLst>
                    <a:ext uri="{9D8B030D-6E8A-4147-A177-3AD203B41FA5}">
                      <a16:colId xmlns:a16="http://schemas.microsoft.com/office/drawing/2014/main" val="1977890384"/>
                    </a:ext>
                  </a:extLst>
                </a:gridCol>
                <a:gridCol w="2182621">
                  <a:extLst>
                    <a:ext uri="{9D8B030D-6E8A-4147-A177-3AD203B41FA5}">
                      <a16:colId xmlns:a16="http://schemas.microsoft.com/office/drawing/2014/main" val="434714815"/>
                    </a:ext>
                  </a:extLst>
                </a:gridCol>
              </a:tblGrid>
              <a:tr h="315200">
                <a:tc row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civiles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españoles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del viudo o pareja estable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3157742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Derechos pareja estable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(STC 93/2013)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737949"/>
                  </a:ext>
                </a:extLst>
              </a:tr>
              <a:tr h="405257">
                <a:tc rowSpan="6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de Cataluña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441 al 442-13 </a:t>
                      </a:r>
                      <a:r>
                        <a:rPr lang="es-ES_tradnl" sz="1600" dirty="0" err="1">
                          <a:effectLst/>
                        </a:rPr>
                        <a:t>Cc.Cat</a:t>
                      </a:r>
                      <a:r>
                        <a:rPr lang="es-ES_tradnl" sz="1600" dirty="0">
                          <a:effectLst/>
                        </a:rPr>
                        <a:t>.)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1º. Hijos y descendientes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442-3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.) 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442-3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3122"/>
                  </a:ext>
                </a:extLst>
              </a:tr>
              <a:tr h="43719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 Cónyuge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Heredero universal, respetando la legítima de padres del causante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universal, respetando la legítima de padres del causante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5265526"/>
                  </a:ext>
                </a:extLst>
              </a:tr>
              <a:tr h="135085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Generalitat Catalunya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051476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viduales derivados del matrimonio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Art. 234-14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 (equiparación de efectos)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8695765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 al ajuar de la vivienda: art. 231-30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Ajuar: 231-30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401855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no es usufructuario universal del patrimonio del premuerto:</a:t>
                      </a:r>
                      <a:endParaRPr lang="es-ES" sz="900" dirty="0">
                        <a:effectLst/>
                      </a:endParaRPr>
                    </a:p>
                    <a:p>
                      <a:pPr marL="21590" indent="-21590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Año de viudedad (uso de la vivienda y alimentos por un año): art. 231-31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En la misma situación, también se aplica el 231-31 </a:t>
                      </a:r>
                      <a:r>
                        <a:rPr lang="es-ES_tradnl" sz="900" dirty="0" err="1">
                          <a:effectLst/>
                        </a:rPr>
                        <a:t>Cc.Cat</a:t>
                      </a:r>
                      <a:r>
                        <a:rPr lang="es-ES_tradnl" sz="900" dirty="0">
                          <a:effectLst/>
                        </a:rPr>
                        <a:t>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4962832"/>
                  </a:ext>
                </a:extLst>
              </a:tr>
              <a:tr h="405257">
                <a:tc rowSpan="7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de Galicia</a:t>
                      </a:r>
                      <a:endParaRPr lang="es-ES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267 a 269 LDCG, remisión al </a:t>
                      </a:r>
                      <a:r>
                        <a:rPr lang="es-ES_tradnl" sz="1600" dirty="0" err="1">
                          <a:effectLst/>
                        </a:rPr>
                        <a:t>Cc.</a:t>
                      </a:r>
                      <a:r>
                        <a:rPr lang="es-ES_tradnl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1º. Hijos y descendientes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Usufructo de ¼ del haber hereditario (art. 253 LDCG)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¼ del haber hereditario (art. 253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9905286"/>
                  </a:ext>
                </a:extLst>
              </a:tr>
              <a:tr h="54034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mitad del capital (art. 254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mitad del capital (art. 254 LDCG)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297191"/>
                  </a:ext>
                </a:extLst>
              </a:tr>
              <a:tr h="4052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 Cónyuge viudo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212632"/>
                  </a:ext>
                </a:extLst>
              </a:tr>
              <a:tr h="6754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CA de Galicia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905403"/>
                  </a:ext>
                </a:extLst>
              </a:tr>
              <a:tr h="1350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Derechos viduales derivados del matrimonio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DA 3ª LDCG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9207472"/>
                  </a:ext>
                </a:extLst>
              </a:tr>
              <a:tr h="270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171 LDCG, se remite al Cc.)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En todo caso, ajuar de la vivienda familiar (art. 1321Cc.)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Equiparación de efectos con 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0043302"/>
                  </a:ext>
                </a:extLst>
              </a:tr>
              <a:tr h="2701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Si el régimen es el legal de gananciales, art. 1406.4ºCc.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Adjudicación en su lote de la vivienda familiar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Equiparación de efectos con 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5979" marR="35979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427349"/>
                  </a:ext>
                </a:extLst>
              </a:tr>
            </a:tbl>
          </a:graphicData>
        </a:graphic>
      </p:graphicFrame>
      <p:sp>
        <p:nvSpPr>
          <p:cNvPr id="5" name="Botón de acción: Hacia atrás o Anterior 4">
            <a:hlinkClick r:id="rId2" action="ppaction://hlinksldjump" highlightClick="1"/>
          </p:cNvPr>
          <p:cNvSpPr/>
          <p:nvPr/>
        </p:nvSpPr>
        <p:spPr>
          <a:xfrm>
            <a:off x="8604448" y="0"/>
            <a:ext cx="539552" cy="332656"/>
          </a:xfrm>
          <a:prstGeom prst="actionButtonBackPrevious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79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11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92606"/>
              </p:ext>
            </p:extLst>
          </p:nvPr>
        </p:nvGraphicFramePr>
        <p:xfrm>
          <a:off x="2" y="-697927"/>
          <a:ext cx="9324526" cy="758331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2977">
                  <a:extLst>
                    <a:ext uri="{9D8B030D-6E8A-4147-A177-3AD203B41FA5}">
                      <a16:colId xmlns:a16="http://schemas.microsoft.com/office/drawing/2014/main" val="948271631"/>
                    </a:ext>
                  </a:extLst>
                </a:gridCol>
                <a:gridCol w="575251">
                  <a:extLst>
                    <a:ext uri="{9D8B030D-6E8A-4147-A177-3AD203B41FA5}">
                      <a16:colId xmlns:a16="http://schemas.microsoft.com/office/drawing/2014/main" val="606337689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3291152510"/>
                    </a:ext>
                  </a:extLst>
                </a:gridCol>
                <a:gridCol w="942236">
                  <a:extLst>
                    <a:ext uri="{9D8B030D-6E8A-4147-A177-3AD203B41FA5}">
                      <a16:colId xmlns:a16="http://schemas.microsoft.com/office/drawing/2014/main" val="3174532573"/>
                    </a:ext>
                  </a:extLst>
                </a:gridCol>
                <a:gridCol w="464039">
                  <a:extLst>
                    <a:ext uri="{9D8B030D-6E8A-4147-A177-3AD203B41FA5}">
                      <a16:colId xmlns:a16="http://schemas.microsoft.com/office/drawing/2014/main" val="2400232042"/>
                    </a:ext>
                  </a:extLst>
                </a:gridCol>
                <a:gridCol w="942236">
                  <a:extLst>
                    <a:ext uri="{9D8B030D-6E8A-4147-A177-3AD203B41FA5}">
                      <a16:colId xmlns:a16="http://schemas.microsoft.com/office/drawing/2014/main" val="2222349592"/>
                    </a:ext>
                  </a:extLst>
                </a:gridCol>
                <a:gridCol w="2176348">
                  <a:extLst>
                    <a:ext uri="{9D8B030D-6E8A-4147-A177-3AD203B41FA5}">
                      <a16:colId xmlns:a16="http://schemas.microsoft.com/office/drawing/2014/main" val="2054556413"/>
                    </a:ext>
                  </a:extLst>
                </a:gridCol>
                <a:gridCol w="1987400">
                  <a:extLst>
                    <a:ext uri="{9D8B030D-6E8A-4147-A177-3AD203B41FA5}">
                      <a16:colId xmlns:a16="http://schemas.microsoft.com/office/drawing/2014/main" val="3342200429"/>
                    </a:ext>
                  </a:extLst>
                </a:gridCol>
              </a:tblGrid>
              <a:tr h="77678">
                <a:tc rowSpan="2"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Derechos civiles</a:t>
                      </a:r>
                      <a:endParaRPr lang="es-ES" sz="1400" dirty="0">
                        <a:effectLst/>
                      </a:endParaRPr>
                    </a:p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cap="small" dirty="0" smtClean="0">
                          <a:effectLst/>
                        </a:rPr>
                        <a:t>españoles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cap="small" dirty="0">
                          <a:effectLst/>
                        </a:rPr>
                        <a:t>derechos del viudo o pareja estable</a:t>
                      </a:r>
                      <a:endParaRPr lang="es-ES" sz="100" dirty="0">
                        <a:effectLst/>
                      </a:endParaRPr>
                    </a:p>
                    <a:p>
                      <a:pPr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dirty="0">
                          <a:effectLst/>
                        </a:rPr>
                        <a:t> </a:t>
                      </a:r>
                      <a:endParaRPr lang="es-ES" sz="1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3871751"/>
                  </a:ext>
                </a:extLst>
              </a:tr>
              <a:tr h="58940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pareja estable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(STC 93/2013)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316064"/>
                  </a:ext>
                </a:extLst>
              </a:tr>
              <a:tr h="442054">
                <a:tc rowSpan="6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Derecho civil Islas Baleares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(remisión al </a:t>
                      </a:r>
                      <a:r>
                        <a:rPr lang="es-ES_tradnl" sz="1400" dirty="0" err="1">
                          <a:effectLst/>
                        </a:rPr>
                        <a:t>Cc.</a:t>
                      </a:r>
                      <a:r>
                        <a:rPr lang="es-ES_tradnl" sz="1400" dirty="0">
                          <a:effectLst/>
                        </a:rPr>
                        <a:t> DF 2ª y arts. 45, 65 y 84 CB)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 Hijos y descendientes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Mallorca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Menorca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(arts. 45 65)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Ibiza Formentera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84)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Mallorca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Menorca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 13 LPE)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(art. 13 LPE)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756515"/>
                  </a:ext>
                </a:extLst>
              </a:tr>
              <a:tr h="431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½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285016"/>
                  </a:ext>
                </a:extLst>
              </a:tr>
              <a:tr h="4420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2º.  Ascendientes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Mallorca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Menorca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Mallorca</a:t>
                      </a:r>
                      <a:endParaRPr lang="es-ES" sz="9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Menorca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Ibiza Formentera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392789"/>
                  </a:ext>
                </a:extLst>
              </a:tr>
              <a:tr h="4319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del haber hereditario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2/3 de la herencia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515388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 Cónyuge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999940"/>
                  </a:ext>
                </a:extLst>
              </a:tr>
              <a:tr h="726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4º. Hermanos e hijos de hermanos y resto de colaterales hasta el 4º.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 5º Estado.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9782628"/>
                  </a:ext>
                </a:extLst>
              </a:tr>
              <a:tr h="874032">
                <a:tc rowSpan="10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Derecho civil de Navarra</a:t>
                      </a:r>
                      <a:endParaRPr lang="es-ES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400" dirty="0">
                          <a:effectLst/>
                        </a:rPr>
                        <a:t>(Leyes. 304 a 307 Ley Foral 21/2019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I. Bienes no troncales: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 Hijos y descendientes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fidelidad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7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reconocen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(Ley 113)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7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443040"/>
                  </a:ext>
                </a:extLst>
              </a:tr>
              <a:tr h="137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 El cónyuge.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28326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Ascendientes de grado más próximo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2694171"/>
                  </a:ext>
                </a:extLst>
              </a:tr>
              <a:tr h="102138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Los hermanos, de doble y vinculo sencillo, a partes iguales y descendientes derecho de representación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2612790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Resto de colaterales hasta el 4º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874151"/>
                  </a:ext>
                </a:extLst>
              </a:tr>
              <a:tr h="1581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6º Comunidad Foral.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941687"/>
                  </a:ext>
                </a:extLst>
              </a:tr>
              <a:tr h="72668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II. Troncales: a falta de descendientes: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1ºAscendientes,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2ºHermanos y</a:t>
                      </a:r>
                      <a:endParaRPr lang="es-ES" sz="90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 resto colaterales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fidelidad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55" marR="6755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1032411"/>
                  </a:ext>
                </a:extLst>
              </a:tr>
              <a:tr h="13727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marL="68580" marR="311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viduales derivados del matrimonio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499335"/>
                  </a:ext>
                </a:extLst>
              </a:tr>
              <a:tr h="28462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el régimen es el legal de conquistas: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Ajuar de la casa: ley 98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56434"/>
                  </a:ext>
                </a:extLst>
              </a:tr>
              <a:tr h="15366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100" dirty="0">
                          <a:effectLst/>
                        </a:rPr>
                        <a:t>Adjudicación preferente de la vivienda: Ley 99</a:t>
                      </a:r>
                      <a:endParaRPr lang="es-ES" sz="100" dirty="0">
                        <a:effectLst/>
                      </a:endParaRPr>
                    </a:p>
                    <a:p>
                      <a:pPr marL="68580" marR="311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r>
                        <a:rPr lang="es-ES_tradnl" sz="900" dirty="0" smtClean="0">
                          <a:effectLst/>
                        </a:rPr>
                        <a:t>Adjudicación preferente de la vivienda, ley 99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78" marR="4378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597118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63688" y="-929372"/>
            <a:ext cx="734481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 smtClean="0">
                <a:solidFill>
                  <a:schemeClr val="bg1"/>
                </a:solidFill>
              </a:rPr>
              <a:t>DERECHOS DEL CÓNYUGE VIUDO O PAREJA ESTABLE</a:t>
            </a:r>
            <a:endParaRPr lang="es-ES" sz="1000" b="1" dirty="0">
              <a:solidFill>
                <a:schemeClr val="bg1"/>
              </a:solidFill>
            </a:endParaRPr>
          </a:p>
        </p:txBody>
      </p:sp>
      <p:sp>
        <p:nvSpPr>
          <p:cNvPr id="6" name="Botón de acción: Hacia atrás o Anterior 5">
            <a:hlinkClick r:id="rId2" action="ppaction://hlinksldjump" highlightClick="1"/>
          </p:cNvPr>
          <p:cNvSpPr/>
          <p:nvPr/>
        </p:nvSpPr>
        <p:spPr>
          <a:xfrm>
            <a:off x="8748464" y="5942360"/>
            <a:ext cx="504056" cy="294952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601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12</a:t>
            </a:fld>
            <a:endParaRPr lang="es-ES_tradnl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94769"/>
              </p:ext>
            </p:extLst>
          </p:nvPr>
        </p:nvGraphicFramePr>
        <p:xfrm>
          <a:off x="2" y="0"/>
          <a:ext cx="9108502" cy="68579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21927">
                  <a:extLst>
                    <a:ext uri="{9D8B030D-6E8A-4147-A177-3AD203B41FA5}">
                      <a16:colId xmlns:a16="http://schemas.microsoft.com/office/drawing/2014/main" val="914103234"/>
                    </a:ext>
                  </a:extLst>
                </a:gridCol>
                <a:gridCol w="146495">
                  <a:extLst>
                    <a:ext uri="{9D8B030D-6E8A-4147-A177-3AD203B41FA5}">
                      <a16:colId xmlns:a16="http://schemas.microsoft.com/office/drawing/2014/main" val="2734285191"/>
                    </a:ext>
                  </a:extLst>
                </a:gridCol>
                <a:gridCol w="2107602">
                  <a:extLst>
                    <a:ext uri="{9D8B030D-6E8A-4147-A177-3AD203B41FA5}">
                      <a16:colId xmlns:a16="http://schemas.microsoft.com/office/drawing/2014/main" val="1222015166"/>
                    </a:ext>
                  </a:extLst>
                </a:gridCol>
                <a:gridCol w="2112972">
                  <a:extLst>
                    <a:ext uri="{9D8B030D-6E8A-4147-A177-3AD203B41FA5}">
                      <a16:colId xmlns:a16="http://schemas.microsoft.com/office/drawing/2014/main" val="3473185804"/>
                    </a:ext>
                  </a:extLst>
                </a:gridCol>
                <a:gridCol w="146495">
                  <a:extLst>
                    <a:ext uri="{9D8B030D-6E8A-4147-A177-3AD203B41FA5}">
                      <a16:colId xmlns:a16="http://schemas.microsoft.com/office/drawing/2014/main" val="2190501854"/>
                    </a:ext>
                  </a:extLst>
                </a:gridCol>
                <a:gridCol w="2473011">
                  <a:extLst>
                    <a:ext uri="{9D8B030D-6E8A-4147-A177-3AD203B41FA5}">
                      <a16:colId xmlns:a16="http://schemas.microsoft.com/office/drawing/2014/main" val="2783583097"/>
                    </a:ext>
                  </a:extLst>
                </a:gridCol>
              </a:tblGrid>
              <a:tr h="640850"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civiles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españoles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cap="small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cap="small" dirty="0">
                          <a:effectLst/>
                        </a:rPr>
                        <a:t>derechos del viudo o pareja estable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3908280"/>
                  </a:ext>
                </a:extLst>
              </a:tr>
              <a:tr h="690316">
                <a:tc rowSpan="7"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Derecho civil Vasco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110 a 117; 61 a 82 67 LDCV) 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rowSpan="7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Orden legal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de suceder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Derechos del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cónyuge viudo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Derechos pareja estable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(STC 93/2013)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2074870721"/>
                  </a:ext>
                </a:extLst>
              </a:tr>
              <a:tr h="51773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I. Bienes troncales.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1º Hijos y descendientes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2172513714"/>
                  </a:ext>
                </a:extLst>
              </a:tr>
              <a:tr h="70757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2º Ascendientes por la línea de donde proceda el bien raíz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2/3 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2/3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1639958409"/>
                  </a:ext>
                </a:extLst>
              </a:tr>
              <a:tr h="537150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3º Colaterales dentro del 4º por la línea de donde procede el bien raíz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2/3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2/3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3301749859"/>
                  </a:ext>
                </a:extLst>
              </a:tr>
              <a:tr h="69031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II. Bienes no troncales.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1º Hijos y descendientes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Usufructo de ½ del haber hereditario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½ del haber hereditario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1446737284"/>
                  </a:ext>
                </a:extLst>
              </a:tr>
              <a:tr h="517736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2º.  Cónyuge 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Heredero Universal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Heredero Universal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4069338083"/>
                  </a:ext>
                </a:extLst>
              </a:tr>
              <a:tr h="1520849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3º Ascendientes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4º Hermanos e hijos de hermanos y luego resto de colaterales hasta el 4º.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5º Diputación Foral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 </a:t>
                      </a:r>
                      <a:endParaRPr lang="es-ES" sz="10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extLst>
                  <a:ext uri="{0D108BD9-81ED-4DB2-BD59-A6C34878D82A}">
                    <a16:rowId xmlns:a16="http://schemas.microsoft.com/office/drawing/2014/main" val="87840436"/>
                  </a:ext>
                </a:extLst>
              </a:tr>
              <a:tr h="345157">
                <a:tc rowSpan="2">
                  <a:txBody>
                    <a:bodyPr/>
                    <a:lstStyle/>
                    <a:p>
                      <a:pPr marL="68580" indent="180340" algn="just"/>
                      <a:r>
                        <a:rPr lang="es-ES_tradnl" sz="700">
                          <a:effectLst/>
                        </a:rPr>
                        <a:t> </a:t>
                      </a:r>
                      <a:endParaRPr lang="es-ES" sz="700">
                        <a:effectLst/>
                      </a:endParaRPr>
                    </a:p>
                    <a:p>
                      <a:pPr marL="68580" indent="180340" algn="just"/>
                      <a:r>
                        <a:rPr lang="es-ES_tradnl" sz="700">
                          <a:effectLst/>
                        </a:rPr>
                        <a:t> </a:t>
                      </a:r>
                      <a:endParaRPr lang="es-ES" sz="7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000" b="1" dirty="0">
                          <a:effectLst/>
                        </a:rPr>
                        <a:t>Derechos viduales derivados del matrimonio</a:t>
                      </a:r>
                      <a:endParaRPr lang="es-ES" sz="1000" b="1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 </a:t>
                      </a:r>
                      <a:endParaRPr lang="es-ES" sz="10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99" marR="51399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1101175"/>
                  </a:ext>
                </a:extLst>
              </a:tr>
              <a:tr h="69031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>
                          <a:effectLst/>
                        </a:rPr>
                        <a:t>Régimen de comunicación foral: (no hay hijos)</a:t>
                      </a:r>
                      <a:endParaRPr lang="es-ES" sz="1000">
                        <a:effectLst/>
                      </a:endParaRPr>
                    </a:p>
                    <a:p>
                      <a:pPr algn="just"/>
                      <a:r>
                        <a:rPr lang="es-ES_tradnl" sz="1000">
                          <a:effectLst/>
                        </a:rPr>
                        <a:t>Art. 146 LDCG </a:t>
                      </a:r>
                      <a:endParaRPr lang="es-ES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14" marR="333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Usufructo de año y día  sobre el caserío</a:t>
                      </a:r>
                      <a:endParaRPr lang="es-ES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000" dirty="0">
                          <a:effectLst/>
                        </a:rPr>
                        <a:t>Valor en las inversiones</a:t>
                      </a:r>
                      <a:endParaRPr lang="es-ES" sz="1000" dirty="0">
                        <a:effectLst/>
                      </a:endParaRPr>
                    </a:p>
                    <a:p>
                      <a:pPr algn="just"/>
                      <a:r>
                        <a:rPr lang="es-ES_tradnl" sz="1000" dirty="0">
                          <a:effectLst/>
                        </a:rPr>
                        <a:t> </a:t>
                      </a:r>
                      <a:endParaRPr lang="es-ES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314" marR="33314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3920274"/>
                  </a:ext>
                </a:extLst>
              </a:tr>
            </a:tbl>
          </a:graphicData>
        </a:graphic>
      </p:graphicFrame>
      <p:sp>
        <p:nvSpPr>
          <p:cNvPr id="5" name="Botón de acción: Hacia atrás o Anterior 4">
            <a:hlinkClick r:id="rId2" action="ppaction://hlinksldjump" highlightClick="1"/>
          </p:cNvPr>
          <p:cNvSpPr/>
          <p:nvPr/>
        </p:nvSpPr>
        <p:spPr>
          <a:xfrm>
            <a:off x="8402800" y="23056"/>
            <a:ext cx="727264" cy="432048"/>
          </a:xfrm>
          <a:prstGeom prst="actionButtonBackPreviou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940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36" y="-171400"/>
            <a:ext cx="9649072" cy="7272808"/>
          </a:xfrm>
          <a:prstGeom prst="rect">
            <a:avLst/>
          </a:prstGeom>
        </p:spPr>
      </p:pic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13</a:t>
            </a:fld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5724128" y="5951021"/>
            <a:ext cx="30963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Carmen </a:t>
            </a:r>
            <a:r>
              <a:rPr lang="es-E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Bayod</a:t>
            </a:r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 </a:t>
            </a:r>
          </a:p>
          <a:p>
            <a:pPr algn="ctr"/>
            <a:r>
              <a:rPr lang="es-E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Catedrática de Derecho civil</a:t>
            </a:r>
            <a:endParaRPr lang="es-E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5496" y="116632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wardian Script ITC" panose="030303020407070D0804" pitchFamily="66" charset="0"/>
              </a:rPr>
              <a:t>Gracias por su atención</a:t>
            </a:r>
            <a:endParaRPr lang="es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wardian Script ITC" panose="030303020407070D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696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2</a:t>
            </a:fld>
            <a:endParaRPr lang="es-ES_tradnl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13" name="Forma libre 12"/>
          <p:cNvSpPr/>
          <p:nvPr/>
        </p:nvSpPr>
        <p:spPr>
          <a:xfrm rot="2533893">
            <a:off x="2733039" y="4753566"/>
            <a:ext cx="1025625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025625" y="33969"/>
                </a:lnTo>
              </a:path>
            </a:pathLst>
          </a:custGeom>
          <a:noFill/>
          <a:ln>
            <a:solidFill>
              <a:srgbClr val="C00000"/>
            </a:solidFill>
          </a:ln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orma libre 13"/>
          <p:cNvSpPr/>
          <p:nvPr/>
        </p:nvSpPr>
        <p:spPr>
          <a:xfrm>
            <a:off x="2866147" y="3338146"/>
            <a:ext cx="1156059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156059" y="33969"/>
                </a:lnTo>
              </a:path>
            </a:pathLst>
          </a:custGeom>
          <a:noFill/>
          <a:ln>
            <a:solidFill>
              <a:schemeClr val="accent4">
                <a:lumMod val="75000"/>
              </a:schemeClr>
            </a:solidFill>
          </a:ln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Forma libre 14"/>
          <p:cNvSpPr/>
          <p:nvPr/>
        </p:nvSpPr>
        <p:spPr>
          <a:xfrm rot="19066107">
            <a:off x="2733039" y="1922726"/>
            <a:ext cx="1025625" cy="67939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3969"/>
                </a:moveTo>
                <a:lnTo>
                  <a:pt x="1025625" y="33969"/>
                </a:lnTo>
              </a:path>
            </a:pathLst>
          </a:custGeom>
          <a:noFill/>
          <a:scene3d>
            <a:camera prst="perspectiveContrastingLeftFacing"/>
            <a:lightRig rig="contrasting" dir="t">
              <a:rot lat="0" lon="0" rev="1200000"/>
            </a:lightRig>
          </a:scene3d>
          <a:sp3d z="-110000"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Elipse 15"/>
          <p:cNvSpPr/>
          <p:nvPr/>
        </p:nvSpPr>
        <p:spPr>
          <a:xfrm>
            <a:off x="1501" y="1787021"/>
            <a:ext cx="3370171" cy="337017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5000" r="-25000"/>
            </a:stretch>
          </a:blip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7" name="Forma libre 16"/>
          <p:cNvSpPr/>
          <p:nvPr/>
        </p:nvSpPr>
        <p:spPr>
          <a:xfrm>
            <a:off x="3380701" y="34661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chemeClr val="bg2">
              <a:lumMod val="50000"/>
            </a:schemeClr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Dchos</a:t>
            </a:r>
            <a:r>
              <a:rPr lang="es-ES" sz="1700" kern="1200" dirty="0" smtClean="0"/>
              <a:t>.</a:t>
            </a:r>
            <a:r>
              <a:rPr lang="es-ES" sz="1700" kern="1200" baseline="0" dirty="0" smtClean="0"/>
              <a:t> del viudo y ley de los efectos del matrimonio</a:t>
            </a:r>
            <a:endParaRPr lang="es-ES" sz="1700" kern="1200" dirty="0"/>
          </a:p>
        </p:txBody>
      </p:sp>
      <p:sp>
        <p:nvSpPr>
          <p:cNvPr id="18" name="Forma libre 17"/>
          <p:cNvSpPr/>
          <p:nvPr/>
        </p:nvSpPr>
        <p:spPr>
          <a:xfrm>
            <a:off x="5456013" y="174201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Viudedad: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familiar, no sucesoria, dos fases.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No parejas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Los otros derechos: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aventajas, adjudicación preferente, etc. </a:t>
            </a:r>
            <a:endParaRPr lang="es-ES" sz="1700" kern="1200" dirty="0"/>
          </a:p>
        </p:txBody>
      </p:sp>
      <p:sp>
        <p:nvSpPr>
          <p:cNvPr id="19" name="Forma libre 18"/>
          <p:cNvSpPr/>
          <p:nvPr/>
        </p:nvSpPr>
        <p:spPr>
          <a:xfrm>
            <a:off x="4022206" y="2428792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Dchos</a:t>
            </a:r>
            <a:r>
              <a:rPr lang="es-ES" sz="1700" kern="1200" dirty="0" smtClean="0"/>
              <a:t>. del viudo en la herencia del premuerto</a:t>
            </a:r>
            <a:endParaRPr lang="es-ES" sz="1700" kern="1200" dirty="0"/>
          </a:p>
        </p:txBody>
      </p:sp>
      <p:sp>
        <p:nvSpPr>
          <p:cNvPr id="20" name="Forma libre 19"/>
          <p:cNvSpPr/>
          <p:nvPr/>
        </p:nvSpPr>
        <p:spPr>
          <a:xfrm>
            <a:off x="6097519" y="2478457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  <a:scene3d>
            <a:camera prst="perspectiveContrastingLeftFacing"/>
            <a:lightRig rig="threePt" dir="t"/>
          </a:scene3d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Razón: ser cónyuge o legitimario del premuerto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En Aragón: ninguno </a:t>
            </a:r>
            <a:endParaRPr lang="es-ES" sz="1700" kern="1200" dirty="0"/>
          </a:p>
          <a:p>
            <a:pPr marL="342900" lvl="2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/>
              <a:t>Otros Derechos: por regla general, legítima.</a:t>
            </a:r>
            <a:endParaRPr lang="es-ES" sz="1700" kern="1200" dirty="0"/>
          </a:p>
        </p:txBody>
      </p:sp>
      <p:sp>
        <p:nvSpPr>
          <p:cNvPr id="21" name="Forma libre 20"/>
          <p:cNvSpPr/>
          <p:nvPr/>
        </p:nvSpPr>
        <p:spPr>
          <a:xfrm>
            <a:off x="3380701" y="4822922"/>
            <a:ext cx="1886647" cy="1886647"/>
          </a:xfrm>
          <a:custGeom>
            <a:avLst/>
            <a:gdLst>
              <a:gd name="connsiteX0" fmla="*/ 0 w 1886647"/>
              <a:gd name="connsiteY0" fmla="*/ 943324 h 1886647"/>
              <a:gd name="connsiteX1" fmla="*/ 943324 w 1886647"/>
              <a:gd name="connsiteY1" fmla="*/ 0 h 1886647"/>
              <a:gd name="connsiteX2" fmla="*/ 1886648 w 1886647"/>
              <a:gd name="connsiteY2" fmla="*/ 943324 h 1886647"/>
              <a:gd name="connsiteX3" fmla="*/ 943324 w 1886647"/>
              <a:gd name="connsiteY3" fmla="*/ 1886648 h 1886647"/>
              <a:gd name="connsiteX4" fmla="*/ 0 w 1886647"/>
              <a:gd name="connsiteY4" fmla="*/ 943324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647" h="1886647">
                <a:moveTo>
                  <a:pt x="0" y="943324"/>
                </a:moveTo>
                <a:cubicBezTo>
                  <a:pt x="0" y="422341"/>
                  <a:pt x="422341" y="0"/>
                  <a:pt x="943324" y="0"/>
                </a:cubicBezTo>
                <a:cubicBezTo>
                  <a:pt x="1464307" y="0"/>
                  <a:pt x="1886648" y="422341"/>
                  <a:pt x="1886648" y="943324"/>
                </a:cubicBezTo>
                <a:cubicBezTo>
                  <a:pt x="1886648" y="1464307"/>
                  <a:pt x="1464307" y="1886648"/>
                  <a:pt x="943324" y="1886648"/>
                </a:cubicBezTo>
                <a:cubicBezTo>
                  <a:pt x="422341" y="1886648"/>
                  <a:pt x="0" y="1464307"/>
                  <a:pt x="0" y="943324"/>
                </a:cubicBezTo>
                <a:close/>
              </a:path>
            </a:pathLst>
          </a:custGeom>
          <a:solidFill>
            <a:srgbClr val="C00000"/>
          </a:solidFill>
          <a:scene3d>
            <a:camera prst="perspectiveContrastingLeftFacing"/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87088" tIns="287088" rIns="287088" bIns="287088" numCol="1" spcCol="1270" anchor="ctr" anchorCtr="0">
            <a:noAutofit/>
          </a:bodyPr>
          <a:lstStyle/>
          <a:p>
            <a:pPr lvl="0" algn="ctr" defTabSz="7556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700" kern="1200" dirty="0" err="1" smtClean="0"/>
              <a:t>Drechs</a:t>
            </a:r>
            <a:r>
              <a:rPr lang="es-ES" sz="1700" kern="1200" dirty="0" smtClean="0"/>
              <a:t> del cónyuge viudo en los diversos Derechos españoles.</a:t>
            </a:r>
            <a:endParaRPr lang="es-ES" sz="1700" kern="1200" dirty="0"/>
          </a:p>
        </p:txBody>
      </p:sp>
      <p:sp>
        <p:nvSpPr>
          <p:cNvPr id="22" name="Forma libre 21"/>
          <p:cNvSpPr/>
          <p:nvPr/>
        </p:nvSpPr>
        <p:spPr>
          <a:xfrm>
            <a:off x="5456013" y="4926729"/>
            <a:ext cx="2829971" cy="1886647"/>
          </a:xfrm>
          <a:custGeom>
            <a:avLst/>
            <a:gdLst>
              <a:gd name="connsiteX0" fmla="*/ 0 w 2829971"/>
              <a:gd name="connsiteY0" fmla="*/ 0 h 1886647"/>
              <a:gd name="connsiteX1" fmla="*/ 2829971 w 2829971"/>
              <a:gd name="connsiteY1" fmla="*/ 0 h 1886647"/>
              <a:gd name="connsiteX2" fmla="*/ 2829971 w 2829971"/>
              <a:gd name="connsiteY2" fmla="*/ 1886647 h 1886647"/>
              <a:gd name="connsiteX3" fmla="*/ 0 w 2829971"/>
              <a:gd name="connsiteY3" fmla="*/ 1886647 h 1886647"/>
              <a:gd name="connsiteX4" fmla="*/ 0 w 2829971"/>
              <a:gd name="connsiteY4" fmla="*/ 0 h 1886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29971" h="1886647">
                <a:moveTo>
                  <a:pt x="0" y="0"/>
                </a:moveTo>
                <a:lnTo>
                  <a:pt x="2829971" y="0"/>
                </a:lnTo>
                <a:lnTo>
                  <a:pt x="2829971" y="1886647"/>
                </a:lnTo>
                <a:lnTo>
                  <a:pt x="0" y="1886647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err="1" smtClean="0">
                <a:hlinkClick r:id="rId3" action="ppaction://hlinksldjump"/>
              </a:rPr>
              <a:t>Cc</a:t>
            </a:r>
            <a:endParaRPr lang="es-ES" sz="1700" kern="1200" dirty="0">
              <a:hlinkClick r:id="rId3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3" action="ppaction://hlinksldjump"/>
              </a:rPr>
              <a:t>Aragón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4" action="ppaction://hlinksldjump"/>
              </a:rPr>
              <a:t>Cataluña</a:t>
            </a:r>
            <a:endParaRPr lang="es-ES" sz="1700" kern="1200" dirty="0">
              <a:hlinkClick r:id="rId4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4" action="ppaction://hlinksldjump"/>
              </a:rPr>
              <a:t>Galicia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5" action="ppaction://hlinksldjump"/>
              </a:rPr>
              <a:t>Baleares</a:t>
            </a:r>
            <a:endParaRPr lang="es-ES" sz="1700" kern="1200" dirty="0">
              <a:hlinkClick r:id="rId5" action="ppaction://hlinksldjump"/>
            </a:endParaRPr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5" action="ppaction://hlinksldjump"/>
              </a:rPr>
              <a:t>Navarra</a:t>
            </a:r>
            <a:endParaRPr lang="es-ES" sz="1700" kern="1200" dirty="0"/>
          </a:p>
          <a:p>
            <a:pPr marL="171450" lvl="1" indent="-171450" algn="l" defTabSz="75565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700" kern="1200" dirty="0" smtClean="0">
                <a:hlinkClick r:id="rId6" action="ppaction://hlinksldjump"/>
              </a:rPr>
              <a:t>País Vasco</a:t>
            </a:r>
            <a:endParaRPr lang="es-ES" sz="1700" kern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107504" y="201414"/>
            <a:ext cx="2592288" cy="9233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La viudedad y otros derechos del cónyuge viudo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4" name="Botón de acción: Final 23">
            <a:hlinkClick r:id="rId7" action="ppaction://hlinksldjump" highlightClick="1"/>
          </p:cNvPr>
          <p:cNvSpPr/>
          <p:nvPr/>
        </p:nvSpPr>
        <p:spPr>
          <a:xfrm>
            <a:off x="8748464" y="6453336"/>
            <a:ext cx="402736" cy="404664"/>
          </a:xfrm>
          <a:prstGeom prst="actionButtonEnd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335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build="p" bldLvl="5" animBg="1"/>
      <p:bldP spid="19" grpId="0" animBg="1"/>
      <p:bldP spid="20" grpId="0" build="p" bldLvl="5" animBg="1"/>
      <p:bldP spid="21" grpId="0" animBg="1"/>
      <p:bldP spid="22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14" name="Diagrama 25613"/>
          <p:cNvGraphicFramePr/>
          <p:nvPr>
            <p:extLst>
              <p:ext uri="{D42A27DB-BD31-4B8C-83A1-F6EECF244321}">
                <p14:modId xmlns:p14="http://schemas.microsoft.com/office/powerpoint/2010/main" val="308171593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290513" y="6569075"/>
            <a:ext cx="704850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000"/>
              <a:t>© Cbayod</a:t>
            </a:r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8824913" y="122238"/>
            <a:ext cx="2571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ES" altLang="es-ES" sz="1200"/>
              <a:t>7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827088" y="3403600"/>
            <a:ext cx="62849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168275" y="46038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4243388" y="2565400"/>
            <a:ext cx="220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827088" y="836613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1" name="Text Box 11"/>
          <p:cNvSpPr txBox="1">
            <a:spLocks noChangeArrowheads="1"/>
          </p:cNvSpPr>
          <p:nvPr/>
        </p:nvSpPr>
        <p:spPr bwMode="auto">
          <a:xfrm>
            <a:off x="8801100" y="-635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250825" y="3500438"/>
            <a:ext cx="86248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3" name="Text Box 13"/>
          <p:cNvSpPr txBox="1">
            <a:spLocks noChangeArrowheads="1"/>
          </p:cNvSpPr>
          <p:nvPr/>
        </p:nvSpPr>
        <p:spPr bwMode="auto">
          <a:xfrm>
            <a:off x="1187450" y="37163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s-ES" altLang="es-ES_tradnl"/>
          </a:p>
        </p:txBody>
      </p:sp>
      <p:sp>
        <p:nvSpPr>
          <p:cNvPr id="25615" name="Elipse 25614"/>
          <p:cNvSpPr/>
          <p:nvPr/>
        </p:nvSpPr>
        <p:spPr>
          <a:xfrm>
            <a:off x="5364088" y="5589240"/>
            <a:ext cx="3600400" cy="122413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La viudedad en Derecho interno: ¿quién tiene viudedad?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23187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98712078-2FA6-4E89-8320-3712EEC4AC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9787BDA1-007B-4689-90A2-EC9B8DDC5F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AAAE4816-088F-4F80-AD99-7011C483FE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14A65A25-9AF3-4DFF-8AE6-7F603540F8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B96FFB72-D625-4515-983E-A87EF90494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>
                                            <p:graphicEl>
                                              <a:dgm id="{50D0CD00-5C40-4EA5-8465-D6880B10BD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5614" grpId="0">
        <p:bldSub>
          <a:bldDgm bld="one"/>
        </p:bldSub>
      </p:bldGraphic>
      <p:bldP spid="256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0240842"/>
              </p:ext>
            </p:extLst>
          </p:nvPr>
        </p:nvGraphicFramePr>
        <p:xfrm>
          <a:off x="97971" y="0"/>
          <a:ext cx="904602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187783" y="6584951"/>
            <a:ext cx="1012372" cy="379185"/>
          </a:xfrm>
        </p:spPr>
        <p:txBody>
          <a:bodyPr/>
          <a:lstStyle/>
          <a:p>
            <a:r>
              <a:rPr lang="es-ES" dirty="0" smtClean="0"/>
              <a:t>©</a:t>
            </a:r>
            <a:r>
              <a:rPr lang="es-ES" dirty="0" err="1" smtClean="0"/>
              <a:t>cbayod</a:t>
            </a:r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4</a:t>
            </a:fld>
            <a:endParaRPr lang="es-ES"/>
          </a:p>
        </p:txBody>
      </p:sp>
      <p:sp>
        <p:nvSpPr>
          <p:cNvPr id="9" name="Elipse 8"/>
          <p:cNvSpPr/>
          <p:nvPr/>
        </p:nvSpPr>
        <p:spPr>
          <a:xfrm>
            <a:off x="4906736" y="4933321"/>
            <a:ext cx="4237264" cy="1880055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/>
              <a:t>Viudedad y reglamentos europeos en materia de ley aplicable a la sucesión y al </a:t>
            </a:r>
            <a:r>
              <a:rPr lang="es-ES" sz="2000" dirty="0" err="1" smtClean="0"/>
              <a:t>r.e.m</a:t>
            </a:r>
            <a:r>
              <a:rPr lang="es-ES" sz="2000" dirty="0" smtClean="0"/>
              <a:t>.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060245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4B57F84-742A-4E28-B6BE-B4E0DB327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6C57F7B-5810-415B-9375-0CC842D9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D69276D-2F31-40D6-81C8-E3C621920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6F86C6-430C-4264-867A-4396EB3B6A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10007CE-0D7D-499F-B897-5F100BEA33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37001F-5F36-4EED-A9EA-D5523A59AD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774FB09-BC37-4C92-80D1-9805D8AFF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985485-BDE4-4B1F-AD38-B6BA828943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641E025-6835-40E3-AB9C-4F6EC9559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19BE10-B4C9-41A7-912B-826CACB9DA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8E4081-B79E-45A6-9971-6CDC268302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4442479-EA0B-451A-8F3D-378C71BB6C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7F4B455-62F6-4002-9CC1-12A6269C85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2CE8A8D-A340-4146-8D00-7A658487F3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703E33E-0C9F-43ED-B80E-A2810A5CA4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848B06-0C11-4C66-BADE-D419CDA369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5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81603837"/>
              </p:ext>
            </p:extLst>
          </p:nvPr>
        </p:nvGraphicFramePr>
        <p:xfrm>
          <a:off x="1" y="0"/>
          <a:ext cx="914399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Elipse 5"/>
          <p:cNvSpPr/>
          <p:nvPr/>
        </p:nvSpPr>
        <p:spPr>
          <a:xfrm>
            <a:off x="5652120" y="116632"/>
            <a:ext cx="3384376" cy="1872208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6350" stA="52000" endA="300" endPos="35000" dir="5400000" sy="-100000" algn="bl" rotWithShape="0"/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Viudedad:</a:t>
            </a:r>
            <a:endParaRPr lang="es-ES" dirty="0"/>
          </a:p>
          <a:p>
            <a:pPr algn="ctr"/>
            <a:r>
              <a:rPr lang="es-ES" dirty="0" smtClean="0"/>
              <a:t>Consideraciones generales</a:t>
            </a:r>
            <a:endParaRPr lang="es-ES" dirty="0"/>
          </a:p>
        </p:txBody>
      </p:sp>
      <p:pic>
        <p:nvPicPr>
          <p:cNvPr id="12" name="Imagen 1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564904"/>
            <a:ext cx="3545835" cy="396044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0000" endA="295" endPos="92000" dist="101600" dir="5400000" sy="-100000" algn="bl" rotWithShape="0"/>
          </a:effectLst>
          <a:scene3d>
            <a:camera prst="perspectiveContrastingLeftFacing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6444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10671C-149A-4FB9-9156-85F3294A2E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52A175-A550-4928-9700-4F145A8A94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85E925-836E-4AE7-B56C-18539302D5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455D7C-577F-4D0D-8EE6-1E8E80C73A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A94A07F-9784-47D4-9ABB-53FCA5EA46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BE5B0DD-CF43-4745-8230-F92E745666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FDFD80-5AB1-44A5-B050-F9C2C992F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32C335-57E9-4E75-AFD7-9A5AECD91B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1C0CC1-27D5-401B-A0DD-815872FC39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90E4FC-9E2F-490F-9421-2047F0031C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6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864196278"/>
              </p:ext>
            </p:extLst>
          </p:nvPr>
        </p:nvGraphicFramePr>
        <p:xfrm>
          <a:off x="69741" y="0"/>
          <a:ext cx="90742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6084168" y="2924944"/>
            <a:ext cx="2736304" cy="36004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2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/>
              <a:t>Ámbito objetivo de la viudedad</a:t>
            </a:r>
            <a:endParaRPr lang="es-ES" sz="3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56992"/>
            <a:ext cx="3024336" cy="33459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31377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34FCAC-CED6-4BB2-97AD-487B7829A2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CA8042-51B7-45B8-BA02-2EDEF2C02F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99BF34-BB2C-48BE-A0A4-0E2759BFB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DCAC74-52FD-42EB-990C-3C09C0D694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F9D544-5404-415E-B34E-7C8057EF6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FB224FF-F055-440A-A911-59DC85AA95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2F03365-EF97-4F30-AF9C-F87010A8BA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3FA1A92-F1B6-4073-A1DE-1F80F8ADF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1CEFA1-2816-4EDD-87EF-CA5B4EA76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52D5D5F-BC91-40B1-9E0B-B74ECF6E1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040D88-0FBA-428B-8253-3EB5278154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36CD34-447E-437A-A057-ADFA62ABF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CD5BF9-B5AE-4E32-B9A3-20649624B3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F7A10C-015E-4F7F-BA29-3C1D182CE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D3EE4A-33DE-4F05-8E21-6AA5FA6099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D179C12-15A1-48CA-91CD-6F119B0A55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690F48D-4D50-422B-855F-E6C82D5A3B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A4CB14-2E16-4750-BB7B-F557E4892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CCB5676-4239-4549-BF60-513668674F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5D206B-A5AE-469A-AF45-3A79C9C8ED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534B671-B59A-4842-A15E-878A36B52C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587810-9FE6-4B8E-ABE4-CF2252091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27DDAE-F523-48B0-86DB-5092B86BD7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-201500" y="6573325"/>
            <a:ext cx="1124596" cy="365125"/>
          </a:xfrm>
        </p:spPr>
        <p:txBody>
          <a:bodyPr/>
          <a:lstStyle/>
          <a:p>
            <a:r>
              <a:rPr lang="es-ES" smtClean="0"/>
              <a:t>©cbayod</a:t>
            </a: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78C25-84CF-4365-ACAB-CA74CE2022B0}" type="slidenum">
              <a:rPr lang="es-ES" smtClean="0"/>
              <a:t>7</a:t>
            </a:fld>
            <a:endParaRPr lang="es-ES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54019146"/>
              </p:ext>
            </p:extLst>
          </p:nvPr>
        </p:nvGraphicFramePr>
        <p:xfrm>
          <a:off x="69741" y="0"/>
          <a:ext cx="9074259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ángulo 5"/>
          <p:cNvSpPr/>
          <p:nvPr/>
        </p:nvSpPr>
        <p:spPr>
          <a:xfrm>
            <a:off x="2123728" y="116632"/>
            <a:ext cx="4536504" cy="72008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/>
              <a:t>Renuncia a la viudedad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41151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FF19DC-B37A-40CB-8EFD-2B09CE210D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61F134-01BD-40BF-9307-7A8F1A5E60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1CD83E-FDC9-4F0E-BC4B-0D80AE547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96B1E18-14B6-486D-8609-1D153BC43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E82BC8-AB93-4133-9FD3-C30654A855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FEC6D6-D5BE-43DB-96BF-C6C35D930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2F7DD99-154B-48EB-9629-8719BD6176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969847F-C00D-43D8-9A74-C2A54609DE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B849B-C9D3-4383-BF5E-C8B9819E14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770C36B-DAAC-4815-994D-A51DDF79AD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98C4DC7-26E2-4E76-87AD-81BB874527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_tradnl" smtClean="0"/>
              <a:t>©cbayod</a:t>
            </a:r>
            <a:endParaRPr lang="es-ES_tradnl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8</a:t>
            </a:fld>
            <a:endParaRPr lang="es-ES_tradnl" dirty="0"/>
          </a:p>
        </p:txBody>
      </p:sp>
      <p:sp>
        <p:nvSpPr>
          <p:cNvPr id="20" name="Rectángulo redondeado 19"/>
          <p:cNvSpPr/>
          <p:nvPr/>
        </p:nvSpPr>
        <p:spPr>
          <a:xfrm>
            <a:off x="190098" y="467887"/>
            <a:ext cx="4887394" cy="6233922"/>
          </a:xfrm>
          <a:prstGeom prst="roundRect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5000" r="-35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z="-300000" contourW="19050" prstMaterial="metal">
            <a:bevelT w="88900" h="203200"/>
            <a:bevelB w="165100" h="2540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Forma libre 20"/>
          <p:cNvSpPr/>
          <p:nvPr/>
        </p:nvSpPr>
        <p:spPr>
          <a:xfrm>
            <a:off x="385594" y="2712098"/>
            <a:ext cx="3763294" cy="3740353"/>
          </a:xfrm>
          <a:custGeom>
            <a:avLst/>
            <a:gdLst>
              <a:gd name="connsiteX0" fmla="*/ 0 w 3763294"/>
              <a:gd name="connsiteY0" fmla="*/ 0 h 3740353"/>
              <a:gd name="connsiteX1" fmla="*/ 3763294 w 3763294"/>
              <a:gd name="connsiteY1" fmla="*/ 0 h 3740353"/>
              <a:gd name="connsiteX2" fmla="*/ 3763294 w 3763294"/>
              <a:gd name="connsiteY2" fmla="*/ 3740353 h 3740353"/>
              <a:gd name="connsiteX3" fmla="*/ 0 w 3763294"/>
              <a:gd name="connsiteY3" fmla="*/ 3740353 h 3740353"/>
              <a:gd name="connsiteX4" fmla="*/ 0 w 3763294"/>
              <a:gd name="connsiteY4" fmla="*/ 0 h 3740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3294" h="3740353">
                <a:moveTo>
                  <a:pt x="0" y="0"/>
                </a:moveTo>
                <a:lnTo>
                  <a:pt x="3763294" y="0"/>
                </a:lnTo>
                <a:lnTo>
                  <a:pt x="3763294" y="3740353"/>
                </a:lnTo>
                <a:lnTo>
                  <a:pt x="0" y="374035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/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5100" tIns="165100" rIns="165100" bIns="165100" numCol="1" spcCol="1270" anchor="b" anchorCtr="0">
            <a:noAutofit/>
          </a:bodyPr>
          <a:lstStyle/>
          <a:p>
            <a:pPr lvl="0" algn="l" defTabSz="28892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6500" b="1" kern="1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Extinción de la viudedad</a:t>
            </a:r>
            <a:endParaRPr lang="es-ES" sz="6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211960" y="116632"/>
            <a:ext cx="1683158" cy="1683158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Forma libre 22"/>
          <p:cNvSpPr/>
          <p:nvPr/>
        </p:nvSpPr>
        <p:spPr>
          <a:xfrm>
            <a:off x="5919072" y="156190"/>
            <a:ext cx="3261440" cy="2984778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marL="285750" lvl="0" indent="-28575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Disolución del matrimonio: art. 276.1 CDFA</a:t>
            </a:r>
            <a:endParaRPr lang="es-ES" sz="1400" b="1" kern="1200" dirty="0">
              <a:solidFill>
                <a:schemeClr val="tx2"/>
              </a:solidFill>
            </a:endParaRPr>
          </a:p>
          <a:p>
            <a:pPr marL="360363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>
                <a:solidFill>
                  <a:schemeClr val="tx1"/>
                </a:solidFill>
              </a:rPr>
              <a:t>Causa distinta de la muerte</a:t>
            </a:r>
            <a:endParaRPr lang="es-ES" sz="1400" kern="1200" dirty="0">
              <a:solidFill>
                <a:schemeClr val="tx1"/>
              </a:solidFill>
            </a:endParaRPr>
          </a:p>
          <a:p>
            <a:pPr marL="360363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>
                <a:solidFill>
                  <a:schemeClr val="tx1"/>
                </a:solidFill>
              </a:rPr>
              <a:t>Nulidad.</a:t>
            </a:r>
            <a:endParaRPr lang="es-ES" sz="1400" kern="1200" dirty="0">
              <a:solidFill>
                <a:schemeClr val="tx1"/>
              </a:solidFill>
            </a:endParaRPr>
          </a:p>
          <a:p>
            <a:pPr marL="285750" lvl="1" indent="-2857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Admisión a trámite de demanda nulidad, separación y divorcio: art. 276.2 CDFA</a:t>
            </a:r>
            <a:endParaRPr lang="es-ES" sz="1400" b="1" kern="1200" dirty="0">
              <a:solidFill>
                <a:schemeClr val="tx2"/>
              </a:solidFill>
            </a:endParaRPr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Por uno o ambos cónyuges.</a:t>
            </a:r>
            <a:endParaRPr lang="es-ES" sz="1400" kern="1200" dirty="0"/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Subsistencia por pacto, aun habiendo separación.</a:t>
            </a:r>
            <a:endParaRPr lang="es-ES" sz="1400" kern="1200" dirty="0"/>
          </a:p>
          <a:p>
            <a:pPr marL="446088" lvl="2" indent="-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400" kern="1200" dirty="0" smtClean="0"/>
              <a:t>No se extingue por separación de hecho: SAPZ.12/12/2018</a:t>
            </a:r>
            <a:endParaRPr lang="es-ES" sz="1400" kern="1200" dirty="0"/>
          </a:p>
          <a:p>
            <a:pPr marL="285750" lvl="1" indent="-285750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Wingdings" panose="05000000000000000000" pitchFamily="2" charset="2"/>
              <a:buChar char="q"/>
            </a:pPr>
            <a:r>
              <a:rPr lang="es-ES" sz="1400" b="1" kern="1200" dirty="0" smtClean="0">
                <a:solidFill>
                  <a:schemeClr val="tx2"/>
                </a:solidFill>
              </a:rPr>
              <a:t>Por incurrir un cónyuge en causa de indignidad: arts. 276.3 CDFA</a:t>
            </a:r>
            <a:endParaRPr lang="es-ES" sz="1400" b="1" kern="1200" dirty="0">
              <a:solidFill>
                <a:schemeClr val="tx2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283968" y="3140968"/>
            <a:ext cx="1683158" cy="1683158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6000" r="-1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6544756"/>
              <a:satOff val="-351"/>
              <a:lumOff val="568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libre 24"/>
          <p:cNvSpPr/>
          <p:nvPr/>
        </p:nvSpPr>
        <p:spPr>
          <a:xfrm>
            <a:off x="6109172" y="3429000"/>
            <a:ext cx="2999332" cy="1152128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Efectos:</a:t>
            </a:r>
            <a:endParaRPr lang="es-ES" sz="1600" b="1" kern="12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79388" lvl="1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Extingue la viudedad en su conjunto.</a:t>
            </a:r>
            <a:endParaRPr lang="es-ES" sz="1600" kern="1200" dirty="0"/>
          </a:p>
        </p:txBody>
      </p:sp>
      <p:sp>
        <p:nvSpPr>
          <p:cNvPr id="26" name="Elipse 25"/>
          <p:cNvSpPr/>
          <p:nvPr/>
        </p:nvSpPr>
        <p:spPr>
          <a:xfrm>
            <a:off x="4235913" y="5130218"/>
            <a:ext cx="1683158" cy="1683158"/>
          </a:xfrm>
          <a:prstGeom prst="ellipse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r="-6000"/>
            </a:stretch>
          </a:blip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-13089511"/>
              <a:satOff val="-703"/>
              <a:lumOff val="1136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7" name="Forma libre 26"/>
          <p:cNvSpPr/>
          <p:nvPr/>
        </p:nvSpPr>
        <p:spPr>
          <a:xfrm>
            <a:off x="6012160" y="5013176"/>
            <a:ext cx="3096344" cy="1844824"/>
          </a:xfrm>
          <a:custGeom>
            <a:avLst/>
            <a:gdLst>
              <a:gd name="connsiteX0" fmla="*/ 0 w 2999332"/>
              <a:gd name="connsiteY0" fmla="*/ 0 h 1683158"/>
              <a:gd name="connsiteX1" fmla="*/ 2999332 w 2999332"/>
              <a:gd name="connsiteY1" fmla="*/ 0 h 1683158"/>
              <a:gd name="connsiteX2" fmla="*/ 2999332 w 2999332"/>
              <a:gd name="connsiteY2" fmla="*/ 1683158 h 1683158"/>
              <a:gd name="connsiteX3" fmla="*/ 0 w 2999332"/>
              <a:gd name="connsiteY3" fmla="*/ 1683158 h 1683158"/>
              <a:gd name="connsiteX4" fmla="*/ 0 w 2999332"/>
              <a:gd name="connsiteY4" fmla="*/ 0 h 1683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32" h="1683158">
                <a:moveTo>
                  <a:pt x="0" y="0"/>
                </a:moveTo>
                <a:lnTo>
                  <a:pt x="2999332" y="0"/>
                </a:lnTo>
                <a:lnTo>
                  <a:pt x="2999332" y="1683158"/>
                </a:lnTo>
                <a:lnTo>
                  <a:pt x="0" y="1683158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020" tIns="16510" rIns="33020" bIns="16510" numCol="1" spcCol="1270" anchor="t" anchorCtr="0">
            <a:noAutofit/>
          </a:bodyPr>
          <a:lstStyle/>
          <a:p>
            <a:pPr lvl="0" algn="l" defTabSz="5778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ES" sz="1600" b="1" kern="12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Renacimiento de la viudedad:</a:t>
            </a:r>
            <a:endParaRPr lang="es-ES" sz="1600" b="1" kern="12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El proceso finaliza sin sentencia estimatoria</a:t>
            </a:r>
            <a:endParaRPr lang="es-ES" sz="1600" kern="1200" dirty="0"/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Se reconcilian (en caso de separación)</a:t>
            </a:r>
            <a:endParaRPr lang="es-ES" sz="1600" kern="1200" dirty="0"/>
          </a:p>
          <a:p>
            <a:pPr marL="266700" lvl="1" indent="28575" algn="l" defTabSz="4445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s-ES" sz="1600" kern="1200" dirty="0" smtClean="0"/>
              <a:t>Lo pactan (en caso de separación) </a:t>
            </a:r>
            <a:endParaRPr lang="es-ES" sz="1600" kern="1200" dirty="0"/>
          </a:p>
        </p:txBody>
      </p:sp>
      <p:sp>
        <p:nvSpPr>
          <p:cNvPr id="28" name="Botón de acción: Final 27">
            <a:hlinkClick r:id="rId6" action="ppaction://hlinksldjump" highlightClick="1"/>
          </p:cNvPr>
          <p:cNvSpPr/>
          <p:nvPr/>
        </p:nvSpPr>
        <p:spPr>
          <a:xfrm>
            <a:off x="8532440" y="6525344"/>
            <a:ext cx="583216" cy="306016"/>
          </a:xfrm>
          <a:prstGeom prst="actionButtonEnd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0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 build="p" bldLvl="5" animBg="1"/>
      <p:bldP spid="25" grpId="0" build="p" bldLvl="5" animBg="1"/>
      <p:bldP spid="27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a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59445"/>
              </p:ext>
            </p:extLst>
          </p:nvPr>
        </p:nvGraphicFramePr>
        <p:xfrm>
          <a:off x="1" y="-7"/>
          <a:ext cx="9143998" cy="68133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5317">
                  <a:extLst>
                    <a:ext uri="{9D8B030D-6E8A-4147-A177-3AD203B41FA5}">
                      <a16:colId xmlns:a16="http://schemas.microsoft.com/office/drawing/2014/main" val="4080545355"/>
                    </a:ext>
                  </a:extLst>
                </a:gridCol>
                <a:gridCol w="2215317">
                  <a:extLst>
                    <a:ext uri="{9D8B030D-6E8A-4147-A177-3AD203B41FA5}">
                      <a16:colId xmlns:a16="http://schemas.microsoft.com/office/drawing/2014/main" val="2681222351"/>
                    </a:ext>
                  </a:extLst>
                </a:gridCol>
                <a:gridCol w="2184103">
                  <a:extLst>
                    <a:ext uri="{9D8B030D-6E8A-4147-A177-3AD203B41FA5}">
                      <a16:colId xmlns:a16="http://schemas.microsoft.com/office/drawing/2014/main" val="465215282"/>
                    </a:ext>
                  </a:extLst>
                </a:gridCol>
                <a:gridCol w="172579">
                  <a:extLst>
                    <a:ext uri="{9D8B030D-6E8A-4147-A177-3AD203B41FA5}">
                      <a16:colId xmlns:a16="http://schemas.microsoft.com/office/drawing/2014/main" val="3216579471"/>
                    </a:ext>
                  </a:extLst>
                </a:gridCol>
                <a:gridCol w="172579">
                  <a:extLst>
                    <a:ext uri="{9D8B030D-6E8A-4147-A177-3AD203B41FA5}">
                      <a16:colId xmlns:a16="http://schemas.microsoft.com/office/drawing/2014/main" val="4130392410"/>
                    </a:ext>
                  </a:extLst>
                </a:gridCol>
                <a:gridCol w="2184103">
                  <a:extLst>
                    <a:ext uri="{9D8B030D-6E8A-4147-A177-3AD203B41FA5}">
                      <a16:colId xmlns:a16="http://schemas.microsoft.com/office/drawing/2014/main" val="1171823309"/>
                    </a:ext>
                  </a:extLst>
                </a:gridCol>
              </a:tblGrid>
              <a:tr h="388012">
                <a:tc rowSpan="2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Derechos civiles</a:t>
                      </a:r>
                      <a:endParaRPr lang="es-ES" sz="14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400" cap="small" dirty="0">
                          <a:effectLst/>
                        </a:rPr>
                        <a:t>españoles</a:t>
                      </a:r>
                      <a:endParaRPr lang="es-ES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800" cap="small" dirty="0">
                          <a:effectLst/>
                        </a:rPr>
                        <a:t>derechos del viudo o pareja estable</a:t>
                      </a:r>
                      <a:endParaRPr lang="es-ES" sz="1800" dirty="0">
                        <a:effectLst/>
                      </a:endParaRPr>
                    </a:p>
                    <a:p>
                      <a:pPr marR="922020">
                        <a:spcAft>
                          <a:spcPts val="0"/>
                        </a:spcAft>
                      </a:pPr>
                      <a:r>
                        <a:rPr lang="es-ES_tradnl" sz="700" cap="small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2513054"/>
                  </a:ext>
                </a:extLst>
              </a:tr>
              <a:tr h="4738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Orden legal de suceder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del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cónyuge viudo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pareja estable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(STC 93/2013)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14484"/>
                  </a:ext>
                </a:extLst>
              </a:tr>
              <a:tr h="279369">
                <a:tc rowSpan="7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Código civil español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912 a 958 </a:t>
                      </a:r>
                      <a:r>
                        <a:rPr lang="es-ES_tradnl" sz="1600" dirty="0" err="1">
                          <a:effectLst/>
                        </a:rPr>
                        <a:t>Cc</a:t>
                      </a:r>
                      <a:r>
                        <a:rPr lang="es-ES_tradnl" sz="1600" dirty="0">
                          <a:effectLst/>
                        </a:rPr>
                        <a:t>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1º. Hijos y descendientes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1/3 destinado a mejora (art. 834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 ningún derecho en la sucesión legal.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987339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2º. Ascendientes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de 1/2 de la herencia (art. 837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r>
                        <a:rPr lang="es-ES_tradnl" sz="900" dirty="0">
                          <a:effectLst/>
                        </a:rPr>
                        <a:t>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3174545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Cónyuge viudo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4189334"/>
                  </a:ext>
                </a:extLst>
              </a:tr>
              <a:tr h="71082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4º Hermanos e hijos de hermanos y resto de colaterales hasta el 4º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5º Estado Español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015470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b="1" dirty="0">
                          <a:effectLst/>
                        </a:rPr>
                        <a:t>Derechos viduales derivados del  matrimonio</a:t>
                      </a:r>
                      <a:endParaRPr lang="es-ES" sz="900" b="1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024237"/>
                  </a:ext>
                </a:extLst>
              </a:tr>
              <a:tr h="27936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En todo caso el ajuar de la vivienda habitual común: art. 1321 </a:t>
                      </a:r>
                      <a:r>
                        <a:rPr lang="es-ES_tradnl" sz="900" dirty="0" err="1">
                          <a:effectLst/>
                        </a:rPr>
                        <a:t>Cc.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3195497"/>
                  </a:ext>
                </a:extLst>
              </a:tr>
              <a:tr h="355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Si el régimen matrimonial es el legal de gananciales: art. 1.406.4 </a:t>
                      </a:r>
                      <a:r>
                        <a:rPr lang="es-ES_tradnl" sz="900" dirty="0" err="1">
                          <a:effectLst/>
                        </a:rPr>
                        <a:t>Cc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Adjudicación preferente en su lote de la residencia habitual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7973862"/>
                  </a:ext>
                </a:extLst>
              </a:tr>
              <a:tr h="279369">
                <a:tc rowSpan="9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500" dirty="0">
                          <a:effectLst/>
                        </a:rPr>
                        <a:t> </a:t>
                      </a:r>
                      <a:endParaRPr lang="es-ES" sz="7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Derecho </a:t>
                      </a:r>
                      <a:r>
                        <a:rPr lang="es-ES_tradnl" sz="1600" dirty="0">
                          <a:effectLst/>
                        </a:rPr>
                        <a:t>civil aragonés</a:t>
                      </a:r>
                      <a:endParaRPr lang="es-ES" sz="16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(arts. 516 a 536 CDFA)</a:t>
                      </a:r>
                      <a:endParaRPr lang="es-ES" sz="16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1º Hijos y descendientes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 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Usufructo universal</a:t>
                      </a:r>
                      <a:endParaRPr lang="es-ES" sz="90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(art. 192 CDFA Viudedad)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No se le reconoce ningún derecho en la sucesión legal (vid. art. 311)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extLst>
                  <a:ext uri="{0D108BD9-81ED-4DB2-BD59-A6C34878D82A}">
                    <a16:rowId xmlns:a16="http://schemas.microsoft.com/office/drawing/2014/main" val="3552788000"/>
                  </a:ext>
                </a:extLst>
              </a:tr>
              <a:tr h="3554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2º. Sucesión en los bienes recobrables y troncales.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(Viudedad foral)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387775"/>
                  </a:ext>
                </a:extLst>
              </a:tr>
              <a:tr h="84557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3º En el resto de los bienes o en aquéllos si no hubiera parientes con derecho a heredar o repudiaran: 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1º. Ascendientes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Usufructo universal</a:t>
                      </a:r>
                      <a:endParaRPr lang="es-ES" sz="900" dirty="0">
                        <a:effectLst/>
                      </a:endParaRPr>
                    </a:p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(Viudedad foral)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07359"/>
                  </a:ext>
                </a:extLst>
              </a:tr>
              <a:tr h="1915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2.º Cónyuge.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Heredero Universal.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798800"/>
                  </a:ext>
                </a:extLst>
              </a:tr>
              <a:tr h="103809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3º. Hermanos, sobrinos y sobrinos nietos y luego resto de colaterales hasta el 4º.</a:t>
                      </a:r>
                      <a:endParaRPr lang="es-ES" sz="900">
                        <a:effectLst/>
                      </a:endParaRPr>
                    </a:p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4º. DGA, salvo le corresponda heredar al Hospital de Nª Sra. De Gracia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gridSpan="3">
                  <a:txBody>
                    <a:bodyPr/>
                    <a:lstStyle/>
                    <a:p>
                      <a:pPr marR="31115" algn="just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 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747841"/>
                  </a:ext>
                </a:extLst>
              </a:tr>
              <a:tr h="1856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Derechos viudales familiares (arts. 192 CDFA)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46624"/>
                  </a:ext>
                </a:extLst>
              </a:tr>
              <a:tr h="18560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R="31115" algn="ctr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Viudedad foral aragonesa (arts. 271 a 302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1245095"/>
                  </a:ext>
                </a:extLst>
              </a:tr>
              <a:tr h="17030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>
                          <a:effectLst/>
                        </a:rPr>
                        <a:t>Si el régimen matrimonial es el legal de consorciales:</a:t>
                      </a:r>
                      <a:endParaRPr lang="es-ES" sz="9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Aventajas: art.  266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649054"/>
                  </a:ext>
                </a:extLst>
              </a:tr>
              <a:tr h="23694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31115">
                        <a:spcAft>
                          <a:spcPts val="0"/>
                        </a:spcAft>
                      </a:pPr>
                      <a:r>
                        <a:rPr lang="es-ES_tradnl" sz="900" dirty="0">
                          <a:effectLst/>
                        </a:rPr>
                        <a:t>Adjudicación preferente: art. 267 CDFA</a:t>
                      </a:r>
                      <a:endParaRPr lang="es-ES" sz="9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356" marR="37356" marT="0" marB="0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410990"/>
                  </a:ext>
                </a:extLst>
              </a:tr>
            </a:tbl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-1188640" y="6592267"/>
            <a:ext cx="2895600" cy="365125"/>
          </a:xfrm>
        </p:spPr>
        <p:txBody>
          <a:bodyPr/>
          <a:lstStyle/>
          <a:p>
            <a:r>
              <a:rPr lang="es-ES_tradnl" dirty="0" smtClean="0">
                <a:solidFill>
                  <a:schemeClr val="bg1"/>
                </a:solidFill>
              </a:rPr>
              <a:t>©</a:t>
            </a:r>
            <a:r>
              <a:rPr lang="es-ES_tradnl" dirty="0" err="1" smtClean="0">
                <a:solidFill>
                  <a:schemeClr val="bg1"/>
                </a:solidFill>
              </a:rPr>
              <a:t>cbayod</a:t>
            </a:r>
            <a:endParaRPr lang="es-ES_tradnl" dirty="0">
              <a:solidFill>
                <a:schemeClr val="bg1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36F98F-DF14-4C16-9E74-DA76EF3F2566}" type="slidenum">
              <a:rPr lang="es-ES_tradnl" smtClean="0"/>
              <a:t>9</a:t>
            </a:fld>
            <a:endParaRPr lang="es-ES_tradnl" dirty="0"/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marL="285750" lvl="0" indent="-285750" rtl="0">
              <a:buFont typeface="Arial" panose="020B0604020202020204" pitchFamily="34" charset="0"/>
              <a:buChar char="•"/>
            </a:pPr>
            <a:endParaRPr lang="es-ES" dirty="0"/>
          </a:p>
        </p:txBody>
      </p:sp>
      <p:sp>
        <p:nvSpPr>
          <p:cNvPr id="5" name="Rectángulo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6" name="Rectángulo 5"/>
          <p:cNvSpPr/>
          <p:nvPr/>
        </p:nvSpPr>
        <p:spPr>
          <a:xfrm>
            <a:off x="-6904" y="0"/>
            <a:ext cx="9144000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0" y="0"/>
            <a:ext cx="9137096" cy="6858000"/>
          </a:xfrm>
          <a:prstGeom prst="rect">
            <a:avLst/>
          </a:prstGeom>
        </p:spPr>
        <p:txBody>
          <a:bodyPr/>
          <a:lstStyle/>
          <a:p>
            <a:pPr lvl="0" rtl="0">
              <a:buChar char="•"/>
            </a:pPr>
            <a:endParaRPr lang="es-ES" dirty="0"/>
          </a:p>
        </p:txBody>
      </p:sp>
      <p:sp>
        <p:nvSpPr>
          <p:cNvPr id="23" name="Botón de acción: Hacia atrás o Anterior 22">
            <a:hlinkClick r:id="" action="ppaction://hlinkshowjump?jump=previousslide" highlightClick="1"/>
          </p:cNvPr>
          <p:cNvSpPr/>
          <p:nvPr/>
        </p:nvSpPr>
        <p:spPr>
          <a:xfrm>
            <a:off x="9144000" y="7965504"/>
            <a:ext cx="358848" cy="39434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Botón de acción: Hacia atrás o Anterior 24">
            <a:hlinkClick r:id="rId2" action="ppaction://hlinksldjump" highlightClick="1"/>
          </p:cNvPr>
          <p:cNvSpPr/>
          <p:nvPr/>
        </p:nvSpPr>
        <p:spPr>
          <a:xfrm>
            <a:off x="8820472" y="44624"/>
            <a:ext cx="295280" cy="360040"/>
          </a:xfrm>
          <a:prstGeom prst="actionButtonBackPrevious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68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alizado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6654</TotalTime>
  <Words>1547</Words>
  <Application>Microsoft Office PowerPoint</Application>
  <PresentationFormat>Presentación en pantalla (4:3)</PresentationFormat>
  <Paragraphs>574</Paragraphs>
  <Slides>13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3" baseType="lpstr">
      <vt:lpstr>Microsoft YaHei</vt:lpstr>
      <vt:lpstr>Arial</vt:lpstr>
      <vt:lpstr>Calibri</vt:lpstr>
      <vt:lpstr>Cambria</vt:lpstr>
      <vt:lpstr>Edwardian Script ITC</vt:lpstr>
      <vt:lpstr>Garamond</vt:lpstr>
      <vt:lpstr>Segoe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665</cp:revision>
  <cp:lastPrinted>2022-09-26T15:15:41Z</cp:lastPrinted>
  <dcterms:created xsi:type="dcterms:W3CDTF">2021-09-13T16:18:37Z</dcterms:created>
  <dcterms:modified xsi:type="dcterms:W3CDTF">2023-03-14T19:12:41Z</dcterms:modified>
</cp:coreProperties>
</file>