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9" r:id="rId3"/>
    <p:sldId id="279" r:id="rId4"/>
    <p:sldId id="295" r:id="rId5"/>
    <p:sldId id="298" r:id="rId6"/>
    <p:sldId id="299" r:id="rId7"/>
    <p:sldId id="296" r:id="rId8"/>
    <p:sldId id="300" r:id="rId9"/>
    <p:sldId id="289" r:id="rId10"/>
    <p:sldId id="301" r:id="rId11"/>
    <p:sldId id="311" r:id="rId12"/>
    <p:sldId id="302" r:id="rId13"/>
    <p:sldId id="305" r:id="rId14"/>
    <p:sldId id="306" r:id="rId15"/>
    <p:sldId id="307" r:id="rId16"/>
    <p:sldId id="308" r:id="rId17"/>
    <p:sldId id="309" r:id="rId18"/>
    <p:sldId id="310" r:id="rId19"/>
    <p:sldId id="272" r:id="rId20"/>
    <p:sldId id="282" r:id="rId21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7" autoAdjust="0"/>
    <p:restoredTop sz="94821" autoAdjust="0"/>
  </p:normalViewPr>
  <p:slideViewPr>
    <p:cSldViewPr>
      <p:cViewPr varScale="1">
        <p:scale>
          <a:sx n="88" d="100"/>
          <a:sy n="88" d="100"/>
        </p:scale>
        <p:origin x="5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tn=1&amp;p=20190111" TargetMode="External"/><Relationship Id="rId2" Type="http://schemas.openxmlformats.org/officeDocument/2006/relationships/hyperlink" Target="https://www.boe.es/buscar/act.php?id=BOE-A-1967-5590" TargetMode="External"/><Relationship Id="rId1" Type="http://schemas.openxmlformats.org/officeDocument/2006/relationships/hyperlink" Target="http://www.reicaz.org/textosle/boe_rdec/19251207/19251207.htm" TargetMode="Externa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7" Type="http://schemas.openxmlformats.org/officeDocument/2006/relationships/image" Target="../media/image28.jpg"/><Relationship Id="rId2" Type="http://schemas.openxmlformats.org/officeDocument/2006/relationships/slide" Target="../slides/slide14.xml"/><Relationship Id="rId1" Type="http://schemas.openxmlformats.org/officeDocument/2006/relationships/slide" Target="../slides/slide13.xml"/><Relationship Id="rId6" Type="http://schemas.openxmlformats.org/officeDocument/2006/relationships/image" Target="../media/image27.jpeg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34.jpg"/><Relationship Id="rId1" Type="http://schemas.openxmlformats.org/officeDocument/2006/relationships/image" Target="../media/image33.jpg"/><Relationship Id="rId5" Type="http://schemas.openxmlformats.org/officeDocument/2006/relationships/image" Target="../media/image36.jpg"/><Relationship Id="rId4" Type="http://schemas.openxmlformats.org/officeDocument/2006/relationships/image" Target="../media/image35.jpg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g"/><Relationship Id="rId2" Type="http://schemas.openxmlformats.org/officeDocument/2006/relationships/image" Target="../media/image38.jpg"/><Relationship Id="rId1" Type="http://schemas.openxmlformats.org/officeDocument/2006/relationships/image" Target="../media/image37.jpg"/></Relationships>
</file>

<file path=ppt/diagrams/_rels/data1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poderjudicial.es/search/AN/openDocument/93dce23dd20228f4/20090507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889-4763&amp;p=20180804&amp;tn=1#art16" TargetMode="External"/><Relationship Id="rId2" Type="http://schemas.openxmlformats.org/officeDocument/2006/relationships/hyperlink" Target="https://www.boe.es/buscar/act.php?id=BOE-A-1889-4763&amp;p=20180804&amp;tn=1#art9" TargetMode="External"/><Relationship Id="rId1" Type="http://schemas.openxmlformats.org/officeDocument/2006/relationships/hyperlink" Target="https://eur-lex.europa.eu/legal-content/ES/TXT/PDF/?uri=CELEX:32012R0650&amp;from=SK" TargetMode="External"/><Relationship Id="rId4" Type="http://schemas.openxmlformats.org/officeDocument/2006/relationships/hyperlink" Target="https://www.boe.es/buscar/act.php?id=BOE-A-2007-8444&amp;p=20100717&amp;tn=1#a9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111&amp;tn=1#decimocuaa" TargetMode="External"/><Relationship Id="rId2" Type="http://schemas.openxmlformats.org/officeDocument/2006/relationships/hyperlink" Target="https://eur-lex.europa.eu/legal-content/ES/TXT/PDF/?uri=CELEX:32012R0650&amp;from=SK" TargetMode="External"/><Relationship Id="rId1" Type="http://schemas.openxmlformats.org/officeDocument/2006/relationships/image" Target="../media/image7.jpg"/><Relationship Id="rId6" Type="http://schemas.openxmlformats.org/officeDocument/2006/relationships/hyperlink" Target="https://www.boe.es/buscar/act.php?id=BOA-d-2011-90007&amp;p=20190111&amp;tn=1#vigesimosegunda" TargetMode="External"/><Relationship Id="rId5" Type="http://schemas.openxmlformats.org/officeDocument/2006/relationships/hyperlink" Target="https://www.boe.es/buscar/act.php?id=BOA-d-2011-90007&amp;p=20190111&amp;tn=1#vigesimoprimera" TargetMode="External"/><Relationship Id="rId4" Type="http://schemas.openxmlformats.org/officeDocument/2006/relationships/hyperlink" Target="https://www.boe.es/buscar/act.php?id=BOA-d-2011-90007&amp;p=20190111&amp;tn=1#decimoseptima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hyperlink" Target="https://www.boe.es/buscar/act.php?id=BOA-d-2011-90007&amp;p=20190404&amp;tn=1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jp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g"/><Relationship Id="rId3" Type="http://schemas.openxmlformats.org/officeDocument/2006/relationships/hyperlink" Target="11.%20Distribuci&#243;n%20de%20los%20bienes-1.pdf" TargetMode="External"/><Relationship Id="rId7" Type="http://schemas.openxmlformats.org/officeDocument/2006/relationships/image" Target="../media/image20.jpg"/><Relationship Id="rId2" Type="http://schemas.openxmlformats.org/officeDocument/2006/relationships/hyperlink" Target="https://gidda.es/wp-content/uploads/2023/04/02.-Sucesio&#769;n-de-los-descendientes-2.pdf" TargetMode="External"/><Relationship Id="rId1" Type="http://schemas.openxmlformats.org/officeDocument/2006/relationships/hyperlink" Target="https://gidda.es/wp-content/uploads/2023/04/01.Sucesio&#769;n-de-los-descendientes-1.pdf" TargetMode="External"/><Relationship Id="rId6" Type="http://schemas.openxmlformats.org/officeDocument/2006/relationships/image" Target="../media/image19.jpg"/><Relationship Id="rId5" Type="http://schemas.openxmlformats.org/officeDocument/2006/relationships/hyperlink" Target="https://gidda.es/wp-content/uploads/2023/04/04-Colaterales-privile-Repudia-todos.pdf" TargetMode="External"/><Relationship Id="rId4" Type="http://schemas.openxmlformats.org/officeDocument/2006/relationships/hyperlink" Target="https://gidda.es/wp-content/uploads/2023/04/03.-colaterales-1-1.pdf" TargetMode="External"/><Relationship Id="rId9" Type="http://schemas.openxmlformats.org/officeDocument/2006/relationships/image" Target="../media/image22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icaz.org/textosle/boe_rdec/19251207/19251207.htm" TargetMode="External"/><Relationship Id="rId2" Type="http://schemas.openxmlformats.org/officeDocument/2006/relationships/image" Target="../media/image4.jpg"/><Relationship Id="rId1" Type="http://schemas.openxmlformats.org/officeDocument/2006/relationships/hyperlink" Target="https://www.boe.es/buscar/act.php?id=BOA-d-2011-90007&amp;tn=1&amp;p=20190111" TargetMode="Externa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hyperlink" Target="https://www.boe.es/buscar/act.php?id=BOE-A-1967-5590" TargetMode="External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image" Target="../media/image24.jpg"/><Relationship Id="rId5" Type="http://schemas.openxmlformats.org/officeDocument/2006/relationships/image" Target="../media/image28.jpg"/><Relationship Id="rId4" Type="http://schemas.openxmlformats.org/officeDocument/2006/relationships/image" Target="../media/image27.jpe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34.jpg"/><Relationship Id="rId1" Type="http://schemas.openxmlformats.org/officeDocument/2006/relationships/image" Target="../media/image33.jpg"/><Relationship Id="rId5" Type="http://schemas.openxmlformats.org/officeDocument/2006/relationships/image" Target="../media/image36.jpg"/><Relationship Id="rId4" Type="http://schemas.openxmlformats.org/officeDocument/2006/relationships/image" Target="../media/image35.jp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g"/><Relationship Id="rId2" Type="http://schemas.openxmlformats.org/officeDocument/2006/relationships/image" Target="../media/image38.jpg"/><Relationship Id="rId1" Type="http://schemas.openxmlformats.org/officeDocument/2006/relationships/image" Target="../media/image37.jpg"/></Relationships>
</file>

<file path=ppt/diagrams/_rels/drawing1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poderjudicial.es/search/AN/openDocument/93dce23dd20228f4/20090507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889-4763&amp;p=20180804&amp;tn=1#art9" TargetMode="External"/><Relationship Id="rId2" Type="http://schemas.openxmlformats.org/officeDocument/2006/relationships/hyperlink" Target="https://www.boe.es/buscar/act.php?id=BOE-A-1889-4763&amp;p=20180804&amp;tn=1#art16" TargetMode="External"/><Relationship Id="rId1" Type="http://schemas.openxmlformats.org/officeDocument/2006/relationships/hyperlink" Target="https://www.boe.es/buscar/act.php?id=BOE-A-2007-8444&amp;p=20100717&amp;tn=1#a9" TargetMode="External"/><Relationship Id="rId4" Type="http://schemas.openxmlformats.org/officeDocument/2006/relationships/hyperlink" Target="https://eur-lex.europa.eu/legal-content/ES/TXT/PDF/?uri=CELEX:32012R0650&amp;from=SK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111&amp;tn=1#decimoseptima" TargetMode="External"/><Relationship Id="rId2" Type="http://schemas.openxmlformats.org/officeDocument/2006/relationships/hyperlink" Target="https://www.boe.es/buscar/act.php?id=BOA-d-2011-90007&amp;p=20190111&amp;tn=1#decimocuaa" TargetMode="External"/><Relationship Id="rId1" Type="http://schemas.openxmlformats.org/officeDocument/2006/relationships/hyperlink" Target="https://eur-lex.europa.eu/legal-content/ES/TXT/PDF/?uri=CELEX:32012R0650&amp;from=SK" TargetMode="External"/><Relationship Id="rId6" Type="http://schemas.openxmlformats.org/officeDocument/2006/relationships/image" Target="../media/image7.jpg"/><Relationship Id="rId5" Type="http://schemas.openxmlformats.org/officeDocument/2006/relationships/hyperlink" Target="https://www.boe.es/buscar/act.php?id=BOA-d-2011-90007&amp;p=20190111&amp;tn=1#vigesimosegunda" TargetMode="External"/><Relationship Id="rId4" Type="http://schemas.openxmlformats.org/officeDocument/2006/relationships/hyperlink" Target="https://www.boe.es/buscar/act.php?id=BOA-d-2011-90007&amp;p=20190111&amp;tn=1#vigesimoprimera" TargetMode="External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hyperlink" Target="https://www.boe.es/buscar/act.php?id=BOA-d-2011-90007&amp;p=20190404&amp;tn=1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jp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g"/><Relationship Id="rId3" Type="http://schemas.openxmlformats.org/officeDocument/2006/relationships/hyperlink" Target="https://gidda.es/wp-content/uploads/2023/04/02.-Sucesio&#769;n-de-los-descendientes-2.pdf" TargetMode="External"/><Relationship Id="rId7" Type="http://schemas.openxmlformats.org/officeDocument/2006/relationships/image" Target="../media/image20.jpg"/><Relationship Id="rId2" Type="http://schemas.openxmlformats.org/officeDocument/2006/relationships/hyperlink" Target="https://gidda.es/wp-content/uploads/2023/04/01.Sucesio&#769;n-de-los-descendientes-1.pdf" TargetMode="External"/><Relationship Id="rId1" Type="http://schemas.openxmlformats.org/officeDocument/2006/relationships/image" Target="../media/image19.jpg"/><Relationship Id="rId6" Type="http://schemas.openxmlformats.org/officeDocument/2006/relationships/hyperlink" Target="https://gidda.es/wp-content/uploads/2023/04/04-Colaterales-privile-Repudia-todos.pdf" TargetMode="External"/><Relationship Id="rId5" Type="http://schemas.openxmlformats.org/officeDocument/2006/relationships/hyperlink" Target="https://gidda.es/wp-content/uploads/2023/04/03.-colaterales-1-1.pdf" TargetMode="External"/><Relationship Id="rId4" Type="http://schemas.openxmlformats.org/officeDocument/2006/relationships/hyperlink" Target="11.%20Distribuci&#243;n%20de%20los%20bienes-1.pdf" TargetMode="External"/><Relationship Id="rId9" Type="http://schemas.openxmlformats.org/officeDocument/2006/relationships/image" Target="../media/image2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10725-5119-4233-801B-BCF3A3B65714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FAA97E3D-5685-469E-9BC8-25E1CF004DDD}">
      <dgm:prSet custT="1"/>
      <dgm:spPr/>
      <dgm:t>
        <a:bodyPr/>
        <a:lstStyle/>
        <a:p>
          <a:pPr rtl="0"/>
          <a:r>
            <a:rPr lang="es-ES" sz="1800" dirty="0" smtClean="0"/>
            <a:t>Principios:</a:t>
          </a:r>
          <a:endParaRPr lang="es-ES_tradnl" sz="1800" dirty="0"/>
        </a:p>
      </dgm:t>
    </dgm:pt>
    <dgm:pt modelId="{0110F10A-7F8E-4988-BB7A-CC4E6CACAE2C}" type="parTrans" cxnId="{479FF05F-2BA1-4D9E-9E89-5D6C120C207F}">
      <dgm:prSet/>
      <dgm:spPr/>
      <dgm:t>
        <a:bodyPr/>
        <a:lstStyle/>
        <a:p>
          <a:endParaRPr lang="es-ES_tradnl"/>
        </a:p>
      </dgm:t>
    </dgm:pt>
    <dgm:pt modelId="{89EE057A-530E-4D6B-B491-3A0E1E7A2B50}" type="sibTrans" cxnId="{479FF05F-2BA1-4D9E-9E89-5D6C120C207F}">
      <dgm:prSet/>
      <dgm:spPr/>
      <dgm:t>
        <a:bodyPr/>
        <a:lstStyle/>
        <a:p>
          <a:endParaRPr lang="es-ES_tradnl"/>
        </a:p>
      </dgm:t>
    </dgm:pt>
    <dgm:pt modelId="{FE04986B-3EFA-44FB-8E1C-FEFC0649EF22}">
      <dgm:prSet custT="1"/>
      <dgm:spPr/>
      <dgm:t>
        <a:bodyPr/>
        <a:lstStyle/>
        <a:p>
          <a:pPr rtl="0"/>
          <a:r>
            <a:rPr lang="es-ES" sz="1800" dirty="0" smtClean="0"/>
            <a:t>Autonomía de la voluntad del causante: art. 318 CDFA</a:t>
          </a:r>
          <a:endParaRPr lang="es-ES_tradnl" sz="1800" dirty="0"/>
        </a:p>
      </dgm:t>
    </dgm:pt>
    <dgm:pt modelId="{7D27A397-A4FB-404C-9C37-E6609A5D2299}" type="parTrans" cxnId="{E07A5C98-0FFB-4A8F-8040-95E3F2574D26}">
      <dgm:prSet/>
      <dgm:spPr/>
      <dgm:t>
        <a:bodyPr/>
        <a:lstStyle/>
        <a:p>
          <a:endParaRPr lang="es-ES_tradnl"/>
        </a:p>
      </dgm:t>
    </dgm:pt>
    <dgm:pt modelId="{D88BC221-5450-4E3F-A8B9-5A7A2D866F01}" type="sibTrans" cxnId="{E07A5C98-0FFB-4A8F-8040-95E3F2574D26}">
      <dgm:prSet/>
      <dgm:spPr/>
      <dgm:t>
        <a:bodyPr/>
        <a:lstStyle/>
        <a:p>
          <a:endParaRPr lang="es-ES_tradnl"/>
        </a:p>
      </dgm:t>
    </dgm:pt>
    <dgm:pt modelId="{6AED0FEB-328C-4183-B60A-6CC3468B492F}">
      <dgm:prSet custT="1"/>
      <dgm:spPr/>
      <dgm:t>
        <a:bodyPr/>
        <a:lstStyle/>
        <a:p>
          <a:pPr rtl="0"/>
          <a:r>
            <a:rPr lang="es-ES" sz="1800" dirty="0" smtClean="0"/>
            <a:t>Limites:</a:t>
          </a:r>
          <a:endParaRPr lang="es-ES_tradnl" sz="1800" dirty="0"/>
        </a:p>
      </dgm:t>
    </dgm:pt>
    <dgm:pt modelId="{876ED2CF-C963-4644-B227-352D10B82DF7}" type="parTrans" cxnId="{A63BF5C0-9674-4D18-B00A-35EAA64E73AB}">
      <dgm:prSet/>
      <dgm:spPr/>
      <dgm:t>
        <a:bodyPr/>
        <a:lstStyle/>
        <a:p>
          <a:endParaRPr lang="es-ES_tradnl"/>
        </a:p>
      </dgm:t>
    </dgm:pt>
    <dgm:pt modelId="{CCAA31A2-0F4D-4598-8A59-10EEF92C230C}" type="sibTrans" cxnId="{A63BF5C0-9674-4D18-B00A-35EAA64E73AB}">
      <dgm:prSet/>
      <dgm:spPr/>
      <dgm:t>
        <a:bodyPr/>
        <a:lstStyle/>
        <a:p>
          <a:endParaRPr lang="es-ES_tradnl"/>
        </a:p>
      </dgm:t>
    </dgm:pt>
    <dgm:pt modelId="{2BEFB337-A4F9-4D14-BD6F-5015DE11A3D5}">
      <dgm:prSet custT="1"/>
      <dgm:spPr/>
      <dgm:t>
        <a:bodyPr/>
        <a:lstStyle/>
        <a:p>
          <a:pPr rtl="0"/>
          <a:r>
            <a:rPr lang="es-ES" sz="1800" dirty="0" smtClean="0"/>
            <a:t>Troncalidad</a:t>
          </a:r>
          <a:endParaRPr lang="es-ES_tradnl" sz="1800" dirty="0"/>
        </a:p>
      </dgm:t>
    </dgm:pt>
    <dgm:pt modelId="{AD03A895-33F4-461F-89CB-99B6EC6BC813}" type="parTrans" cxnId="{63C7BA65-209F-4A90-A265-EEF99A2BC401}">
      <dgm:prSet/>
      <dgm:spPr/>
      <dgm:t>
        <a:bodyPr/>
        <a:lstStyle/>
        <a:p>
          <a:endParaRPr lang="es-ES_tradnl"/>
        </a:p>
      </dgm:t>
    </dgm:pt>
    <dgm:pt modelId="{4A80E865-D576-4E72-9DF7-D19EFD35C737}" type="sibTrans" cxnId="{63C7BA65-209F-4A90-A265-EEF99A2BC401}">
      <dgm:prSet/>
      <dgm:spPr/>
      <dgm:t>
        <a:bodyPr/>
        <a:lstStyle/>
        <a:p>
          <a:endParaRPr lang="es-ES_tradnl"/>
        </a:p>
      </dgm:t>
    </dgm:pt>
    <dgm:pt modelId="{E8743DC4-293F-41BB-AD0E-C76E399BDF7A}">
      <dgm:prSet custT="1"/>
      <dgm:spPr/>
      <dgm:t>
        <a:bodyPr/>
        <a:lstStyle/>
        <a:p>
          <a:pPr rtl="0"/>
          <a:r>
            <a:rPr lang="es-ES" sz="1800" dirty="0" smtClean="0"/>
            <a:t>Antecedentes: </a:t>
          </a:r>
          <a:endParaRPr lang="es-ES_tradnl" sz="1800" dirty="0"/>
        </a:p>
      </dgm:t>
    </dgm:pt>
    <dgm:pt modelId="{C1AAF57E-2CC2-4FF1-8AC8-6B158E4CF449}" type="parTrans" cxnId="{759A50C7-CE40-47C0-B8B7-CA6B08B457E8}">
      <dgm:prSet/>
      <dgm:spPr/>
      <dgm:t>
        <a:bodyPr/>
        <a:lstStyle/>
        <a:p>
          <a:endParaRPr lang="es-ES_tradnl"/>
        </a:p>
      </dgm:t>
    </dgm:pt>
    <dgm:pt modelId="{B01755AA-E685-4951-B807-FF0D0F879FF4}" type="sibTrans" cxnId="{759A50C7-CE40-47C0-B8B7-CA6B08B457E8}">
      <dgm:prSet/>
      <dgm:spPr/>
      <dgm:t>
        <a:bodyPr/>
        <a:lstStyle/>
        <a:p>
          <a:endParaRPr lang="es-ES_tradnl"/>
        </a:p>
      </dgm:t>
    </dgm:pt>
    <dgm:pt modelId="{E35A4C04-0AF6-4BB6-9750-427BE5A8E588}">
      <dgm:prSet custT="1"/>
      <dgm:spPr/>
      <dgm:t>
        <a:bodyPr/>
        <a:lstStyle/>
        <a:p>
          <a:pPr rtl="0"/>
          <a:r>
            <a:rPr lang="es-ES" sz="1800" dirty="0" smtClean="0"/>
            <a:t>Derecho Histórico: Fueros y Observancias</a:t>
          </a:r>
          <a:endParaRPr lang="es-ES_tradnl" sz="1800" dirty="0"/>
        </a:p>
      </dgm:t>
    </dgm:pt>
    <dgm:pt modelId="{F7317920-AE90-4E8D-A6D4-90E7D60C2358}" type="parTrans" cxnId="{838382A8-E30B-4C71-AC73-F4AC6221E22B}">
      <dgm:prSet/>
      <dgm:spPr/>
      <dgm:t>
        <a:bodyPr/>
        <a:lstStyle/>
        <a:p>
          <a:endParaRPr lang="es-ES_tradnl"/>
        </a:p>
      </dgm:t>
    </dgm:pt>
    <dgm:pt modelId="{F33380E9-8E37-410E-A678-70D31525A7B4}" type="sibTrans" cxnId="{838382A8-E30B-4C71-AC73-F4AC6221E22B}">
      <dgm:prSet/>
      <dgm:spPr/>
      <dgm:t>
        <a:bodyPr/>
        <a:lstStyle/>
        <a:p>
          <a:endParaRPr lang="es-ES_tradnl"/>
        </a:p>
      </dgm:t>
    </dgm:pt>
    <dgm:pt modelId="{AED459F2-23D7-4E03-9B31-5553F8D481EA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1"/>
            </a:rPr>
            <a:t>Apéndice</a:t>
          </a:r>
          <a:r>
            <a:rPr lang="es-ES" sz="1800" dirty="0" smtClean="0"/>
            <a:t>: aciertos y desaciertos.</a:t>
          </a:r>
          <a:endParaRPr lang="es-ES_tradnl" sz="1800" dirty="0"/>
        </a:p>
      </dgm:t>
    </dgm:pt>
    <dgm:pt modelId="{0311BE32-65EE-415A-9690-414BD0DBA9BD}" type="parTrans" cxnId="{8DCFF540-4B56-44B4-9B9B-825E891D41B9}">
      <dgm:prSet/>
      <dgm:spPr/>
      <dgm:t>
        <a:bodyPr/>
        <a:lstStyle/>
        <a:p>
          <a:endParaRPr lang="es-ES_tradnl"/>
        </a:p>
      </dgm:t>
    </dgm:pt>
    <dgm:pt modelId="{CC15F8E1-E57A-4804-B868-21CEF3BC74FE}" type="sibTrans" cxnId="{8DCFF540-4B56-44B4-9B9B-825E891D41B9}">
      <dgm:prSet/>
      <dgm:spPr/>
      <dgm:t>
        <a:bodyPr/>
        <a:lstStyle/>
        <a:p>
          <a:endParaRPr lang="es-ES_tradnl"/>
        </a:p>
      </dgm:t>
    </dgm:pt>
    <dgm:pt modelId="{4FE87AFB-C6EE-4584-84E9-07DBCD74D0F3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2"/>
            </a:rPr>
            <a:t>Compilación</a:t>
          </a:r>
          <a:r>
            <a:rPr lang="es-ES" sz="1800" dirty="0" smtClean="0"/>
            <a:t>: arts. 89 a  142</a:t>
          </a:r>
          <a:endParaRPr lang="es-ES_tradnl" sz="1800" dirty="0"/>
        </a:p>
      </dgm:t>
    </dgm:pt>
    <dgm:pt modelId="{A55EC89D-C37F-4807-A462-7637B7D3572E}" type="parTrans" cxnId="{4BF753DE-3C41-4DAC-8D85-7D4B842D9A2B}">
      <dgm:prSet/>
      <dgm:spPr/>
      <dgm:t>
        <a:bodyPr/>
        <a:lstStyle/>
        <a:p>
          <a:endParaRPr lang="es-ES_tradnl"/>
        </a:p>
      </dgm:t>
    </dgm:pt>
    <dgm:pt modelId="{13776B8E-B86D-4CEC-98EF-B19E9F76C410}" type="sibTrans" cxnId="{4BF753DE-3C41-4DAC-8D85-7D4B842D9A2B}">
      <dgm:prSet/>
      <dgm:spPr/>
      <dgm:t>
        <a:bodyPr/>
        <a:lstStyle/>
        <a:p>
          <a:endParaRPr lang="es-ES_tradnl"/>
        </a:p>
      </dgm:t>
    </dgm:pt>
    <dgm:pt modelId="{8F889373-769D-498C-8892-F1161F58D98E}">
      <dgm:prSet custT="1"/>
      <dgm:spPr/>
      <dgm:t>
        <a:bodyPr/>
        <a:lstStyle/>
        <a:p>
          <a:pPr rtl="0"/>
          <a:r>
            <a:rPr lang="es-ES" sz="1800" dirty="0" smtClean="0"/>
            <a:t>Ley 1/1999, de 24 de febrero, de sucesiones por causa de muerte.</a:t>
          </a:r>
          <a:endParaRPr lang="es-ES_tradnl" sz="1800" dirty="0"/>
        </a:p>
      </dgm:t>
    </dgm:pt>
    <dgm:pt modelId="{3E084790-1879-42A4-AE41-0E6AFEBEBAC3}" type="parTrans" cxnId="{38D8CC87-2B19-4D78-80DF-441C3AB6B223}">
      <dgm:prSet/>
      <dgm:spPr/>
      <dgm:t>
        <a:bodyPr/>
        <a:lstStyle/>
        <a:p>
          <a:endParaRPr lang="es-ES_tradnl"/>
        </a:p>
      </dgm:t>
    </dgm:pt>
    <dgm:pt modelId="{49D34D51-BCFF-4062-8460-8C96ED704D97}" type="sibTrans" cxnId="{38D8CC87-2B19-4D78-80DF-441C3AB6B223}">
      <dgm:prSet/>
      <dgm:spPr/>
      <dgm:t>
        <a:bodyPr/>
        <a:lstStyle/>
        <a:p>
          <a:endParaRPr lang="es-ES_tradnl"/>
        </a:p>
      </dgm:t>
    </dgm:pt>
    <dgm:pt modelId="{0427FFCA-94B1-4715-8F44-B90D239C5731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3"/>
            </a:rPr>
            <a:t>El CDFA</a:t>
          </a:r>
          <a:endParaRPr lang="es-ES_tradnl" sz="1800" dirty="0"/>
        </a:p>
      </dgm:t>
    </dgm:pt>
    <dgm:pt modelId="{66151A7D-C74D-4FDE-9F18-40783B9DB259}" type="parTrans" cxnId="{11052432-7EC9-4822-B368-FE8B12893848}">
      <dgm:prSet/>
      <dgm:spPr/>
      <dgm:t>
        <a:bodyPr/>
        <a:lstStyle/>
        <a:p>
          <a:endParaRPr lang="es-ES_tradnl"/>
        </a:p>
      </dgm:t>
    </dgm:pt>
    <dgm:pt modelId="{18A7062D-62CB-43DA-8AD6-9EA97ACE3D7B}" type="sibTrans" cxnId="{11052432-7EC9-4822-B368-FE8B12893848}">
      <dgm:prSet/>
      <dgm:spPr/>
      <dgm:t>
        <a:bodyPr/>
        <a:lstStyle/>
        <a:p>
          <a:endParaRPr lang="es-ES_tradnl"/>
        </a:p>
      </dgm:t>
    </dgm:pt>
    <dgm:pt modelId="{47E64671-A6E5-487D-9B1F-6EA6EA19ACFF}">
      <dgm:prSet custT="1"/>
      <dgm:spPr/>
      <dgm:t>
        <a:bodyPr/>
        <a:lstStyle/>
        <a:p>
          <a:pPr rtl="0"/>
          <a:r>
            <a:rPr lang="es-ES" sz="1800" dirty="0" smtClean="0"/>
            <a:t>Estructura</a:t>
          </a:r>
          <a:endParaRPr lang="es-ES_tradnl" sz="1800" dirty="0"/>
        </a:p>
      </dgm:t>
    </dgm:pt>
    <dgm:pt modelId="{B9E3201D-74D0-43F5-89FA-F91093B190BD}" type="parTrans" cxnId="{D52E941E-7314-496D-9DF7-2FEFC50B30CF}">
      <dgm:prSet/>
      <dgm:spPr/>
      <dgm:t>
        <a:bodyPr/>
        <a:lstStyle/>
        <a:p>
          <a:endParaRPr lang="es-ES_tradnl"/>
        </a:p>
      </dgm:t>
    </dgm:pt>
    <dgm:pt modelId="{A2080BFF-B240-4691-A25E-54BC05B39CC3}" type="sibTrans" cxnId="{D52E941E-7314-496D-9DF7-2FEFC50B30CF}">
      <dgm:prSet/>
      <dgm:spPr/>
      <dgm:t>
        <a:bodyPr/>
        <a:lstStyle/>
        <a:p>
          <a:endParaRPr lang="es-ES_tradnl"/>
        </a:p>
      </dgm:t>
    </dgm:pt>
    <dgm:pt modelId="{86218B37-B051-4554-967C-D38E173044BF}">
      <dgm:prSet custT="1"/>
      <dgm:spPr/>
      <dgm:t>
        <a:bodyPr/>
        <a:lstStyle/>
        <a:p>
          <a:pPr rtl="0"/>
          <a:r>
            <a:rPr lang="es-ES" sz="1800" dirty="0" smtClean="0"/>
            <a:t>7 Títulos, 220 preceptos (art. 316 a 536) y  10 DT (13ª a 22ª)</a:t>
          </a:r>
          <a:endParaRPr lang="es-ES_tradnl" sz="1800" dirty="0"/>
        </a:p>
      </dgm:t>
    </dgm:pt>
    <dgm:pt modelId="{CC58E651-46A9-42B9-BC46-7B3009DC235E}" type="parTrans" cxnId="{2FA2A7E7-4768-45CA-8ABE-AB07F7DD2A7F}">
      <dgm:prSet/>
      <dgm:spPr/>
      <dgm:t>
        <a:bodyPr/>
        <a:lstStyle/>
        <a:p>
          <a:endParaRPr lang="es-ES_tradnl"/>
        </a:p>
      </dgm:t>
    </dgm:pt>
    <dgm:pt modelId="{CE51CA2C-2890-4059-8FE0-D433EAFCB677}" type="sibTrans" cxnId="{2FA2A7E7-4768-45CA-8ABE-AB07F7DD2A7F}">
      <dgm:prSet/>
      <dgm:spPr/>
      <dgm:t>
        <a:bodyPr/>
        <a:lstStyle/>
        <a:p>
          <a:endParaRPr lang="es-ES_tradnl"/>
        </a:p>
      </dgm:t>
    </dgm:pt>
    <dgm:pt modelId="{816DD725-C78C-4A55-B335-A526D6E95E24}">
      <dgm:prSet custT="1"/>
      <dgm:spPr/>
      <dgm:t>
        <a:bodyPr/>
        <a:lstStyle/>
        <a:p>
          <a:pPr rtl="0"/>
          <a:r>
            <a:rPr lang="es-ES" sz="1800" dirty="0" smtClean="0"/>
            <a:t>Algunas reformas:</a:t>
          </a:r>
          <a:endParaRPr lang="es-ES_tradnl" sz="1800" dirty="0"/>
        </a:p>
      </dgm:t>
    </dgm:pt>
    <dgm:pt modelId="{431BBE07-BCFA-49F8-B6E4-042A18DAAC8E}" type="parTrans" cxnId="{AA6B30CB-EB9C-42C3-B158-DF9C039310AA}">
      <dgm:prSet/>
      <dgm:spPr/>
      <dgm:t>
        <a:bodyPr/>
        <a:lstStyle/>
        <a:p>
          <a:endParaRPr lang="es-ES_tradnl"/>
        </a:p>
      </dgm:t>
    </dgm:pt>
    <dgm:pt modelId="{7384F012-911F-4F7D-BAE5-A8C82CB2434B}" type="sibTrans" cxnId="{AA6B30CB-EB9C-42C3-B158-DF9C039310AA}">
      <dgm:prSet/>
      <dgm:spPr/>
      <dgm:t>
        <a:bodyPr/>
        <a:lstStyle/>
        <a:p>
          <a:endParaRPr lang="es-ES_tradnl"/>
        </a:p>
      </dgm:t>
    </dgm:pt>
    <dgm:pt modelId="{0989EB69-8EE4-4110-9F74-9ED7291A156D}">
      <dgm:prSet custT="1"/>
      <dgm:spPr/>
      <dgm:t>
        <a:bodyPr/>
        <a:lstStyle/>
        <a:p>
          <a:pPr rtl="0"/>
          <a:r>
            <a:rPr lang="es-ES" sz="1800" dirty="0" smtClean="0"/>
            <a:t>Ley 3/2016, art. 535 y 536 CDFA</a:t>
          </a:r>
          <a:endParaRPr lang="es-ES_tradnl" sz="1800" dirty="0"/>
        </a:p>
      </dgm:t>
    </dgm:pt>
    <dgm:pt modelId="{64755C4A-CF6D-4B47-A059-A51CF8964CBE}" type="parTrans" cxnId="{AE9C075F-CD9B-4B1C-B294-F4DE99DCA0F5}">
      <dgm:prSet/>
      <dgm:spPr/>
      <dgm:t>
        <a:bodyPr/>
        <a:lstStyle/>
        <a:p>
          <a:endParaRPr lang="es-ES_tradnl"/>
        </a:p>
      </dgm:t>
    </dgm:pt>
    <dgm:pt modelId="{0F0C66C0-9F09-416A-80E6-C826D71BBBC0}" type="sibTrans" cxnId="{AE9C075F-CD9B-4B1C-B294-F4DE99DCA0F5}">
      <dgm:prSet/>
      <dgm:spPr/>
      <dgm:t>
        <a:bodyPr/>
        <a:lstStyle/>
        <a:p>
          <a:endParaRPr lang="es-ES_tradnl"/>
        </a:p>
      </dgm:t>
    </dgm:pt>
    <dgm:pt modelId="{4B470C11-077E-4C97-A109-3C97C9481E34}">
      <dgm:prSet custT="1"/>
      <dgm:spPr/>
      <dgm:t>
        <a:bodyPr/>
        <a:lstStyle/>
        <a:p>
          <a:pPr rtl="0"/>
          <a:r>
            <a:rPr lang="es-ES" sz="1800" dirty="0" smtClean="0"/>
            <a:t>Ley 15/2018, art. 451 CDFA</a:t>
          </a:r>
          <a:endParaRPr lang="es-ES_tradnl" sz="1800" dirty="0"/>
        </a:p>
      </dgm:t>
    </dgm:pt>
    <dgm:pt modelId="{4AB75EB2-E51F-443D-8716-B73FC21F661F}" type="parTrans" cxnId="{DA945DC5-5418-4A3F-923A-DEEC686D9DA0}">
      <dgm:prSet/>
      <dgm:spPr/>
      <dgm:t>
        <a:bodyPr/>
        <a:lstStyle/>
        <a:p>
          <a:endParaRPr lang="es-ES_tradnl"/>
        </a:p>
      </dgm:t>
    </dgm:pt>
    <dgm:pt modelId="{037EB3DC-3BBC-4B3B-A528-E2A582C5F6EC}" type="sibTrans" cxnId="{DA945DC5-5418-4A3F-923A-DEEC686D9DA0}">
      <dgm:prSet/>
      <dgm:spPr/>
      <dgm:t>
        <a:bodyPr/>
        <a:lstStyle/>
        <a:p>
          <a:endParaRPr lang="es-ES_tradnl"/>
        </a:p>
      </dgm:t>
    </dgm:pt>
    <dgm:pt modelId="{E0B17A7F-1D9F-46B0-8E85-DAA620BB262F}">
      <dgm:prSet custT="1"/>
      <dgm:spPr/>
      <dgm:t>
        <a:bodyPr/>
        <a:lstStyle/>
        <a:p>
          <a:pPr rtl="0"/>
          <a:r>
            <a:rPr lang="es-ES" sz="1800" dirty="0" smtClean="0"/>
            <a:t>Viudedad: no olvidar</a:t>
          </a:r>
          <a:endParaRPr lang="es-ES_tradnl" sz="1800" dirty="0"/>
        </a:p>
      </dgm:t>
    </dgm:pt>
    <dgm:pt modelId="{797FF26D-D7DF-47D9-B940-3DC1B67E32E1}" type="parTrans" cxnId="{8396C0C3-DF2E-4C8F-A3D1-6864E230B91D}">
      <dgm:prSet/>
      <dgm:spPr/>
      <dgm:t>
        <a:bodyPr/>
        <a:lstStyle/>
        <a:p>
          <a:endParaRPr lang="es-ES_tradnl"/>
        </a:p>
      </dgm:t>
    </dgm:pt>
    <dgm:pt modelId="{75168316-0968-4C14-9FED-08D7A64A6CDC}" type="sibTrans" cxnId="{8396C0C3-DF2E-4C8F-A3D1-6864E230B91D}">
      <dgm:prSet/>
      <dgm:spPr/>
      <dgm:t>
        <a:bodyPr/>
        <a:lstStyle/>
        <a:p>
          <a:endParaRPr lang="es-ES_tradnl"/>
        </a:p>
      </dgm:t>
    </dgm:pt>
    <dgm:pt modelId="{7FE1ED16-B519-4CDF-B42F-155952669A4F}">
      <dgm:prSet custT="1"/>
      <dgm:spPr/>
      <dgm:t>
        <a:bodyPr/>
        <a:lstStyle/>
        <a:p>
          <a:pPr rtl="0"/>
          <a:r>
            <a:rPr lang="es-ES" sz="1800" dirty="0" smtClean="0"/>
            <a:t>No reservas legales</a:t>
          </a:r>
          <a:endParaRPr lang="es-ES_tradnl" sz="1800" dirty="0"/>
        </a:p>
      </dgm:t>
    </dgm:pt>
    <dgm:pt modelId="{7D750165-A965-4C5E-B0A1-84CEB29BF184}" type="parTrans" cxnId="{BB64B26A-E3D6-40E2-B145-C2D3733F731C}">
      <dgm:prSet/>
      <dgm:spPr/>
      <dgm:t>
        <a:bodyPr/>
        <a:lstStyle/>
        <a:p>
          <a:endParaRPr lang="es-ES_tradnl"/>
        </a:p>
      </dgm:t>
    </dgm:pt>
    <dgm:pt modelId="{368698C5-3E66-4005-9DD1-A37336DDD3A4}" type="sibTrans" cxnId="{BB64B26A-E3D6-40E2-B145-C2D3733F731C}">
      <dgm:prSet/>
      <dgm:spPr/>
      <dgm:t>
        <a:bodyPr/>
        <a:lstStyle/>
        <a:p>
          <a:endParaRPr lang="es-ES_tradnl"/>
        </a:p>
      </dgm:t>
    </dgm:pt>
    <dgm:pt modelId="{4566090C-2750-4EF5-A94D-B66915E0CC23}">
      <dgm:prSet custT="1"/>
      <dgm:spPr/>
      <dgm:t>
        <a:bodyPr/>
        <a:lstStyle/>
        <a:p>
          <a:pPr rtl="0"/>
          <a:r>
            <a:rPr lang="es-ES" sz="1800" dirty="0" smtClean="0"/>
            <a:t>No colación</a:t>
          </a:r>
          <a:endParaRPr lang="es-ES_tradnl" sz="1800" dirty="0"/>
        </a:p>
      </dgm:t>
    </dgm:pt>
    <dgm:pt modelId="{E27B4853-3034-4AD5-93B1-3B7594601A74}" type="parTrans" cxnId="{08E2B351-FB85-435E-A613-F4F93F23BC87}">
      <dgm:prSet/>
      <dgm:spPr/>
      <dgm:t>
        <a:bodyPr/>
        <a:lstStyle/>
        <a:p>
          <a:endParaRPr lang="es-ES_tradnl"/>
        </a:p>
      </dgm:t>
    </dgm:pt>
    <dgm:pt modelId="{237A1CF3-0610-4363-AEB2-75AC0344D038}" type="sibTrans" cxnId="{08E2B351-FB85-435E-A613-F4F93F23BC87}">
      <dgm:prSet/>
      <dgm:spPr/>
      <dgm:t>
        <a:bodyPr/>
        <a:lstStyle/>
        <a:p>
          <a:endParaRPr lang="es-ES_tradnl"/>
        </a:p>
      </dgm:t>
    </dgm:pt>
    <dgm:pt modelId="{D911126E-15C4-4784-9054-AE3B70942932}">
      <dgm:prSet custT="1"/>
      <dgm:spPr/>
      <dgm:t>
        <a:bodyPr/>
        <a:lstStyle/>
        <a:p>
          <a:pPr rtl="0"/>
          <a:r>
            <a:rPr lang="es-ES" sz="1800" dirty="0" smtClean="0"/>
            <a:t>Responsabilidad limitada</a:t>
          </a:r>
          <a:endParaRPr lang="es-ES_tradnl" sz="1800" dirty="0"/>
        </a:p>
      </dgm:t>
    </dgm:pt>
    <dgm:pt modelId="{5676E141-A38C-4F97-A95C-6D7026130513}" type="parTrans" cxnId="{249CD701-70D1-4A66-B674-8A1A336FF9E1}">
      <dgm:prSet/>
      <dgm:spPr/>
      <dgm:t>
        <a:bodyPr/>
        <a:lstStyle/>
        <a:p>
          <a:endParaRPr lang="es-ES_tradnl"/>
        </a:p>
      </dgm:t>
    </dgm:pt>
    <dgm:pt modelId="{13E8D567-C388-46A5-B498-2E48F0319C18}" type="sibTrans" cxnId="{249CD701-70D1-4A66-B674-8A1A336FF9E1}">
      <dgm:prSet/>
      <dgm:spPr/>
      <dgm:t>
        <a:bodyPr/>
        <a:lstStyle/>
        <a:p>
          <a:endParaRPr lang="es-ES_tradnl"/>
        </a:p>
      </dgm:t>
    </dgm:pt>
    <dgm:pt modelId="{9F829908-A7A3-466A-90FD-9D8534B97BD9}">
      <dgm:prSet custT="1"/>
      <dgm:spPr/>
      <dgm:t>
        <a:bodyPr/>
        <a:lstStyle/>
        <a:p>
          <a:pPr rtl="0"/>
          <a:r>
            <a:rPr lang="es-ES" sz="1800" smtClean="0"/>
            <a:t>Legítima </a:t>
          </a:r>
          <a:r>
            <a:rPr lang="es-ES" sz="1800" dirty="0" smtClean="0"/>
            <a:t>y </a:t>
          </a:r>
          <a:r>
            <a:rPr lang="es-ES" sz="1800" i="1" dirty="0" err="1" smtClean="0"/>
            <a:t>Standum</a:t>
          </a:r>
          <a:r>
            <a:rPr lang="es-ES" sz="1800" i="1" dirty="0" smtClean="0"/>
            <a:t> </a:t>
          </a:r>
          <a:r>
            <a:rPr lang="es-ES" sz="1800" i="1" dirty="0" err="1" smtClean="0"/>
            <a:t>est</a:t>
          </a:r>
          <a:r>
            <a:rPr lang="es-ES" sz="1800" i="1" dirty="0" smtClean="0"/>
            <a:t> </a:t>
          </a:r>
          <a:r>
            <a:rPr lang="es-ES" sz="1800" i="1" dirty="0" err="1" smtClean="0"/>
            <a:t>chartae</a:t>
          </a:r>
          <a:endParaRPr lang="es-ES_tradnl" sz="1800" dirty="0"/>
        </a:p>
      </dgm:t>
    </dgm:pt>
    <dgm:pt modelId="{B51E81B0-D65E-4D7E-A10D-1C598F2E37DC}" type="parTrans" cxnId="{70B2205C-DAE3-482F-86E2-A2F2CCD3ED75}">
      <dgm:prSet/>
      <dgm:spPr/>
      <dgm:t>
        <a:bodyPr/>
        <a:lstStyle/>
        <a:p>
          <a:endParaRPr lang="es-ES_tradnl"/>
        </a:p>
      </dgm:t>
    </dgm:pt>
    <dgm:pt modelId="{6A9C2801-4BF9-492C-8B6C-8479594E933D}" type="sibTrans" cxnId="{70B2205C-DAE3-482F-86E2-A2F2CCD3ED75}">
      <dgm:prSet/>
      <dgm:spPr/>
      <dgm:t>
        <a:bodyPr/>
        <a:lstStyle/>
        <a:p>
          <a:endParaRPr lang="es-ES_tradnl"/>
        </a:p>
      </dgm:t>
    </dgm:pt>
    <dgm:pt modelId="{99313B86-E2B7-4674-AD7A-EA4B4BDBFBDA}">
      <dgm:prSet custT="1"/>
      <dgm:spPr/>
      <dgm:t>
        <a:bodyPr/>
        <a:lstStyle/>
        <a:p>
          <a:pPr rtl="0"/>
          <a:r>
            <a:rPr lang="es-ES" sz="1800" dirty="0" smtClean="0"/>
            <a:t>Ley estatal: 15/2015, de 2 de julio (LJV)</a:t>
          </a:r>
          <a:endParaRPr lang="es-ES_tradnl" sz="1800" dirty="0"/>
        </a:p>
      </dgm:t>
    </dgm:pt>
    <dgm:pt modelId="{89AB9A45-DDBA-43B5-8835-B11D320C3A02}" type="parTrans" cxnId="{48254500-0B0D-4BAF-BBDF-957693BF0436}">
      <dgm:prSet/>
      <dgm:spPr/>
      <dgm:t>
        <a:bodyPr/>
        <a:lstStyle/>
        <a:p>
          <a:endParaRPr lang="es-ES_tradnl"/>
        </a:p>
      </dgm:t>
    </dgm:pt>
    <dgm:pt modelId="{FEC8FF29-4E0A-4AD3-BBAE-287CED25DD2E}" type="sibTrans" cxnId="{48254500-0B0D-4BAF-BBDF-957693BF0436}">
      <dgm:prSet/>
      <dgm:spPr/>
      <dgm:t>
        <a:bodyPr/>
        <a:lstStyle/>
        <a:p>
          <a:endParaRPr lang="es-ES_tradnl"/>
        </a:p>
      </dgm:t>
    </dgm:pt>
    <dgm:pt modelId="{E40D4713-A4F0-4DD7-B7E8-9F069F0DA303}" type="pres">
      <dgm:prSet presAssocID="{07510725-5119-4233-801B-BCF3A3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1C30CB0-F3FA-4672-BAA2-6D3AA2D509A3}" type="pres">
      <dgm:prSet presAssocID="{07510725-5119-4233-801B-BCF3A3B65714}" presName="fgShape" presStyleLbl="fgShp" presStyleIdx="0" presStyleCnt="1" custScaleX="99660" custScaleY="46244" custLinFactNeighborY="36004"/>
      <dgm:spPr/>
      <dgm:t>
        <a:bodyPr/>
        <a:lstStyle/>
        <a:p>
          <a:endParaRPr lang="es-ES_tradnl"/>
        </a:p>
      </dgm:t>
    </dgm:pt>
    <dgm:pt modelId="{F2320D0A-2924-409D-894D-6124F6E5FB54}" type="pres">
      <dgm:prSet presAssocID="{07510725-5119-4233-801B-BCF3A3B65714}" presName="linComp" presStyleCnt="0"/>
      <dgm:spPr/>
      <dgm:t>
        <a:bodyPr/>
        <a:lstStyle/>
        <a:p>
          <a:endParaRPr lang="es-ES_tradnl"/>
        </a:p>
      </dgm:t>
    </dgm:pt>
    <dgm:pt modelId="{912C8483-B86D-4527-9E74-32F8984ED7A3}" type="pres">
      <dgm:prSet presAssocID="{0427FFCA-94B1-4715-8F44-B90D239C5731}" presName="compNode" presStyleCnt="0"/>
      <dgm:spPr/>
      <dgm:t>
        <a:bodyPr/>
        <a:lstStyle/>
        <a:p>
          <a:endParaRPr lang="es-ES_tradnl"/>
        </a:p>
      </dgm:t>
    </dgm:pt>
    <dgm:pt modelId="{26382E4B-FFAA-4A0A-8DAE-5D6B117117B1}" type="pres">
      <dgm:prSet presAssocID="{0427FFCA-94B1-4715-8F44-B90D239C5731}" presName="bkgdShape" presStyleLbl="node1" presStyleIdx="0" presStyleCnt="3"/>
      <dgm:spPr/>
      <dgm:t>
        <a:bodyPr/>
        <a:lstStyle/>
        <a:p>
          <a:endParaRPr lang="es-ES_tradnl"/>
        </a:p>
      </dgm:t>
    </dgm:pt>
    <dgm:pt modelId="{7F71CB32-C9C3-4AB1-B153-05A3B6FF2CBB}" type="pres">
      <dgm:prSet presAssocID="{0427FFCA-94B1-4715-8F44-B90D239C5731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830BB5C-0063-4FFE-9C8D-7428563C1941}" type="pres">
      <dgm:prSet presAssocID="{0427FFCA-94B1-4715-8F44-B90D239C5731}" presName="invisiNode" presStyleLbl="node1" presStyleIdx="0" presStyleCnt="3"/>
      <dgm:spPr/>
      <dgm:t>
        <a:bodyPr/>
        <a:lstStyle/>
        <a:p>
          <a:endParaRPr lang="es-ES_tradnl"/>
        </a:p>
      </dgm:t>
    </dgm:pt>
    <dgm:pt modelId="{A4DA3C13-636C-4396-94EB-1DA90539B783}" type="pres">
      <dgm:prSet presAssocID="{0427FFCA-94B1-4715-8F44-B90D239C5731}" presName="imagNode" presStyleLbl="fgImgPlace1" presStyleIdx="0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  <dgm:t>
        <a:bodyPr/>
        <a:lstStyle/>
        <a:p>
          <a:endParaRPr lang="es-ES_tradnl"/>
        </a:p>
      </dgm:t>
    </dgm:pt>
    <dgm:pt modelId="{C93CDBFF-07DE-4B8E-9331-247F11A43AD4}" type="pres">
      <dgm:prSet presAssocID="{18A7062D-62CB-43DA-8AD6-9EA97ACE3D7B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3787A2EC-08AD-4BCE-BE0E-BAEC9B8A5003}" type="pres">
      <dgm:prSet presAssocID="{E8743DC4-293F-41BB-AD0E-C76E399BDF7A}" presName="compNode" presStyleCnt="0"/>
      <dgm:spPr/>
      <dgm:t>
        <a:bodyPr/>
        <a:lstStyle/>
        <a:p>
          <a:endParaRPr lang="es-ES_tradnl"/>
        </a:p>
      </dgm:t>
    </dgm:pt>
    <dgm:pt modelId="{0DAFB1F6-5F42-4ADD-96D9-FA80AA575A1D}" type="pres">
      <dgm:prSet presAssocID="{E8743DC4-293F-41BB-AD0E-C76E399BDF7A}" presName="bkgdShape" presStyleLbl="node1" presStyleIdx="1" presStyleCnt="3"/>
      <dgm:spPr/>
      <dgm:t>
        <a:bodyPr/>
        <a:lstStyle/>
        <a:p>
          <a:endParaRPr lang="es-ES_tradnl"/>
        </a:p>
      </dgm:t>
    </dgm:pt>
    <dgm:pt modelId="{8A82EEE5-6D0A-408D-BE1E-98A476EFC17D}" type="pres">
      <dgm:prSet presAssocID="{E8743DC4-293F-41BB-AD0E-C76E399BDF7A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6E54900-C031-4113-84AF-7F460C400765}" type="pres">
      <dgm:prSet presAssocID="{E8743DC4-293F-41BB-AD0E-C76E399BDF7A}" presName="invisiNode" presStyleLbl="node1" presStyleIdx="1" presStyleCnt="3"/>
      <dgm:spPr/>
      <dgm:t>
        <a:bodyPr/>
        <a:lstStyle/>
        <a:p>
          <a:endParaRPr lang="es-ES_tradnl"/>
        </a:p>
      </dgm:t>
    </dgm:pt>
    <dgm:pt modelId="{41D6724D-4EAB-46BA-8FC6-13FB29926793}" type="pres">
      <dgm:prSet presAssocID="{E8743DC4-293F-41BB-AD0E-C76E399BDF7A}" presName="imagNode" presStyleLbl="fgImgPlace1" presStyleIdx="1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es-ES_tradnl"/>
        </a:p>
      </dgm:t>
    </dgm:pt>
    <dgm:pt modelId="{D082E329-7CE3-481A-8C3A-46BEA6CE029A}" type="pres">
      <dgm:prSet presAssocID="{B01755AA-E685-4951-B807-FF0D0F879FF4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CE6DE8A0-0C90-46C9-9B2C-571F45EB0A01}" type="pres">
      <dgm:prSet presAssocID="{FAA97E3D-5685-469E-9BC8-25E1CF004DDD}" presName="compNode" presStyleCnt="0"/>
      <dgm:spPr/>
      <dgm:t>
        <a:bodyPr/>
        <a:lstStyle/>
        <a:p>
          <a:endParaRPr lang="es-ES_tradnl"/>
        </a:p>
      </dgm:t>
    </dgm:pt>
    <dgm:pt modelId="{3D9FE230-101D-4326-A4B6-7CB492BAAF07}" type="pres">
      <dgm:prSet presAssocID="{FAA97E3D-5685-469E-9BC8-25E1CF004DDD}" presName="bkgdShape" presStyleLbl="node1" presStyleIdx="2" presStyleCnt="3"/>
      <dgm:spPr/>
      <dgm:t>
        <a:bodyPr/>
        <a:lstStyle/>
        <a:p>
          <a:endParaRPr lang="es-ES"/>
        </a:p>
      </dgm:t>
    </dgm:pt>
    <dgm:pt modelId="{E9C799C7-ACCA-4E89-B814-315ACDB611FD}" type="pres">
      <dgm:prSet presAssocID="{FAA97E3D-5685-469E-9BC8-25E1CF004DD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EE72B1-24E1-48C6-9064-D8FE21839E90}" type="pres">
      <dgm:prSet presAssocID="{FAA97E3D-5685-469E-9BC8-25E1CF004DDD}" presName="invisiNode" presStyleLbl="node1" presStyleIdx="2" presStyleCnt="3"/>
      <dgm:spPr/>
      <dgm:t>
        <a:bodyPr/>
        <a:lstStyle/>
        <a:p>
          <a:endParaRPr lang="es-ES_tradnl"/>
        </a:p>
      </dgm:t>
    </dgm:pt>
    <dgm:pt modelId="{D2582E07-1151-477C-A676-A40AC44F1F91}" type="pres">
      <dgm:prSet presAssocID="{FAA97E3D-5685-469E-9BC8-25E1CF004DDD}" presName="imagNode" presStyleLbl="fgImgPlac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es-ES_tradnl"/>
        </a:p>
      </dgm:t>
    </dgm:pt>
  </dgm:ptLst>
  <dgm:cxnLst>
    <dgm:cxn modelId="{AE9C075F-CD9B-4B1C-B294-F4DE99DCA0F5}" srcId="{816DD725-C78C-4A55-B335-A526D6E95E24}" destId="{0989EB69-8EE4-4110-9F74-9ED7291A156D}" srcOrd="0" destOrd="0" parTransId="{64755C4A-CF6D-4B47-A059-A51CF8964CBE}" sibTransId="{0F0C66C0-9F09-416A-80E6-C826D71BBBC0}"/>
    <dgm:cxn modelId="{013716EE-8DFC-4510-BCF0-4E0740E80754}" type="presOf" srcId="{86218B37-B051-4554-967C-D38E173044BF}" destId="{7F71CB32-C9C3-4AB1-B153-05A3B6FF2CBB}" srcOrd="1" destOrd="2" presId="urn:microsoft.com/office/officeart/2005/8/layout/hList7"/>
    <dgm:cxn modelId="{9B6A0EF3-29E0-42FB-BBDB-02917BEC571A}" type="presOf" srcId="{47E64671-A6E5-487D-9B1F-6EA6EA19ACFF}" destId="{26382E4B-FFAA-4A0A-8DAE-5D6B117117B1}" srcOrd="0" destOrd="1" presId="urn:microsoft.com/office/officeart/2005/8/layout/hList7"/>
    <dgm:cxn modelId="{11052432-7EC9-4822-B368-FE8B12893848}" srcId="{07510725-5119-4233-801B-BCF3A3B65714}" destId="{0427FFCA-94B1-4715-8F44-B90D239C5731}" srcOrd="0" destOrd="0" parTransId="{66151A7D-C74D-4FDE-9F18-40783B9DB259}" sibTransId="{18A7062D-62CB-43DA-8AD6-9EA97ACE3D7B}"/>
    <dgm:cxn modelId="{249CD701-70D1-4A66-B674-8A1A336FF9E1}" srcId="{FAA97E3D-5685-469E-9BC8-25E1CF004DDD}" destId="{D911126E-15C4-4784-9054-AE3B70942932}" srcOrd="5" destOrd="0" parTransId="{5676E141-A38C-4F97-A95C-6D7026130513}" sibTransId="{13E8D567-C388-46A5-B498-2E48F0319C18}"/>
    <dgm:cxn modelId="{CABBCE83-F904-4D05-A534-AB0449B9F66C}" type="presOf" srcId="{99313B86-E2B7-4674-AD7A-EA4B4BDBFBDA}" destId="{26382E4B-FFAA-4A0A-8DAE-5D6B117117B1}" srcOrd="0" destOrd="6" presId="urn:microsoft.com/office/officeart/2005/8/layout/hList7"/>
    <dgm:cxn modelId="{B2273578-6657-4D34-AF54-9E9E9381AF7E}" type="presOf" srcId="{E8743DC4-293F-41BB-AD0E-C76E399BDF7A}" destId="{8A82EEE5-6D0A-408D-BE1E-98A476EFC17D}" srcOrd="1" destOrd="0" presId="urn:microsoft.com/office/officeart/2005/8/layout/hList7"/>
    <dgm:cxn modelId="{70C42AF6-91E9-4A15-BE28-71B5E85B52CB}" type="presOf" srcId="{0989EB69-8EE4-4110-9F74-9ED7291A156D}" destId="{26382E4B-FFAA-4A0A-8DAE-5D6B117117B1}" srcOrd="0" destOrd="4" presId="urn:microsoft.com/office/officeart/2005/8/layout/hList7"/>
    <dgm:cxn modelId="{FF14B4C9-D21C-401F-82B0-E52023702E0C}" type="presOf" srcId="{4B470C11-077E-4C97-A109-3C97C9481E34}" destId="{7F71CB32-C9C3-4AB1-B153-05A3B6FF2CBB}" srcOrd="1" destOrd="5" presId="urn:microsoft.com/office/officeart/2005/8/layout/hList7"/>
    <dgm:cxn modelId="{7F98C979-9E46-4E24-8076-3D91FFDDF991}" type="presOf" srcId="{0989EB69-8EE4-4110-9F74-9ED7291A156D}" destId="{7F71CB32-C9C3-4AB1-B153-05A3B6FF2CBB}" srcOrd="1" destOrd="4" presId="urn:microsoft.com/office/officeart/2005/8/layout/hList7"/>
    <dgm:cxn modelId="{838382A8-E30B-4C71-AC73-F4AC6221E22B}" srcId="{E8743DC4-293F-41BB-AD0E-C76E399BDF7A}" destId="{E35A4C04-0AF6-4BB6-9750-427BE5A8E588}" srcOrd="0" destOrd="0" parTransId="{F7317920-AE90-4E8D-A6D4-90E7D60C2358}" sibTransId="{F33380E9-8E37-410E-A678-70D31525A7B4}"/>
    <dgm:cxn modelId="{4631D1A1-902D-4461-883A-AB40E2FBE17E}" type="presOf" srcId="{4566090C-2750-4EF5-A94D-B66915E0CC23}" destId="{3D9FE230-101D-4326-A4B6-7CB492BAAF07}" srcOrd="0" destOrd="5" presId="urn:microsoft.com/office/officeart/2005/8/layout/hList7"/>
    <dgm:cxn modelId="{08E2B351-FB85-435E-A613-F4F93F23BC87}" srcId="{FAA97E3D-5685-469E-9BC8-25E1CF004DDD}" destId="{4566090C-2750-4EF5-A94D-B66915E0CC23}" srcOrd="3" destOrd="0" parTransId="{E27B4853-3034-4AD5-93B1-3B7594601A74}" sibTransId="{237A1CF3-0610-4363-AEB2-75AC0344D038}"/>
    <dgm:cxn modelId="{CDAF980E-5B3A-4A9D-B1A5-2FEDFB9DD526}" type="presOf" srcId="{FAA97E3D-5685-469E-9BC8-25E1CF004DDD}" destId="{3D9FE230-101D-4326-A4B6-7CB492BAAF07}" srcOrd="0" destOrd="0" presId="urn:microsoft.com/office/officeart/2005/8/layout/hList7"/>
    <dgm:cxn modelId="{0C0B3148-3151-43BC-BC6F-E872302AD24C}" type="presOf" srcId="{B01755AA-E685-4951-B807-FF0D0F879FF4}" destId="{D082E329-7CE3-481A-8C3A-46BEA6CE029A}" srcOrd="0" destOrd="0" presId="urn:microsoft.com/office/officeart/2005/8/layout/hList7"/>
    <dgm:cxn modelId="{61E0DFCD-6240-4574-91C5-5718DB708533}" type="presOf" srcId="{7FE1ED16-B519-4CDF-B42F-155952669A4F}" destId="{3D9FE230-101D-4326-A4B6-7CB492BAAF07}" srcOrd="0" destOrd="4" presId="urn:microsoft.com/office/officeart/2005/8/layout/hList7"/>
    <dgm:cxn modelId="{759A50C7-CE40-47C0-B8B7-CA6B08B457E8}" srcId="{07510725-5119-4233-801B-BCF3A3B65714}" destId="{E8743DC4-293F-41BB-AD0E-C76E399BDF7A}" srcOrd="1" destOrd="0" parTransId="{C1AAF57E-2CC2-4FF1-8AC8-6B158E4CF449}" sibTransId="{B01755AA-E685-4951-B807-FF0D0F879FF4}"/>
    <dgm:cxn modelId="{684D3298-55D9-4319-8E20-EC0CFA824833}" type="presOf" srcId="{FAA97E3D-5685-469E-9BC8-25E1CF004DDD}" destId="{E9C799C7-ACCA-4E89-B814-315ACDB611FD}" srcOrd="1" destOrd="0" presId="urn:microsoft.com/office/officeart/2005/8/layout/hList7"/>
    <dgm:cxn modelId="{5F019D72-1262-4A1B-9B20-13B8A2821AE7}" type="presOf" srcId="{E8743DC4-293F-41BB-AD0E-C76E399BDF7A}" destId="{0DAFB1F6-5F42-4ADD-96D9-FA80AA575A1D}" srcOrd="0" destOrd="0" presId="urn:microsoft.com/office/officeart/2005/8/layout/hList7"/>
    <dgm:cxn modelId="{8D9903C0-4D27-4346-979F-7A8C789FA5B5}" type="presOf" srcId="{99313B86-E2B7-4674-AD7A-EA4B4BDBFBDA}" destId="{7F71CB32-C9C3-4AB1-B153-05A3B6FF2CBB}" srcOrd="1" destOrd="6" presId="urn:microsoft.com/office/officeart/2005/8/layout/hList7"/>
    <dgm:cxn modelId="{D52E941E-7314-496D-9DF7-2FEFC50B30CF}" srcId="{0427FFCA-94B1-4715-8F44-B90D239C5731}" destId="{47E64671-A6E5-487D-9B1F-6EA6EA19ACFF}" srcOrd="0" destOrd="0" parTransId="{B9E3201D-74D0-43F5-89FA-F91093B190BD}" sibTransId="{A2080BFF-B240-4691-A25E-54BC05B39CC3}"/>
    <dgm:cxn modelId="{F4BF3D17-AA41-4A19-92AA-8DB2D0FDC3A8}" type="presOf" srcId="{7FE1ED16-B519-4CDF-B42F-155952669A4F}" destId="{E9C799C7-ACCA-4E89-B814-315ACDB611FD}" srcOrd="1" destOrd="4" presId="urn:microsoft.com/office/officeart/2005/8/layout/hList7"/>
    <dgm:cxn modelId="{38D8CC87-2B19-4D78-80DF-441C3AB6B223}" srcId="{E8743DC4-293F-41BB-AD0E-C76E399BDF7A}" destId="{8F889373-769D-498C-8892-F1161F58D98E}" srcOrd="3" destOrd="0" parTransId="{3E084790-1879-42A4-AE41-0E6AFEBEBAC3}" sibTransId="{49D34D51-BCFF-4062-8460-8C96ED704D97}"/>
    <dgm:cxn modelId="{8DCFF540-4B56-44B4-9B9B-825E891D41B9}" srcId="{E8743DC4-293F-41BB-AD0E-C76E399BDF7A}" destId="{AED459F2-23D7-4E03-9B31-5553F8D481EA}" srcOrd="1" destOrd="0" parTransId="{0311BE32-65EE-415A-9690-414BD0DBA9BD}" sibTransId="{CC15F8E1-E57A-4804-B868-21CEF3BC74FE}"/>
    <dgm:cxn modelId="{BB64B26A-E3D6-40E2-B145-C2D3733F731C}" srcId="{FAA97E3D-5685-469E-9BC8-25E1CF004DDD}" destId="{7FE1ED16-B519-4CDF-B42F-155952669A4F}" srcOrd="2" destOrd="0" parTransId="{7D750165-A965-4C5E-B0A1-84CEB29BF184}" sibTransId="{368698C5-3E66-4005-9DD1-A37336DDD3A4}"/>
    <dgm:cxn modelId="{A127A81B-31FE-4DA7-9F51-B5ED17693D56}" type="presOf" srcId="{47E64671-A6E5-487D-9B1F-6EA6EA19ACFF}" destId="{7F71CB32-C9C3-4AB1-B153-05A3B6FF2CBB}" srcOrd="1" destOrd="1" presId="urn:microsoft.com/office/officeart/2005/8/layout/hList7"/>
    <dgm:cxn modelId="{63C7BA65-209F-4A90-A265-EEF99A2BC401}" srcId="{FAA97E3D-5685-469E-9BC8-25E1CF004DDD}" destId="{2BEFB337-A4F9-4D14-BD6F-5015DE11A3D5}" srcOrd="4" destOrd="0" parTransId="{AD03A895-33F4-461F-89CB-99B6EC6BC813}" sibTransId="{4A80E865-D576-4E72-9DF7-D19EFD35C737}"/>
    <dgm:cxn modelId="{C3352F02-3D7C-4BCA-B907-57E5B02AB899}" type="presOf" srcId="{86218B37-B051-4554-967C-D38E173044BF}" destId="{26382E4B-FFAA-4A0A-8DAE-5D6B117117B1}" srcOrd="0" destOrd="2" presId="urn:microsoft.com/office/officeart/2005/8/layout/hList7"/>
    <dgm:cxn modelId="{89CB1291-5727-4616-B44E-7F0E45F16B9F}" type="presOf" srcId="{18A7062D-62CB-43DA-8AD6-9EA97ACE3D7B}" destId="{C93CDBFF-07DE-4B8E-9331-247F11A43AD4}" srcOrd="0" destOrd="0" presId="urn:microsoft.com/office/officeart/2005/8/layout/hList7"/>
    <dgm:cxn modelId="{7B91CF0F-F74B-4F4D-B99D-AD137336B5E6}" type="presOf" srcId="{9F829908-A7A3-466A-90FD-9D8534B97BD9}" destId="{3D9FE230-101D-4326-A4B6-7CB492BAAF07}" srcOrd="0" destOrd="3" presId="urn:microsoft.com/office/officeart/2005/8/layout/hList7"/>
    <dgm:cxn modelId="{B6AA1C6D-641B-4985-BDA7-26BD9FFEB51C}" type="presOf" srcId="{E35A4C04-0AF6-4BB6-9750-427BE5A8E588}" destId="{8A82EEE5-6D0A-408D-BE1E-98A476EFC17D}" srcOrd="1" destOrd="1" presId="urn:microsoft.com/office/officeart/2005/8/layout/hList7"/>
    <dgm:cxn modelId="{FBB6D154-742A-4A23-8733-CDD58BF805FA}" type="presOf" srcId="{2BEFB337-A4F9-4D14-BD6F-5015DE11A3D5}" destId="{3D9FE230-101D-4326-A4B6-7CB492BAAF07}" srcOrd="0" destOrd="6" presId="urn:microsoft.com/office/officeart/2005/8/layout/hList7"/>
    <dgm:cxn modelId="{D8919622-5898-45C5-AD55-C7217F23230E}" type="presOf" srcId="{FE04986B-3EFA-44FB-8E1C-FEFC0649EF22}" destId="{3D9FE230-101D-4326-A4B6-7CB492BAAF07}" srcOrd="0" destOrd="1" presId="urn:microsoft.com/office/officeart/2005/8/layout/hList7"/>
    <dgm:cxn modelId="{0B6A75A7-A36A-4DF2-89DD-6C3BF6FD74F8}" type="presOf" srcId="{4B470C11-077E-4C97-A109-3C97C9481E34}" destId="{26382E4B-FFAA-4A0A-8DAE-5D6B117117B1}" srcOrd="0" destOrd="5" presId="urn:microsoft.com/office/officeart/2005/8/layout/hList7"/>
    <dgm:cxn modelId="{4BF753DE-3C41-4DAC-8D85-7D4B842D9A2B}" srcId="{E8743DC4-293F-41BB-AD0E-C76E399BDF7A}" destId="{4FE87AFB-C6EE-4584-84E9-07DBCD74D0F3}" srcOrd="2" destOrd="0" parTransId="{A55EC89D-C37F-4807-A462-7637B7D3572E}" sibTransId="{13776B8E-B86D-4CEC-98EF-B19E9F76C410}"/>
    <dgm:cxn modelId="{AAECAB57-13C0-4A88-806A-7FDAA9B0F6A5}" type="presOf" srcId="{6AED0FEB-328C-4183-B60A-6CC3468B492F}" destId="{3D9FE230-101D-4326-A4B6-7CB492BAAF07}" srcOrd="0" destOrd="2" presId="urn:microsoft.com/office/officeart/2005/8/layout/hList7"/>
    <dgm:cxn modelId="{316CE783-F752-46C1-BA3E-4E50E73F8152}" type="presOf" srcId="{AED459F2-23D7-4E03-9B31-5553F8D481EA}" destId="{8A82EEE5-6D0A-408D-BE1E-98A476EFC17D}" srcOrd="1" destOrd="2" presId="urn:microsoft.com/office/officeart/2005/8/layout/hList7"/>
    <dgm:cxn modelId="{479FF05F-2BA1-4D9E-9E89-5D6C120C207F}" srcId="{07510725-5119-4233-801B-BCF3A3B65714}" destId="{FAA97E3D-5685-469E-9BC8-25E1CF004DDD}" srcOrd="2" destOrd="0" parTransId="{0110F10A-7F8E-4988-BB7A-CC4E6CACAE2C}" sibTransId="{89EE057A-530E-4D6B-B491-3A0E1E7A2B50}"/>
    <dgm:cxn modelId="{512AB557-74A3-4C95-9B0C-74E949A3182D}" type="presOf" srcId="{E35A4C04-0AF6-4BB6-9750-427BE5A8E588}" destId="{0DAFB1F6-5F42-4ADD-96D9-FA80AA575A1D}" srcOrd="0" destOrd="1" presId="urn:microsoft.com/office/officeart/2005/8/layout/hList7"/>
    <dgm:cxn modelId="{B72AEB49-62DE-4501-BBFB-6ADEF27FF64B}" type="presOf" srcId="{6AED0FEB-328C-4183-B60A-6CC3468B492F}" destId="{E9C799C7-ACCA-4E89-B814-315ACDB611FD}" srcOrd="1" destOrd="2" presId="urn:microsoft.com/office/officeart/2005/8/layout/hList7"/>
    <dgm:cxn modelId="{5654FBCD-1DDC-4FAB-AF64-1DD700EF890D}" type="presOf" srcId="{4566090C-2750-4EF5-A94D-B66915E0CC23}" destId="{E9C799C7-ACCA-4E89-B814-315ACDB611FD}" srcOrd="1" destOrd="5" presId="urn:microsoft.com/office/officeart/2005/8/layout/hList7"/>
    <dgm:cxn modelId="{4A4AF6B5-8CCB-4514-8969-1628C0C67411}" type="presOf" srcId="{AED459F2-23D7-4E03-9B31-5553F8D481EA}" destId="{0DAFB1F6-5F42-4ADD-96D9-FA80AA575A1D}" srcOrd="0" destOrd="2" presId="urn:microsoft.com/office/officeart/2005/8/layout/hList7"/>
    <dgm:cxn modelId="{AA6B30CB-EB9C-42C3-B158-DF9C039310AA}" srcId="{0427FFCA-94B1-4715-8F44-B90D239C5731}" destId="{816DD725-C78C-4A55-B335-A526D6E95E24}" srcOrd="2" destOrd="0" parTransId="{431BBE07-BCFA-49F8-B6E4-042A18DAAC8E}" sibTransId="{7384F012-911F-4F7D-BAE5-A8C82CB2434B}"/>
    <dgm:cxn modelId="{AC0E01BA-8F90-4154-86C6-BA3024054829}" type="presOf" srcId="{E0B17A7F-1D9F-46B0-8E85-DAA620BB262F}" destId="{3D9FE230-101D-4326-A4B6-7CB492BAAF07}" srcOrd="0" destOrd="8" presId="urn:microsoft.com/office/officeart/2005/8/layout/hList7"/>
    <dgm:cxn modelId="{48254500-0B0D-4BAF-BBDF-957693BF0436}" srcId="{0427FFCA-94B1-4715-8F44-B90D239C5731}" destId="{99313B86-E2B7-4674-AD7A-EA4B4BDBFBDA}" srcOrd="3" destOrd="0" parTransId="{89AB9A45-DDBA-43B5-8835-B11D320C3A02}" sibTransId="{FEC8FF29-4E0A-4AD3-BBAE-287CED25DD2E}"/>
    <dgm:cxn modelId="{5B9AF736-A890-4759-9A88-79739FF481A4}" type="presOf" srcId="{8F889373-769D-498C-8892-F1161F58D98E}" destId="{8A82EEE5-6D0A-408D-BE1E-98A476EFC17D}" srcOrd="1" destOrd="4" presId="urn:microsoft.com/office/officeart/2005/8/layout/hList7"/>
    <dgm:cxn modelId="{A5708DE3-5B32-4907-BEEE-F0998EC0BD11}" type="presOf" srcId="{E0B17A7F-1D9F-46B0-8E85-DAA620BB262F}" destId="{E9C799C7-ACCA-4E89-B814-315ACDB611FD}" srcOrd="1" destOrd="8" presId="urn:microsoft.com/office/officeart/2005/8/layout/hList7"/>
    <dgm:cxn modelId="{49E17531-1B68-409E-90AA-81F2B0058D08}" type="presOf" srcId="{8F889373-769D-498C-8892-F1161F58D98E}" destId="{0DAFB1F6-5F42-4ADD-96D9-FA80AA575A1D}" srcOrd="0" destOrd="4" presId="urn:microsoft.com/office/officeart/2005/8/layout/hList7"/>
    <dgm:cxn modelId="{2FA2A7E7-4768-45CA-8ABE-AB07F7DD2A7F}" srcId="{0427FFCA-94B1-4715-8F44-B90D239C5731}" destId="{86218B37-B051-4554-967C-D38E173044BF}" srcOrd="1" destOrd="0" parTransId="{CC58E651-46A9-42B9-BC46-7B3009DC235E}" sibTransId="{CE51CA2C-2890-4059-8FE0-D433EAFCB677}"/>
    <dgm:cxn modelId="{2774611E-FEB0-4B33-8CCA-F89CF32558A3}" type="presOf" srcId="{816DD725-C78C-4A55-B335-A526D6E95E24}" destId="{26382E4B-FFAA-4A0A-8DAE-5D6B117117B1}" srcOrd="0" destOrd="3" presId="urn:microsoft.com/office/officeart/2005/8/layout/hList7"/>
    <dgm:cxn modelId="{BE4C9C9F-B9D6-43B6-AF04-10999A129D32}" type="presOf" srcId="{2BEFB337-A4F9-4D14-BD6F-5015DE11A3D5}" destId="{E9C799C7-ACCA-4E89-B814-315ACDB611FD}" srcOrd="1" destOrd="6" presId="urn:microsoft.com/office/officeart/2005/8/layout/hList7"/>
    <dgm:cxn modelId="{68A8B882-5DB3-4CB0-BB3E-6024FFDF8AE4}" type="presOf" srcId="{0427FFCA-94B1-4715-8F44-B90D239C5731}" destId="{7F71CB32-C9C3-4AB1-B153-05A3B6FF2CBB}" srcOrd="1" destOrd="0" presId="urn:microsoft.com/office/officeart/2005/8/layout/hList7"/>
    <dgm:cxn modelId="{A63BF5C0-9674-4D18-B00A-35EAA64E73AB}" srcId="{FAA97E3D-5685-469E-9BC8-25E1CF004DDD}" destId="{6AED0FEB-328C-4183-B60A-6CC3468B492F}" srcOrd="1" destOrd="0" parTransId="{876ED2CF-C963-4644-B227-352D10B82DF7}" sibTransId="{CCAA31A2-0F4D-4598-8A59-10EEF92C230C}"/>
    <dgm:cxn modelId="{0FFA225F-2C4F-4E43-86CF-A9324FF9839D}" type="presOf" srcId="{D911126E-15C4-4784-9054-AE3B70942932}" destId="{E9C799C7-ACCA-4E89-B814-315ACDB611FD}" srcOrd="1" destOrd="7" presId="urn:microsoft.com/office/officeart/2005/8/layout/hList7"/>
    <dgm:cxn modelId="{DA945DC5-5418-4A3F-923A-DEEC686D9DA0}" srcId="{816DD725-C78C-4A55-B335-A526D6E95E24}" destId="{4B470C11-077E-4C97-A109-3C97C9481E34}" srcOrd="1" destOrd="0" parTransId="{4AB75EB2-E51F-443D-8716-B73FC21F661F}" sibTransId="{037EB3DC-3BBC-4B3B-A528-E2A582C5F6EC}"/>
    <dgm:cxn modelId="{015B36E0-ECDB-4B17-AFB3-E28D90DBA77E}" type="presOf" srcId="{816DD725-C78C-4A55-B335-A526D6E95E24}" destId="{7F71CB32-C9C3-4AB1-B153-05A3B6FF2CBB}" srcOrd="1" destOrd="3" presId="urn:microsoft.com/office/officeart/2005/8/layout/hList7"/>
    <dgm:cxn modelId="{97B7E783-ADAC-4F62-AE18-6AE394CF2AB5}" type="presOf" srcId="{9F829908-A7A3-466A-90FD-9D8534B97BD9}" destId="{E9C799C7-ACCA-4E89-B814-315ACDB611FD}" srcOrd="1" destOrd="3" presId="urn:microsoft.com/office/officeart/2005/8/layout/hList7"/>
    <dgm:cxn modelId="{E07A5C98-0FFB-4A8F-8040-95E3F2574D26}" srcId="{FAA97E3D-5685-469E-9BC8-25E1CF004DDD}" destId="{FE04986B-3EFA-44FB-8E1C-FEFC0649EF22}" srcOrd="0" destOrd="0" parTransId="{7D27A397-A4FB-404C-9C37-E6609A5D2299}" sibTransId="{D88BC221-5450-4E3F-A8B9-5A7A2D866F01}"/>
    <dgm:cxn modelId="{EF7A18D0-3F1F-44CE-A21E-0C7E7F0DC1B6}" type="presOf" srcId="{FE04986B-3EFA-44FB-8E1C-FEFC0649EF22}" destId="{E9C799C7-ACCA-4E89-B814-315ACDB611FD}" srcOrd="1" destOrd="1" presId="urn:microsoft.com/office/officeart/2005/8/layout/hList7"/>
    <dgm:cxn modelId="{42FBDFF6-A914-46A8-AD93-007BC888B62D}" type="presOf" srcId="{4FE87AFB-C6EE-4584-84E9-07DBCD74D0F3}" destId="{8A82EEE5-6D0A-408D-BE1E-98A476EFC17D}" srcOrd="1" destOrd="3" presId="urn:microsoft.com/office/officeart/2005/8/layout/hList7"/>
    <dgm:cxn modelId="{6AEEA3B8-3141-42DC-B84E-380B14E63034}" type="presOf" srcId="{4FE87AFB-C6EE-4584-84E9-07DBCD74D0F3}" destId="{0DAFB1F6-5F42-4ADD-96D9-FA80AA575A1D}" srcOrd="0" destOrd="3" presId="urn:microsoft.com/office/officeart/2005/8/layout/hList7"/>
    <dgm:cxn modelId="{8396C0C3-DF2E-4C8F-A3D1-6864E230B91D}" srcId="{FAA97E3D-5685-469E-9BC8-25E1CF004DDD}" destId="{E0B17A7F-1D9F-46B0-8E85-DAA620BB262F}" srcOrd="6" destOrd="0" parTransId="{797FF26D-D7DF-47D9-B940-3DC1B67E32E1}" sibTransId="{75168316-0968-4C14-9FED-08D7A64A6CDC}"/>
    <dgm:cxn modelId="{1DE85DBF-9B7D-4C5B-A097-754461EBB64A}" type="presOf" srcId="{D911126E-15C4-4784-9054-AE3B70942932}" destId="{3D9FE230-101D-4326-A4B6-7CB492BAAF07}" srcOrd="0" destOrd="7" presId="urn:microsoft.com/office/officeart/2005/8/layout/hList7"/>
    <dgm:cxn modelId="{BE065E04-9482-412E-B087-0F6CA43F0389}" type="presOf" srcId="{07510725-5119-4233-801B-BCF3A3B65714}" destId="{E40D4713-A4F0-4DD7-B7E8-9F069F0DA303}" srcOrd="0" destOrd="0" presId="urn:microsoft.com/office/officeart/2005/8/layout/hList7"/>
    <dgm:cxn modelId="{70B2205C-DAE3-482F-86E2-A2F2CCD3ED75}" srcId="{6AED0FEB-328C-4183-B60A-6CC3468B492F}" destId="{9F829908-A7A3-466A-90FD-9D8534B97BD9}" srcOrd="0" destOrd="0" parTransId="{B51E81B0-D65E-4D7E-A10D-1C598F2E37DC}" sibTransId="{6A9C2801-4BF9-492C-8B6C-8479594E933D}"/>
    <dgm:cxn modelId="{533420D9-6692-4D68-8CBC-4270FB184F56}" type="presOf" srcId="{0427FFCA-94B1-4715-8F44-B90D239C5731}" destId="{26382E4B-FFAA-4A0A-8DAE-5D6B117117B1}" srcOrd="0" destOrd="0" presId="urn:microsoft.com/office/officeart/2005/8/layout/hList7"/>
    <dgm:cxn modelId="{3D46E754-D4A1-4035-8921-6716C52D957F}" type="presParOf" srcId="{E40D4713-A4F0-4DD7-B7E8-9F069F0DA303}" destId="{E1C30CB0-F3FA-4672-BAA2-6D3AA2D509A3}" srcOrd="0" destOrd="0" presId="urn:microsoft.com/office/officeart/2005/8/layout/hList7"/>
    <dgm:cxn modelId="{378E6FDA-C3D9-4A24-93FA-536447239F26}" type="presParOf" srcId="{E40D4713-A4F0-4DD7-B7E8-9F069F0DA303}" destId="{F2320D0A-2924-409D-894D-6124F6E5FB54}" srcOrd="1" destOrd="0" presId="urn:microsoft.com/office/officeart/2005/8/layout/hList7"/>
    <dgm:cxn modelId="{70ABE219-1E72-4802-9B7B-31A73596A608}" type="presParOf" srcId="{F2320D0A-2924-409D-894D-6124F6E5FB54}" destId="{912C8483-B86D-4527-9E74-32F8984ED7A3}" srcOrd="0" destOrd="0" presId="urn:microsoft.com/office/officeart/2005/8/layout/hList7"/>
    <dgm:cxn modelId="{C007B378-0561-4086-A4EB-214AEB65149A}" type="presParOf" srcId="{912C8483-B86D-4527-9E74-32F8984ED7A3}" destId="{26382E4B-FFAA-4A0A-8DAE-5D6B117117B1}" srcOrd="0" destOrd="0" presId="urn:microsoft.com/office/officeart/2005/8/layout/hList7"/>
    <dgm:cxn modelId="{47660AF2-8863-4568-8785-8F57F4DC8F45}" type="presParOf" srcId="{912C8483-B86D-4527-9E74-32F8984ED7A3}" destId="{7F71CB32-C9C3-4AB1-B153-05A3B6FF2CBB}" srcOrd="1" destOrd="0" presId="urn:microsoft.com/office/officeart/2005/8/layout/hList7"/>
    <dgm:cxn modelId="{841A35D1-4A91-4CF4-9C13-7D0A7A6ED79E}" type="presParOf" srcId="{912C8483-B86D-4527-9E74-32F8984ED7A3}" destId="{D830BB5C-0063-4FFE-9C8D-7428563C1941}" srcOrd="2" destOrd="0" presId="urn:microsoft.com/office/officeart/2005/8/layout/hList7"/>
    <dgm:cxn modelId="{2A0F28E4-9E69-4CC9-9F37-58569058F1ED}" type="presParOf" srcId="{912C8483-B86D-4527-9E74-32F8984ED7A3}" destId="{A4DA3C13-636C-4396-94EB-1DA90539B783}" srcOrd="3" destOrd="0" presId="urn:microsoft.com/office/officeart/2005/8/layout/hList7"/>
    <dgm:cxn modelId="{9202029E-053A-4900-9580-E35B107A145A}" type="presParOf" srcId="{F2320D0A-2924-409D-894D-6124F6E5FB54}" destId="{C93CDBFF-07DE-4B8E-9331-247F11A43AD4}" srcOrd="1" destOrd="0" presId="urn:microsoft.com/office/officeart/2005/8/layout/hList7"/>
    <dgm:cxn modelId="{93AFB58D-2D6D-4323-AF6C-3C2E3299CBA9}" type="presParOf" srcId="{F2320D0A-2924-409D-894D-6124F6E5FB54}" destId="{3787A2EC-08AD-4BCE-BE0E-BAEC9B8A5003}" srcOrd="2" destOrd="0" presId="urn:microsoft.com/office/officeart/2005/8/layout/hList7"/>
    <dgm:cxn modelId="{E5D396A6-EB53-4C10-8089-CF48DEAE8CB9}" type="presParOf" srcId="{3787A2EC-08AD-4BCE-BE0E-BAEC9B8A5003}" destId="{0DAFB1F6-5F42-4ADD-96D9-FA80AA575A1D}" srcOrd="0" destOrd="0" presId="urn:microsoft.com/office/officeart/2005/8/layout/hList7"/>
    <dgm:cxn modelId="{DA80584B-C71C-4A66-9A81-80E176DCC941}" type="presParOf" srcId="{3787A2EC-08AD-4BCE-BE0E-BAEC9B8A5003}" destId="{8A82EEE5-6D0A-408D-BE1E-98A476EFC17D}" srcOrd="1" destOrd="0" presId="urn:microsoft.com/office/officeart/2005/8/layout/hList7"/>
    <dgm:cxn modelId="{C1C00D52-FC1E-4E6A-84B2-4EB4D70903B2}" type="presParOf" srcId="{3787A2EC-08AD-4BCE-BE0E-BAEC9B8A5003}" destId="{96E54900-C031-4113-84AF-7F460C400765}" srcOrd="2" destOrd="0" presId="urn:microsoft.com/office/officeart/2005/8/layout/hList7"/>
    <dgm:cxn modelId="{0FC74709-1C45-456F-ACA6-E5B028B182AA}" type="presParOf" srcId="{3787A2EC-08AD-4BCE-BE0E-BAEC9B8A5003}" destId="{41D6724D-4EAB-46BA-8FC6-13FB29926793}" srcOrd="3" destOrd="0" presId="urn:microsoft.com/office/officeart/2005/8/layout/hList7"/>
    <dgm:cxn modelId="{8FC22489-C0C8-42F0-AE70-2A325AEEDD67}" type="presParOf" srcId="{F2320D0A-2924-409D-894D-6124F6E5FB54}" destId="{D082E329-7CE3-481A-8C3A-46BEA6CE029A}" srcOrd="3" destOrd="0" presId="urn:microsoft.com/office/officeart/2005/8/layout/hList7"/>
    <dgm:cxn modelId="{402C93F3-68E1-4945-8545-7CCDAB62BE59}" type="presParOf" srcId="{F2320D0A-2924-409D-894D-6124F6E5FB54}" destId="{CE6DE8A0-0C90-46C9-9B2C-571F45EB0A01}" srcOrd="4" destOrd="0" presId="urn:microsoft.com/office/officeart/2005/8/layout/hList7"/>
    <dgm:cxn modelId="{9C3347C8-82E7-4D6D-8C90-6C76C11855DB}" type="presParOf" srcId="{CE6DE8A0-0C90-46C9-9B2C-571F45EB0A01}" destId="{3D9FE230-101D-4326-A4B6-7CB492BAAF07}" srcOrd="0" destOrd="0" presId="urn:microsoft.com/office/officeart/2005/8/layout/hList7"/>
    <dgm:cxn modelId="{8D1C21D1-5513-4174-ABEB-6D9E0B8B8635}" type="presParOf" srcId="{CE6DE8A0-0C90-46C9-9B2C-571F45EB0A01}" destId="{E9C799C7-ACCA-4E89-B814-315ACDB611FD}" srcOrd="1" destOrd="0" presId="urn:microsoft.com/office/officeart/2005/8/layout/hList7"/>
    <dgm:cxn modelId="{B49D343F-BE18-44F9-90A7-990CA4FDA541}" type="presParOf" srcId="{CE6DE8A0-0C90-46C9-9B2C-571F45EB0A01}" destId="{45EE72B1-24E1-48C6-9064-D8FE21839E90}" srcOrd="2" destOrd="0" presId="urn:microsoft.com/office/officeart/2005/8/layout/hList7"/>
    <dgm:cxn modelId="{2571C218-ADBB-432D-9441-002F420AF582}" type="presParOf" srcId="{CE6DE8A0-0C90-46C9-9B2C-571F45EB0A01}" destId="{D2582E07-1151-477C-A676-A40AC44F1F9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0A1850B-9BED-4DCA-8529-687C95925A28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8718585-4F9E-4974-98F3-88FBCAFBDE42}">
      <dgm:prSet/>
      <dgm:spPr/>
      <dgm:t>
        <a:bodyPr/>
        <a:lstStyle/>
        <a:p>
          <a:pPr rtl="0"/>
          <a:r>
            <a:rPr lang="es-ES" smtClean="0"/>
            <a:t>Planteamiento General:</a:t>
          </a:r>
          <a:endParaRPr lang="es-ES"/>
        </a:p>
      </dgm:t>
    </dgm:pt>
    <dgm:pt modelId="{D7835B63-7E7E-4407-8DD3-3503AEBEA4EF}" type="parTrans" cxnId="{8A8081CF-AE81-4D84-851F-257165CFFDFB}">
      <dgm:prSet/>
      <dgm:spPr/>
      <dgm:t>
        <a:bodyPr/>
        <a:lstStyle/>
        <a:p>
          <a:endParaRPr lang="es-ES"/>
        </a:p>
      </dgm:t>
    </dgm:pt>
    <dgm:pt modelId="{32B53AE2-ACE5-4ABB-8176-05AF26E51C19}" type="sibTrans" cxnId="{8A8081CF-AE81-4D84-851F-257165CFFDFB}">
      <dgm:prSet/>
      <dgm:spPr/>
      <dgm:t>
        <a:bodyPr/>
        <a:lstStyle/>
        <a:p>
          <a:endParaRPr lang="es-ES"/>
        </a:p>
      </dgm:t>
    </dgm:pt>
    <dgm:pt modelId="{C7280810-8205-4A88-B229-022684841784}">
      <dgm:prSet/>
      <dgm:spPr/>
      <dgm:t>
        <a:bodyPr/>
        <a:lstStyle/>
        <a:p>
          <a:pPr rtl="0"/>
          <a:r>
            <a:rPr lang="es-ES" smtClean="0"/>
            <a:t>Ámbito de aplicación:</a:t>
          </a:r>
          <a:endParaRPr lang="es-ES"/>
        </a:p>
      </dgm:t>
    </dgm:pt>
    <dgm:pt modelId="{FBDF9C0F-26A7-4708-AE15-FD0C47524303}" type="parTrans" cxnId="{9A279445-8BAD-4CDF-9A9D-72B6AB16DE63}">
      <dgm:prSet/>
      <dgm:spPr/>
      <dgm:t>
        <a:bodyPr/>
        <a:lstStyle/>
        <a:p>
          <a:endParaRPr lang="es-ES"/>
        </a:p>
      </dgm:t>
    </dgm:pt>
    <dgm:pt modelId="{921A0E36-E40E-4BF0-90FF-EBC00143E732}" type="sibTrans" cxnId="{9A279445-8BAD-4CDF-9A9D-72B6AB16DE63}">
      <dgm:prSet/>
      <dgm:spPr/>
      <dgm:t>
        <a:bodyPr/>
        <a:lstStyle/>
        <a:p>
          <a:endParaRPr lang="es-ES"/>
        </a:p>
      </dgm:t>
    </dgm:pt>
    <dgm:pt modelId="{D7C4EBD4-C42F-46D4-823C-44DC80B943BE}">
      <dgm:prSet/>
      <dgm:spPr/>
      <dgm:t>
        <a:bodyPr/>
        <a:lstStyle/>
        <a:p>
          <a:pPr rtl="0"/>
          <a:r>
            <a:rPr lang="es-ES" smtClean="0"/>
            <a:t>Herencia (art. 354 CDFA/1006 Cc.)</a:t>
          </a:r>
          <a:endParaRPr lang="es-ES"/>
        </a:p>
      </dgm:t>
    </dgm:pt>
    <dgm:pt modelId="{3D686270-CB7C-456B-8588-ACEA3C90C839}" type="parTrans" cxnId="{14B28128-5C4D-4745-85EB-C2201C30006B}">
      <dgm:prSet/>
      <dgm:spPr/>
      <dgm:t>
        <a:bodyPr/>
        <a:lstStyle/>
        <a:p>
          <a:endParaRPr lang="es-ES"/>
        </a:p>
      </dgm:t>
    </dgm:pt>
    <dgm:pt modelId="{B38AD991-6D24-4E31-9ECD-269173EB263B}" type="sibTrans" cxnId="{14B28128-5C4D-4745-85EB-C2201C30006B}">
      <dgm:prSet/>
      <dgm:spPr/>
      <dgm:t>
        <a:bodyPr/>
        <a:lstStyle/>
        <a:p>
          <a:endParaRPr lang="es-ES"/>
        </a:p>
      </dgm:t>
    </dgm:pt>
    <dgm:pt modelId="{D1244D7F-55BE-4F98-86DD-8E4D565BA8B8}">
      <dgm:prSet/>
      <dgm:spPr/>
      <dgm:t>
        <a:bodyPr/>
        <a:lstStyle/>
        <a:p>
          <a:pPr rtl="0"/>
          <a:r>
            <a:rPr lang="es-ES" dirty="0" smtClean="0"/>
            <a:t>legado: art. 478 CDFA</a:t>
          </a:r>
          <a:endParaRPr lang="es-ES" dirty="0"/>
        </a:p>
      </dgm:t>
    </dgm:pt>
    <dgm:pt modelId="{4D32DC59-C016-4A96-9428-0CAC3529AEE4}" type="parTrans" cxnId="{721B1817-EB52-4D7B-BF8F-1E18B4D10C1A}">
      <dgm:prSet/>
      <dgm:spPr/>
      <dgm:t>
        <a:bodyPr/>
        <a:lstStyle/>
        <a:p>
          <a:endParaRPr lang="es-ES"/>
        </a:p>
      </dgm:t>
    </dgm:pt>
    <dgm:pt modelId="{6BBF5D47-A309-4B2B-BA60-BACCDEB06E68}" type="sibTrans" cxnId="{721B1817-EB52-4D7B-BF8F-1E18B4D10C1A}">
      <dgm:prSet/>
      <dgm:spPr/>
      <dgm:t>
        <a:bodyPr/>
        <a:lstStyle/>
        <a:p>
          <a:endParaRPr lang="es-ES"/>
        </a:p>
      </dgm:t>
    </dgm:pt>
    <dgm:pt modelId="{2E1B4AAE-B695-42F8-B6BD-248D98E5B27C}">
      <dgm:prSet/>
      <dgm:spPr/>
      <dgm:t>
        <a:bodyPr/>
        <a:lstStyle/>
        <a:p>
          <a:pPr rtl="0"/>
          <a:r>
            <a:rPr lang="es-ES" dirty="0" smtClean="0"/>
            <a:t>No en pactos a favor de contratante</a:t>
          </a:r>
          <a:endParaRPr lang="es-ES" dirty="0"/>
        </a:p>
      </dgm:t>
    </dgm:pt>
    <dgm:pt modelId="{B9340B05-3C94-4953-868E-61F72C91AB3C}" type="parTrans" cxnId="{7AD9B553-0941-4817-8972-27EA8FC39DA4}">
      <dgm:prSet/>
      <dgm:spPr/>
      <dgm:t>
        <a:bodyPr/>
        <a:lstStyle/>
        <a:p>
          <a:endParaRPr lang="es-ES"/>
        </a:p>
      </dgm:t>
    </dgm:pt>
    <dgm:pt modelId="{FB3ED6DE-FBC8-4383-B255-34FD6D2AE998}" type="sibTrans" cxnId="{7AD9B553-0941-4817-8972-27EA8FC39DA4}">
      <dgm:prSet/>
      <dgm:spPr/>
      <dgm:t>
        <a:bodyPr/>
        <a:lstStyle/>
        <a:p>
          <a:endParaRPr lang="es-ES"/>
        </a:p>
      </dgm:t>
    </dgm:pt>
    <dgm:pt modelId="{ACA030D0-8038-4001-9A50-ABDECD90ADD6}">
      <dgm:prSet/>
      <dgm:spPr/>
      <dgm:t>
        <a:bodyPr/>
        <a:lstStyle/>
        <a:p>
          <a:pPr rtl="0"/>
          <a:r>
            <a:rPr lang="es-ES" dirty="0" smtClean="0"/>
            <a:t>No la haya eliminado el disponente.</a:t>
          </a:r>
          <a:endParaRPr lang="es-ES" dirty="0"/>
        </a:p>
      </dgm:t>
    </dgm:pt>
    <dgm:pt modelId="{E94C9726-DDED-417E-8708-84CC7AA6197B}" type="parTrans" cxnId="{5BED8F88-A3BD-4E33-82AC-A9D7D8DF2164}">
      <dgm:prSet/>
      <dgm:spPr/>
      <dgm:t>
        <a:bodyPr/>
        <a:lstStyle/>
        <a:p>
          <a:endParaRPr lang="es-ES"/>
        </a:p>
      </dgm:t>
    </dgm:pt>
    <dgm:pt modelId="{339A5D23-ED5A-4C77-BF82-0E742B3BC07E}" type="sibTrans" cxnId="{5BED8F88-A3BD-4E33-82AC-A9D7D8DF2164}">
      <dgm:prSet/>
      <dgm:spPr/>
      <dgm:t>
        <a:bodyPr/>
        <a:lstStyle/>
        <a:p>
          <a:endParaRPr lang="es-ES"/>
        </a:p>
      </dgm:t>
    </dgm:pt>
    <dgm:pt modelId="{18B6004E-8808-4B53-AE61-DDD3A8119BEA}">
      <dgm:prSet/>
      <dgm:spPr/>
      <dgm:t>
        <a:bodyPr/>
        <a:lstStyle/>
        <a:p>
          <a:pPr rtl="0"/>
          <a:r>
            <a:rPr lang="es-ES" dirty="0" smtClean="0"/>
            <a:t>Opera ipso iure: inevitable.</a:t>
          </a:r>
          <a:endParaRPr lang="es-ES" dirty="0"/>
        </a:p>
      </dgm:t>
    </dgm:pt>
    <dgm:pt modelId="{9642C761-04BD-4475-B428-2C90596FEAC9}" type="parTrans" cxnId="{CF245A66-0E6E-4E5F-96A1-4712492E766E}">
      <dgm:prSet/>
      <dgm:spPr/>
      <dgm:t>
        <a:bodyPr/>
        <a:lstStyle/>
        <a:p>
          <a:endParaRPr lang="es-ES"/>
        </a:p>
      </dgm:t>
    </dgm:pt>
    <dgm:pt modelId="{41F08AD5-2622-460B-96EF-9B6C832A5E48}" type="sibTrans" cxnId="{CF245A66-0E6E-4E5F-96A1-4712492E766E}">
      <dgm:prSet/>
      <dgm:spPr/>
      <dgm:t>
        <a:bodyPr/>
        <a:lstStyle/>
        <a:p>
          <a:endParaRPr lang="es-ES"/>
        </a:p>
      </dgm:t>
    </dgm:pt>
    <dgm:pt modelId="{05E92FEB-75C4-4B79-A0B3-0A037E4FD90F}">
      <dgm:prSet/>
      <dgm:spPr/>
      <dgm:t>
        <a:bodyPr/>
        <a:lstStyle/>
        <a:p>
          <a:pPr rtl="0"/>
          <a:r>
            <a:rPr lang="es-ES" smtClean="0"/>
            <a:t>Sucesión </a:t>
          </a:r>
          <a:r>
            <a:rPr lang="es-ES" i="1" smtClean="0"/>
            <a:t>iure transmissionis</a:t>
          </a:r>
          <a:r>
            <a:rPr lang="es-ES" smtClean="0"/>
            <a:t>: art. 354 CDFA</a:t>
          </a:r>
          <a:endParaRPr lang="es-ES"/>
        </a:p>
      </dgm:t>
    </dgm:pt>
    <dgm:pt modelId="{17D96ECA-DCDB-4CC2-87C6-57A269CC7D22}" type="parTrans" cxnId="{08C08926-A2E9-4035-92EC-83106F6C8FC1}">
      <dgm:prSet/>
      <dgm:spPr/>
      <dgm:t>
        <a:bodyPr/>
        <a:lstStyle/>
        <a:p>
          <a:endParaRPr lang="es-ES"/>
        </a:p>
      </dgm:t>
    </dgm:pt>
    <dgm:pt modelId="{DDA924AC-0EB0-4735-83BD-C5B5A9326995}" type="sibTrans" cxnId="{08C08926-A2E9-4035-92EC-83106F6C8FC1}">
      <dgm:prSet/>
      <dgm:spPr/>
      <dgm:t>
        <a:bodyPr/>
        <a:lstStyle/>
        <a:p>
          <a:endParaRPr lang="es-ES"/>
        </a:p>
      </dgm:t>
    </dgm:pt>
    <dgm:pt modelId="{CB78D03F-DE36-4319-BF56-E884B3C0E45B}">
      <dgm:prSet/>
      <dgm:spPr/>
      <dgm:t>
        <a:bodyPr/>
        <a:lstStyle/>
        <a:p>
          <a:pPr rtl="0"/>
          <a:r>
            <a:rPr lang="es-ES" smtClean="0"/>
            <a:t>Presupuesto.</a:t>
          </a:r>
          <a:endParaRPr lang="es-ES"/>
        </a:p>
      </dgm:t>
    </dgm:pt>
    <dgm:pt modelId="{39BA9414-A306-4B49-8408-FEA67F283A77}" type="parTrans" cxnId="{11306171-5562-494C-A4D4-61A03D1023D5}">
      <dgm:prSet/>
      <dgm:spPr/>
      <dgm:t>
        <a:bodyPr/>
        <a:lstStyle/>
        <a:p>
          <a:endParaRPr lang="es-ES"/>
        </a:p>
      </dgm:t>
    </dgm:pt>
    <dgm:pt modelId="{1DA93546-6DB0-4F5F-956C-6BC460998BE3}" type="sibTrans" cxnId="{11306171-5562-494C-A4D4-61A03D1023D5}">
      <dgm:prSet/>
      <dgm:spPr/>
      <dgm:t>
        <a:bodyPr/>
        <a:lstStyle/>
        <a:p>
          <a:endParaRPr lang="es-ES"/>
        </a:p>
      </dgm:t>
    </dgm:pt>
    <dgm:pt modelId="{0AEF86B2-8350-40D7-858F-D9555302C9BA}">
      <dgm:prSet/>
      <dgm:spPr/>
      <dgm:t>
        <a:bodyPr/>
        <a:lstStyle/>
        <a:p>
          <a:pPr rtl="0"/>
          <a:r>
            <a:rPr lang="es-ES" smtClean="0"/>
            <a:t>Requisitos.</a:t>
          </a:r>
          <a:endParaRPr lang="es-ES"/>
        </a:p>
      </dgm:t>
    </dgm:pt>
    <dgm:pt modelId="{85F2C6E6-0145-4C4F-970C-49DF38338CB5}" type="parTrans" cxnId="{8C59C239-B54C-4BAC-8BE4-5E14E1F2041C}">
      <dgm:prSet/>
      <dgm:spPr/>
      <dgm:t>
        <a:bodyPr/>
        <a:lstStyle/>
        <a:p>
          <a:endParaRPr lang="es-ES"/>
        </a:p>
      </dgm:t>
    </dgm:pt>
    <dgm:pt modelId="{7CE5CC10-B2EE-4C52-8DDA-17DC5649547C}" type="sibTrans" cxnId="{8C59C239-B54C-4BAC-8BE4-5E14E1F2041C}">
      <dgm:prSet/>
      <dgm:spPr/>
      <dgm:t>
        <a:bodyPr/>
        <a:lstStyle/>
        <a:p>
          <a:endParaRPr lang="es-ES"/>
        </a:p>
      </dgm:t>
    </dgm:pt>
    <dgm:pt modelId="{E39FBA4E-2C55-4A5F-8B03-8FF4610FE041}">
      <dgm:prSet/>
      <dgm:spPr/>
      <dgm:t>
        <a:bodyPr/>
        <a:lstStyle/>
        <a:p>
          <a:pPr rtl="0"/>
          <a:r>
            <a:rPr lang="es-ES" smtClean="0"/>
            <a:t>Efectos.	</a:t>
          </a:r>
          <a:endParaRPr lang="es-ES"/>
        </a:p>
      </dgm:t>
    </dgm:pt>
    <dgm:pt modelId="{B5F4E3C4-66F7-4D46-8853-D0DD154F2B25}" type="parTrans" cxnId="{CE73B4EE-6154-4941-9039-5DAF57B49335}">
      <dgm:prSet/>
      <dgm:spPr/>
      <dgm:t>
        <a:bodyPr/>
        <a:lstStyle/>
        <a:p>
          <a:endParaRPr lang="es-ES"/>
        </a:p>
      </dgm:t>
    </dgm:pt>
    <dgm:pt modelId="{B42758AE-4FB1-4E18-899A-A62B1EB29D75}" type="sibTrans" cxnId="{CE73B4EE-6154-4941-9039-5DAF57B49335}">
      <dgm:prSet/>
      <dgm:spPr/>
      <dgm:t>
        <a:bodyPr/>
        <a:lstStyle/>
        <a:p>
          <a:endParaRPr lang="es-ES"/>
        </a:p>
      </dgm:t>
    </dgm:pt>
    <dgm:pt modelId="{375A0D6D-9B3E-4D55-AABC-442AE011F38A}">
      <dgm:prSet/>
      <dgm:spPr/>
      <dgm:t>
        <a:bodyPr/>
        <a:lstStyle/>
        <a:p>
          <a:pPr rtl="0"/>
          <a:r>
            <a:rPr lang="es-ES" i="1" smtClean="0"/>
            <a:t>Iure transmissionis </a:t>
          </a:r>
          <a:r>
            <a:rPr lang="es-ES" smtClean="0"/>
            <a:t>y troncalidad.</a:t>
          </a:r>
          <a:endParaRPr lang="es-ES"/>
        </a:p>
      </dgm:t>
    </dgm:pt>
    <dgm:pt modelId="{7253446A-FF2C-4AE0-946F-E4AD24C265F7}" type="parTrans" cxnId="{D35EC377-049B-40F9-A722-6028ED833BDE}">
      <dgm:prSet/>
      <dgm:spPr/>
      <dgm:t>
        <a:bodyPr/>
        <a:lstStyle/>
        <a:p>
          <a:endParaRPr lang="es-ES"/>
        </a:p>
      </dgm:t>
    </dgm:pt>
    <dgm:pt modelId="{C067BC9A-73C7-4FD5-A41C-8D5D78503440}" type="sibTrans" cxnId="{D35EC377-049B-40F9-A722-6028ED833BDE}">
      <dgm:prSet/>
      <dgm:spPr/>
      <dgm:t>
        <a:bodyPr/>
        <a:lstStyle/>
        <a:p>
          <a:endParaRPr lang="es-ES"/>
        </a:p>
      </dgm:t>
    </dgm:pt>
    <dgm:pt modelId="{535E4417-E22D-4D0B-BB47-49B071A241C6}">
      <dgm:prSet/>
      <dgm:spPr/>
      <dgm:t>
        <a:bodyPr/>
        <a:lstStyle/>
        <a:p>
          <a:pPr rtl="0"/>
          <a:r>
            <a:rPr lang="es-ES" dirty="0" smtClean="0"/>
            <a:t>Breve referencia.</a:t>
          </a:r>
          <a:endParaRPr lang="es-ES" dirty="0"/>
        </a:p>
      </dgm:t>
    </dgm:pt>
    <dgm:pt modelId="{5143F4AE-5315-4603-AD33-AC3D00E31ECB}" type="parTrans" cxnId="{FA465732-3922-4D60-9077-98BB7C10FA80}">
      <dgm:prSet/>
      <dgm:spPr/>
      <dgm:t>
        <a:bodyPr/>
        <a:lstStyle/>
        <a:p>
          <a:endParaRPr lang="es-ES"/>
        </a:p>
      </dgm:t>
    </dgm:pt>
    <dgm:pt modelId="{10C43280-06EB-4A1C-B962-C87EEBEA2112}" type="sibTrans" cxnId="{FA465732-3922-4D60-9077-98BB7C10FA80}">
      <dgm:prSet/>
      <dgm:spPr/>
      <dgm:t>
        <a:bodyPr/>
        <a:lstStyle/>
        <a:p>
          <a:endParaRPr lang="es-ES"/>
        </a:p>
      </dgm:t>
    </dgm:pt>
    <dgm:pt modelId="{B50488F4-D8C5-43EE-B5E8-4DDDDE640095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 action="ppaction://hlinksldjump"/>
            </a:rPr>
            <a:t>Derecho de transmisión y viudedad</a:t>
          </a:r>
          <a:endParaRPr lang="es-ES" dirty="0"/>
        </a:p>
      </dgm:t>
    </dgm:pt>
    <dgm:pt modelId="{10146941-6CE5-409D-9F6B-F2E2E025A27D}" type="parTrans" cxnId="{557E0718-8528-4184-885B-556341413C6B}">
      <dgm:prSet/>
      <dgm:spPr/>
      <dgm:t>
        <a:bodyPr/>
        <a:lstStyle/>
        <a:p>
          <a:endParaRPr lang="es-ES"/>
        </a:p>
      </dgm:t>
    </dgm:pt>
    <dgm:pt modelId="{9CC6BE88-4B41-4516-8FF9-8A3E3070D09F}" type="sibTrans" cxnId="{557E0718-8528-4184-885B-556341413C6B}">
      <dgm:prSet/>
      <dgm:spPr/>
      <dgm:t>
        <a:bodyPr/>
        <a:lstStyle/>
        <a:p>
          <a:endParaRPr lang="es-ES"/>
        </a:p>
      </dgm:t>
    </dgm:pt>
    <dgm:pt modelId="{6F3B51D3-D9F5-4153-8215-87A7A46ED4E7}">
      <dgm:prSet/>
      <dgm:spPr/>
      <dgm:t>
        <a:bodyPr/>
        <a:lstStyle/>
        <a:p>
          <a:pPr rtl="0"/>
          <a:r>
            <a:rPr lang="es-ES" dirty="0" smtClean="0"/>
            <a:t>Art. 354.3 CDFA</a:t>
          </a:r>
          <a:endParaRPr lang="es-ES" dirty="0"/>
        </a:p>
      </dgm:t>
    </dgm:pt>
    <dgm:pt modelId="{687325C0-72EC-4D35-8225-4DBB6F747A96}" type="parTrans" cxnId="{99BF3BA3-0E18-4DBA-8DA0-147E0B657B1A}">
      <dgm:prSet/>
      <dgm:spPr/>
      <dgm:t>
        <a:bodyPr/>
        <a:lstStyle/>
        <a:p>
          <a:endParaRPr lang="es-ES"/>
        </a:p>
      </dgm:t>
    </dgm:pt>
    <dgm:pt modelId="{9AD7CB43-629D-4BF5-AD69-2453E3BD71C5}" type="sibTrans" cxnId="{99BF3BA3-0E18-4DBA-8DA0-147E0B657B1A}">
      <dgm:prSet/>
      <dgm:spPr/>
      <dgm:t>
        <a:bodyPr/>
        <a:lstStyle/>
        <a:p>
          <a:endParaRPr lang="es-ES"/>
        </a:p>
      </dgm:t>
    </dgm:pt>
    <dgm:pt modelId="{28F41A06-718F-4EB8-90C5-CCCD15082CAD}">
      <dgm:prSet/>
      <dgm:spPr/>
      <dgm:t>
        <a:bodyPr/>
        <a:lstStyle/>
        <a:p>
          <a:pPr rtl="0"/>
          <a:r>
            <a:rPr lang="es-ES" smtClean="0"/>
            <a:t>El Derecho de transmisión en los legados: </a:t>
          </a:r>
          <a:endParaRPr lang="es-ES"/>
        </a:p>
      </dgm:t>
    </dgm:pt>
    <dgm:pt modelId="{8BFDF234-E3C5-4257-9CAC-2343C53B846D}" type="parTrans" cxnId="{AE9F78A2-EA79-411D-ACD5-60953B7E93FC}">
      <dgm:prSet/>
      <dgm:spPr/>
      <dgm:t>
        <a:bodyPr/>
        <a:lstStyle/>
        <a:p>
          <a:endParaRPr lang="es-ES"/>
        </a:p>
      </dgm:t>
    </dgm:pt>
    <dgm:pt modelId="{DFE573F9-F772-42C4-B531-DCFCA2136FE5}" type="sibTrans" cxnId="{AE9F78A2-EA79-411D-ACD5-60953B7E93FC}">
      <dgm:prSet/>
      <dgm:spPr/>
      <dgm:t>
        <a:bodyPr/>
        <a:lstStyle/>
        <a:p>
          <a:endParaRPr lang="es-ES"/>
        </a:p>
      </dgm:t>
    </dgm:pt>
    <dgm:pt modelId="{695ACE0D-CFA0-460F-8D5F-BB75F22CFF5D}">
      <dgm:prSet/>
      <dgm:spPr/>
      <dgm:t>
        <a:bodyPr/>
        <a:lstStyle/>
        <a:p>
          <a:pPr rtl="0"/>
          <a:r>
            <a:rPr lang="es-ES" smtClean="0"/>
            <a:t>art. 478 CDFA</a:t>
          </a:r>
          <a:endParaRPr lang="es-ES"/>
        </a:p>
      </dgm:t>
    </dgm:pt>
    <dgm:pt modelId="{016CEE43-7851-4A64-8DCE-308BA35CBB1C}" type="parTrans" cxnId="{CFC83CD1-CB67-4202-BEE0-75283C104654}">
      <dgm:prSet/>
      <dgm:spPr/>
      <dgm:t>
        <a:bodyPr/>
        <a:lstStyle/>
        <a:p>
          <a:endParaRPr lang="es-ES"/>
        </a:p>
      </dgm:t>
    </dgm:pt>
    <dgm:pt modelId="{4FE737BC-CDC2-4799-85FF-940D842AF02B}" type="sibTrans" cxnId="{CFC83CD1-CB67-4202-BEE0-75283C104654}">
      <dgm:prSet/>
      <dgm:spPr/>
      <dgm:t>
        <a:bodyPr/>
        <a:lstStyle/>
        <a:p>
          <a:endParaRPr lang="es-ES"/>
        </a:p>
      </dgm:t>
    </dgm:pt>
    <dgm:pt modelId="{5197CBA0-6EB2-45A6-827B-C44D61FFB7B0}">
      <dgm:prSet/>
      <dgm:spPr/>
      <dgm:t>
        <a:bodyPr/>
        <a:lstStyle/>
        <a:p>
          <a:pPr rtl="0"/>
          <a:endParaRPr lang="es-ES"/>
        </a:p>
      </dgm:t>
    </dgm:pt>
    <dgm:pt modelId="{A6B24C7F-5C77-4D09-8F5A-BC30D2A96ACB}" type="parTrans" cxnId="{51BCBFBF-39FC-4335-976D-97D21C8A7576}">
      <dgm:prSet/>
      <dgm:spPr/>
      <dgm:t>
        <a:bodyPr/>
        <a:lstStyle/>
        <a:p>
          <a:endParaRPr lang="es-ES"/>
        </a:p>
      </dgm:t>
    </dgm:pt>
    <dgm:pt modelId="{4ACA96C4-FEE9-4BF6-AF5A-0BF19C11B438}" type="sibTrans" cxnId="{51BCBFBF-39FC-4335-976D-97D21C8A7576}">
      <dgm:prSet/>
      <dgm:spPr/>
      <dgm:t>
        <a:bodyPr/>
        <a:lstStyle/>
        <a:p>
          <a:endParaRPr lang="es-ES"/>
        </a:p>
      </dgm:t>
    </dgm:pt>
    <dgm:pt modelId="{456EA238-79C4-4A11-9A45-3979DB299A44}" type="pres">
      <dgm:prSet presAssocID="{60A1850B-9BED-4DCA-8529-687C95925A2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4C3C42C-482A-4134-A43F-15A79307505A}" type="pres">
      <dgm:prSet presAssocID="{B8718585-4F9E-4974-98F3-88FBCAFBDE42}" presName="parentLin" presStyleCnt="0"/>
      <dgm:spPr/>
    </dgm:pt>
    <dgm:pt modelId="{8903507B-EF9E-4AA9-832D-D543210B6A68}" type="pres">
      <dgm:prSet presAssocID="{B8718585-4F9E-4974-98F3-88FBCAFBDE42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5005C09E-2F7F-4D0F-89FC-08B74A467C70}" type="pres">
      <dgm:prSet presAssocID="{B8718585-4F9E-4974-98F3-88FBCAFBDE4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23E7C1-2E2E-4AE5-AD58-5368EDC41F71}" type="pres">
      <dgm:prSet presAssocID="{B8718585-4F9E-4974-98F3-88FBCAFBDE42}" presName="negativeSpace" presStyleCnt="0"/>
      <dgm:spPr/>
    </dgm:pt>
    <dgm:pt modelId="{F46234DC-E680-41EC-8909-645201ABDA66}" type="pres">
      <dgm:prSet presAssocID="{B8718585-4F9E-4974-98F3-88FBCAFBDE42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E5D1718-A2F4-4CAC-8FD5-01AB8976AB7F}" type="pres">
      <dgm:prSet presAssocID="{32B53AE2-ACE5-4ABB-8176-05AF26E51C19}" presName="spaceBetweenRectangles" presStyleCnt="0"/>
      <dgm:spPr/>
    </dgm:pt>
    <dgm:pt modelId="{CAE63CC4-8CC9-4183-B6D7-E023ED485FB0}" type="pres">
      <dgm:prSet presAssocID="{05E92FEB-75C4-4B79-A0B3-0A037E4FD90F}" presName="parentLin" presStyleCnt="0"/>
      <dgm:spPr/>
    </dgm:pt>
    <dgm:pt modelId="{6B650581-9760-4E7B-B3ED-02870E7A2D43}" type="pres">
      <dgm:prSet presAssocID="{05E92FEB-75C4-4B79-A0B3-0A037E4FD90F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7599CF38-E8FC-4F82-A270-ADE53772C67C}" type="pres">
      <dgm:prSet presAssocID="{05E92FEB-75C4-4B79-A0B3-0A037E4FD90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8CEF32-C5CB-45AF-96CB-BBFADBB8BC92}" type="pres">
      <dgm:prSet presAssocID="{05E92FEB-75C4-4B79-A0B3-0A037E4FD90F}" presName="negativeSpace" presStyleCnt="0"/>
      <dgm:spPr/>
    </dgm:pt>
    <dgm:pt modelId="{7A9BF906-D023-44E3-9A2B-18484E80288B}" type="pres">
      <dgm:prSet presAssocID="{05E92FEB-75C4-4B79-A0B3-0A037E4FD90F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424C005-4880-408C-A9DC-C1168129CFB4}" type="pres">
      <dgm:prSet presAssocID="{DDA924AC-0EB0-4735-83BD-C5B5A9326995}" presName="spaceBetweenRectangles" presStyleCnt="0"/>
      <dgm:spPr/>
    </dgm:pt>
    <dgm:pt modelId="{5983AF9D-D9DF-4DB1-85AA-90358A1D18D1}" type="pres">
      <dgm:prSet presAssocID="{375A0D6D-9B3E-4D55-AABC-442AE011F38A}" presName="parentLin" presStyleCnt="0"/>
      <dgm:spPr/>
    </dgm:pt>
    <dgm:pt modelId="{E366C9EA-768E-4EE6-A512-24A362B9FD81}" type="pres">
      <dgm:prSet presAssocID="{375A0D6D-9B3E-4D55-AABC-442AE011F38A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139F6092-C839-403A-BB22-54EE0397454F}" type="pres">
      <dgm:prSet presAssocID="{375A0D6D-9B3E-4D55-AABC-442AE011F38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9B4AA96-B65E-4179-9177-116E511937F6}" type="pres">
      <dgm:prSet presAssocID="{375A0D6D-9B3E-4D55-AABC-442AE011F38A}" presName="negativeSpace" presStyleCnt="0"/>
      <dgm:spPr/>
    </dgm:pt>
    <dgm:pt modelId="{54DB8CF5-52D5-499C-AC9A-09AE4F5556DB}" type="pres">
      <dgm:prSet presAssocID="{375A0D6D-9B3E-4D55-AABC-442AE011F38A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78B9C0-9CB9-4D76-B763-5C149664C146}" type="pres">
      <dgm:prSet presAssocID="{C067BC9A-73C7-4FD5-A41C-8D5D78503440}" presName="spaceBetweenRectangles" presStyleCnt="0"/>
      <dgm:spPr/>
    </dgm:pt>
    <dgm:pt modelId="{2A1F2189-FC2C-4E84-8231-459EAA135DCC}" type="pres">
      <dgm:prSet presAssocID="{B50488F4-D8C5-43EE-B5E8-4DDDDE640095}" presName="parentLin" presStyleCnt="0"/>
      <dgm:spPr/>
    </dgm:pt>
    <dgm:pt modelId="{521B68EB-C06B-4446-B0D1-D4363A732F73}" type="pres">
      <dgm:prSet presAssocID="{B50488F4-D8C5-43EE-B5E8-4DDDDE640095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D785A1C3-91FA-4FC6-8DAE-D0CED9F51F09}" type="pres">
      <dgm:prSet presAssocID="{B50488F4-D8C5-43EE-B5E8-4DDDDE64009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471A88-2BD2-4CA8-8717-8A40B16CBBF2}" type="pres">
      <dgm:prSet presAssocID="{B50488F4-D8C5-43EE-B5E8-4DDDDE640095}" presName="negativeSpace" presStyleCnt="0"/>
      <dgm:spPr/>
    </dgm:pt>
    <dgm:pt modelId="{393B2F0E-BC2C-423D-A357-657F51D045FC}" type="pres">
      <dgm:prSet presAssocID="{B50488F4-D8C5-43EE-B5E8-4DDDDE640095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3C46455-58A0-4009-9FCD-6AA07C070E96}" type="pres">
      <dgm:prSet presAssocID="{9CC6BE88-4B41-4516-8FF9-8A3E3070D09F}" presName="spaceBetweenRectangles" presStyleCnt="0"/>
      <dgm:spPr/>
    </dgm:pt>
    <dgm:pt modelId="{94D43B56-CD95-4BBD-8D3F-7EFBAB08E97F}" type="pres">
      <dgm:prSet presAssocID="{28F41A06-718F-4EB8-90C5-CCCD15082CAD}" presName="parentLin" presStyleCnt="0"/>
      <dgm:spPr/>
    </dgm:pt>
    <dgm:pt modelId="{B8F8A49E-1F92-4DC6-8CE1-20C6D40558F5}" type="pres">
      <dgm:prSet presAssocID="{28F41A06-718F-4EB8-90C5-CCCD15082CAD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D1AD5957-6D9D-461E-8680-805FF931572B}" type="pres">
      <dgm:prSet presAssocID="{28F41A06-718F-4EB8-90C5-CCCD15082CA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DD84AB-008F-43BF-BA0F-DC33C361FEDF}" type="pres">
      <dgm:prSet presAssocID="{28F41A06-718F-4EB8-90C5-CCCD15082CAD}" presName="negativeSpace" presStyleCnt="0"/>
      <dgm:spPr/>
    </dgm:pt>
    <dgm:pt modelId="{F3D0981F-62F9-4D04-A5DB-D1B840E05EFE}" type="pres">
      <dgm:prSet presAssocID="{28F41A06-718F-4EB8-90C5-CCCD15082CAD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BED8F88-A3BD-4E33-82AC-A9D7D8DF2164}" srcId="{C7280810-8205-4A88-B229-022684841784}" destId="{ACA030D0-8038-4001-9A50-ABDECD90ADD6}" srcOrd="3" destOrd="0" parTransId="{E94C9726-DDED-417E-8708-84CC7AA6197B}" sibTransId="{339A5D23-ED5A-4C77-BF82-0E742B3BC07E}"/>
    <dgm:cxn modelId="{9A279445-8BAD-4CDF-9A9D-72B6AB16DE63}" srcId="{B8718585-4F9E-4974-98F3-88FBCAFBDE42}" destId="{C7280810-8205-4A88-B229-022684841784}" srcOrd="0" destOrd="0" parTransId="{FBDF9C0F-26A7-4708-AE15-FD0C47524303}" sibTransId="{921A0E36-E40E-4BF0-90FF-EBC00143E732}"/>
    <dgm:cxn modelId="{064EB82F-56F9-4565-B187-D2923E756F2D}" type="presOf" srcId="{D7C4EBD4-C42F-46D4-823C-44DC80B943BE}" destId="{F46234DC-E680-41EC-8909-645201ABDA66}" srcOrd="0" destOrd="1" presId="urn:microsoft.com/office/officeart/2005/8/layout/list1"/>
    <dgm:cxn modelId="{93077D78-EB32-4388-AA23-72D95304A2BE}" type="presOf" srcId="{D1244D7F-55BE-4F98-86DD-8E4D565BA8B8}" destId="{F46234DC-E680-41EC-8909-645201ABDA66}" srcOrd="0" destOrd="2" presId="urn:microsoft.com/office/officeart/2005/8/layout/list1"/>
    <dgm:cxn modelId="{D35EC377-049B-40F9-A722-6028ED833BDE}" srcId="{60A1850B-9BED-4DCA-8529-687C95925A28}" destId="{375A0D6D-9B3E-4D55-AABC-442AE011F38A}" srcOrd="2" destOrd="0" parTransId="{7253446A-FF2C-4AE0-946F-E4AD24C265F7}" sibTransId="{C067BC9A-73C7-4FD5-A41C-8D5D78503440}"/>
    <dgm:cxn modelId="{557E0718-8528-4184-885B-556341413C6B}" srcId="{60A1850B-9BED-4DCA-8529-687C95925A28}" destId="{B50488F4-D8C5-43EE-B5E8-4DDDDE640095}" srcOrd="3" destOrd="0" parTransId="{10146941-6CE5-409D-9F6B-F2E2E025A27D}" sibTransId="{9CC6BE88-4B41-4516-8FF9-8A3E3070D09F}"/>
    <dgm:cxn modelId="{7277E329-76F0-4F3D-9AA3-2459B2B6F61D}" type="presOf" srcId="{05E92FEB-75C4-4B79-A0B3-0A037E4FD90F}" destId="{7599CF38-E8FC-4F82-A270-ADE53772C67C}" srcOrd="1" destOrd="0" presId="urn:microsoft.com/office/officeart/2005/8/layout/list1"/>
    <dgm:cxn modelId="{546922F5-8134-4876-B191-0531401BDDBC}" type="presOf" srcId="{2E1B4AAE-B695-42F8-B6BD-248D98E5B27C}" destId="{F46234DC-E680-41EC-8909-645201ABDA66}" srcOrd="0" destOrd="3" presId="urn:microsoft.com/office/officeart/2005/8/layout/list1"/>
    <dgm:cxn modelId="{6C880E19-61FC-4019-9FE7-984E1F813A72}" type="presOf" srcId="{CB78D03F-DE36-4319-BF56-E884B3C0E45B}" destId="{7A9BF906-D023-44E3-9A2B-18484E80288B}" srcOrd="0" destOrd="0" presId="urn:microsoft.com/office/officeart/2005/8/layout/list1"/>
    <dgm:cxn modelId="{CA230FF5-A1F9-4A98-A596-DDAD25782993}" type="presOf" srcId="{E39FBA4E-2C55-4A5F-8B03-8FF4610FE041}" destId="{7A9BF906-D023-44E3-9A2B-18484E80288B}" srcOrd="0" destOrd="2" presId="urn:microsoft.com/office/officeart/2005/8/layout/list1"/>
    <dgm:cxn modelId="{496D5A67-B1FC-43F3-87F5-CB7BA8DD11BA}" type="presOf" srcId="{B8718585-4F9E-4974-98F3-88FBCAFBDE42}" destId="{5005C09E-2F7F-4D0F-89FC-08B74A467C70}" srcOrd="1" destOrd="0" presId="urn:microsoft.com/office/officeart/2005/8/layout/list1"/>
    <dgm:cxn modelId="{D525678B-2F2B-4C33-9AF0-B5BECD22C92D}" type="presOf" srcId="{B8718585-4F9E-4974-98F3-88FBCAFBDE42}" destId="{8903507B-EF9E-4AA9-832D-D543210B6A68}" srcOrd="0" destOrd="0" presId="urn:microsoft.com/office/officeart/2005/8/layout/list1"/>
    <dgm:cxn modelId="{E4633A4A-9ADF-4BB0-A10F-9681E7E8F827}" type="presOf" srcId="{28F41A06-718F-4EB8-90C5-CCCD15082CAD}" destId="{D1AD5957-6D9D-461E-8680-805FF931572B}" srcOrd="1" destOrd="0" presId="urn:microsoft.com/office/officeart/2005/8/layout/list1"/>
    <dgm:cxn modelId="{3C2E4301-CCC3-4598-AE0F-D526C87E9657}" type="presOf" srcId="{05E92FEB-75C4-4B79-A0B3-0A037E4FD90F}" destId="{6B650581-9760-4E7B-B3ED-02870E7A2D43}" srcOrd="0" destOrd="0" presId="urn:microsoft.com/office/officeart/2005/8/layout/list1"/>
    <dgm:cxn modelId="{9CD80587-DD3B-4EA6-8F33-28915260215B}" type="presOf" srcId="{535E4417-E22D-4D0B-BB47-49B071A241C6}" destId="{54DB8CF5-52D5-499C-AC9A-09AE4F5556DB}" srcOrd="0" destOrd="0" presId="urn:microsoft.com/office/officeart/2005/8/layout/list1"/>
    <dgm:cxn modelId="{C47D4C7F-B1DB-4365-ACD4-11F7386A6B9E}" type="presOf" srcId="{6F3B51D3-D9F5-4153-8215-87A7A46ED4E7}" destId="{393B2F0E-BC2C-423D-A357-657F51D045FC}" srcOrd="0" destOrd="0" presId="urn:microsoft.com/office/officeart/2005/8/layout/list1"/>
    <dgm:cxn modelId="{4B580698-74AF-4E51-85D9-BFE474123783}" type="presOf" srcId="{375A0D6D-9B3E-4D55-AABC-442AE011F38A}" destId="{139F6092-C839-403A-BB22-54EE0397454F}" srcOrd="1" destOrd="0" presId="urn:microsoft.com/office/officeart/2005/8/layout/list1"/>
    <dgm:cxn modelId="{99BF3BA3-0E18-4DBA-8DA0-147E0B657B1A}" srcId="{B50488F4-D8C5-43EE-B5E8-4DDDDE640095}" destId="{6F3B51D3-D9F5-4153-8215-87A7A46ED4E7}" srcOrd="0" destOrd="0" parTransId="{687325C0-72EC-4D35-8225-4DBB6F747A96}" sibTransId="{9AD7CB43-629D-4BF5-AD69-2453E3BD71C5}"/>
    <dgm:cxn modelId="{51BCBFBF-39FC-4335-976D-97D21C8A7576}" srcId="{28F41A06-718F-4EB8-90C5-CCCD15082CAD}" destId="{5197CBA0-6EB2-45A6-827B-C44D61FFB7B0}" srcOrd="1" destOrd="0" parTransId="{A6B24C7F-5C77-4D09-8F5A-BC30D2A96ACB}" sibTransId="{4ACA96C4-FEE9-4BF6-AF5A-0BF19C11B438}"/>
    <dgm:cxn modelId="{FA465732-3922-4D60-9077-98BB7C10FA80}" srcId="{375A0D6D-9B3E-4D55-AABC-442AE011F38A}" destId="{535E4417-E22D-4D0B-BB47-49B071A241C6}" srcOrd="0" destOrd="0" parTransId="{5143F4AE-5315-4603-AD33-AC3D00E31ECB}" sibTransId="{10C43280-06EB-4A1C-B962-C87EEBEA2112}"/>
    <dgm:cxn modelId="{AE9F78A2-EA79-411D-ACD5-60953B7E93FC}" srcId="{60A1850B-9BED-4DCA-8529-687C95925A28}" destId="{28F41A06-718F-4EB8-90C5-CCCD15082CAD}" srcOrd="4" destOrd="0" parTransId="{8BFDF234-E3C5-4257-9CAC-2343C53B846D}" sibTransId="{DFE573F9-F772-42C4-B531-DCFCA2136FE5}"/>
    <dgm:cxn modelId="{11306171-5562-494C-A4D4-61A03D1023D5}" srcId="{05E92FEB-75C4-4B79-A0B3-0A037E4FD90F}" destId="{CB78D03F-DE36-4319-BF56-E884B3C0E45B}" srcOrd="0" destOrd="0" parTransId="{39BA9414-A306-4B49-8408-FEA67F283A77}" sibTransId="{1DA93546-6DB0-4F5F-956C-6BC460998BE3}"/>
    <dgm:cxn modelId="{9C797C58-DABB-4B52-AAC2-B86A6B3DB65E}" type="presOf" srcId="{B50488F4-D8C5-43EE-B5E8-4DDDDE640095}" destId="{D785A1C3-91FA-4FC6-8DAE-D0CED9F51F09}" srcOrd="1" destOrd="0" presId="urn:microsoft.com/office/officeart/2005/8/layout/list1"/>
    <dgm:cxn modelId="{7AD9B553-0941-4817-8972-27EA8FC39DA4}" srcId="{C7280810-8205-4A88-B229-022684841784}" destId="{2E1B4AAE-B695-42F8-B6BD-248D98E5B27C}" srcOrd="2" destOrd="0" parTransId="{B9340B05-3C94-4953-868E-61F72C91AB3C}" sibTransId="{FB3ED6DE-FBC8-4383-B255-34FD6D2AE998}"/>
    <dgm:cxn modelId="{3901F954-604E-4EF7-AA65-5FEB39C602D0}" type="presOf" srcId="{0AEF86B2-8350-40D7-858F-D9555302C9BA}" destId="{7A9BF906-D023-44E3-9A2B-18484E80288B}" srcOrd="0" destOrd="1" presId="urn:microsoft.com/office/officeart/2005/8/layout/list1"/>
    <dgm:cxn modelId="{CE73B4EE-6154-4941-9039-5DAF57B49335}" srcId="{05E92FEB-75C4-4B79-A0B3-0A037E4FD90F}" destId="{E39FBA4E-2C55-4A5F-8B03-8FF4610FE041}" srcOrd="2" destOrd="0" parTransId="{B5F4E3C4-66F7-4D46-8853-D0DD154F2B25}" sibTransId="{B42758AE-4FB1-4E18-899A-A62B1EB29D75}"/>
    <dgm:cxn modelId="{8C59C239-B54C-4BAC-8BE4-5E14E1F2041C}" srcId="{05E92FEB-75C4-4B79-A0B3-0A037E4FD90F}" destId="{0AEF86B2-8350-40D7-858F-D9555302C9BA}" srcOrd="1" destOrd="0" parTransId="{85F2C6E6-0145-4C4F-970C-49DF38338CB5}" sibTransId="{7CE5CC10-B2EE-4C52-8DDA-17DC5649547C}"/>
    <dgm:cxn modelId="{8A8081CF-AE81-4D84-851F-257165CFFDFB}" srcId="{60A1850B-9BED-4DCA-8529-687C95925A28}" destId="{B8718585-4F9E-4974-98F3-88FBCAFBDE42}" srcOrd="0" destOrd="0" parTransId="{D7835B63-7E7E-4407-8DD3-3503AEBEA4EF}" sibTransId="{32B53AE2-ACE5-4ABB-8176-05AF26E51C19}"/>
    <dgm:cxn modelId="{2A98C9A2-83BF-4366-867C-D3545AD84C61}" type="presOf" srcId="{695ACE0D-CFA0-460F-8D5F-BB75F22CFF5D}" destId="{F3D0981F-62F9-4D04-A5DB-D1B840E05EFE}" srcOrd="0" destOrd="0" presId="urn:microsoft.com/office/officeart/2005/8/layout/list1"/>
    <dgm:cxn modelId="{721B1817-EB52-4D7B-BF8F-1E18B4D10C1A}" srcId="{C7280810-8205-4A88-B229-022684841784}" destId="{D1244D7F-55BE-4F98-86DD-8E4D565BA8B8}" srcOrd="1" destOrd="0" parTransId="{4D32DC59-C016-4A96-9428-0CAC3529AEE4}" sibTransId="{6BBF5D47-A309-4B2B-BA60-BACCDEB06E68}"/>
    <dgm:cxn modelId="{14BDC01D-C4DC-4734-A205-9D30A5AE9CEC}" type="presOf" srcId="{C7280810-8205-4A88-B229-022684841784}" destId="{F46234DC-E680-41EC-8909-645201ABDA66}" srcOrd="0" destOrd="0" presId="urn:microsoft.com/office/officeart/2005/8/layout/list1"/>
    <dgm:cxn modelId="{08C08926-A2E9-4035-92EC-83106F6C8FC1}" srcId="{60A1850B-9BED-4DCA-8529-687C95925A28}" destId="{05E92FEB-75C4-4B79-A0B3-0A037E4FD90F}" srcOrd="1" destOrd="0" parTransId="{17D96ECA-DCDB-4CC2-87C6-57A269CC7D22}" sibTransId="{DDA924AC-0EB0-4735-83BD-C5B5A9326995}"/>
    <dgm:cxn modelId="{14B28128-5C4D-4745-85EB-C2201C30006B}" srcId="{C7280810-8205-4A88-B229-022684841784}" destId="{D7C4EBD4-C42F-46D4-823C-44DC80B943BE}" srcOrd="0" destOrd="0" parTransId="{3D686270-CB7C-456B-8588-ACEA3C90C839}" sibTransId="{B38AD991-6D24-4E31-9ECD-269173EB263B}"/>
    <dgm:cxn modelId="{7B66BFAE-AE4E-4E1C-92C0-64BF988C770F}" type="presOf" srcId="{B50488F4-D8C5-43EE-B5E8-4DDDDE640095}" destId="{521B68EB-C06B-4446-B0D1-D4363A732F73}" srcOrd="0" destOrd="0" presId="urn:microsoft.com/office/officeart/2005/8/layout/list1"/>
    <dgm:cxn modelId="{13BC5733-9D82-49FB-B0AE-4D9D74066AD5}" type="presOf" srcId="{60A1850B-9BED-4DCA-8529-687C95925A28}" destId="{456EA238-79C4-4A11-9A45-3979DB299A44}" srcOrd="0" destOrd="0" presId="urn:microsoft.com/office/officeart/2005/8/layout/list1"/>
    <dgm:cxn modelId="{FBB68C80-6A9B-4BE4-9E62-B0B4A493BAEF}" type="presOf" srcId="{ACA030D0-8038-4001-9A50-ABDECD90ADD6}" destId="{F46234DC-E680-41EC-8909-645201ABDA66}" srcOrd="0" destOrd="4" presId="urn:microsoft.com/office/officeart/2005/8/layout/list1"/>
    <dgm:cxn modelId="{CFC83CD1-CB67-4202-BEE0-75283C104654}" srcId="{28F41A06-718F-4EB8-90C5-CCCD15082CAD}" destId="{695ACE0D-CFA0-460F-8D5F-BB75F22CFF5D}" srcOrd="0" destOrd="0" parTransId="{016CEE43-7851-4A64-8DCE-308BA35CBB1C}" sibTransId="{4FE737BC-CDC2-4799-85FF-940D842AF02B}"/>
    <dgm:cxn modelId="{8FD68C79-4C5E-4BC9-8E09-6BB2E04DA465}" type="presOf" srcId="{375A0D6D-9B3E-4D55-AABC-442AE011F38A}" destId="{E366C9EA-768E-4EE6-A512-24A362B9FD81}" srcOrd="0" destOrd="0" presId="urn:microsoft.com/office/officeart/2005/8/layout/list1"/>
    <dgm:cxn modelId="{CF245A66-0E6E-4E5F-96A1-4712492E766E}" srcId="{C7280810-8205-4A88-B229-022684841784}" destId="{18B6004E-8808-4B53-AE61-DDD3A8119BEA}" srcOrd="4" destOrd="0" parTransId="{9642C761-04BD-4475-B428-2C90596FEAC9}" sibTransId="{41F08AD5-2622-460B-96EF-9B6C832A5E48}"/>
    <dgm:cxn modelId="{AFB9E2FA-448C-4F7E-B105-772610897972}" type="presOf" srcId="{5197CBA0-6EB2-45A6-827B-C44D61FFB7B0}" destId="{F3D0981F-62F9-4D04-A5DB-D1B840E05EFE}" srcOrd="0" destOrd="1" presId="urn:microsoft.com/office/officeart/2005/8/layout/list1"/>
    <dgm:cxn modelId="{930A5159-36A0-4223-B449-A4242FF2756A}" type="presOf" srcId="{18B6004E-8808-4B53-AE61-DDD3A8119BEA}" destId="{F46234DC-E680-41EC-8909-645201ABDA66}" srcOrd="0" destOrd="5" presId="urn:microsoft.com/office/officeart/2005/8/layout/list1"/>
    <dgm:cxn modelId="{C5292D27-0A8F-4280-AC18-BEF10BDCF14B}" type="presOf" srcId="{28F41A06-718F-4EB8-90C5-CCCD15082CAD}" destId="{B8F8A49E-1F92-4DC6-8CE1-20C6D40558F5}" srcOrd="0" destOrd="0" presId="urn:microsoft.com/office/officeart/2005/8/layout/list1"/>
    <dgm:cxn modelId="{FBD48406-AE13-4FFC-A879-04AD4BE8C437}" type="presParOf" srcId="{456EA238-79C4-4A11-9A45-3979DB299A44}" destId="{74C3C42C-482A-4134-A43F-15A79307505A}" srcOrd="0" destOrd="0" presId="urn:microsoft.com/office/officeart/2005/8/layout/list1"/>
    <dgm:cxn modelId="{A61EB084-98A7-4D9A-AC41-0DBC0E9CED77}" type="presParOf" srcId="{74C3C42C-482A-4134-A43F-15A79307505A}" destId="{8903507B-EF9E-4AA9-832D-D543210B6A68}" srcOrd="0" destOrd="0" presId="urn:microsoft.com/office/officeart/2005/8/layout/list1"/>
    <dgm:cxn modelId="{23039FA6-F48B-41BA-A230-ADFCEDBEBD7E}" type="presParOf" srcId="{74C3C42C-482A-4134-A43F-15A79307505A}" destId="{5005C09E-2F7F-4D0F-89FC-08B74A467C70}" srcOrd="1" destOrd="0" presId="urn:microsoft.com/office/officeart/2005/8/layout/list1"/>
    <dgm:cxn modelId="{23B764A1-9F48-4556-BF0F-5D9F67C5EDC2}" type="presParOf" srcId="{456EA238-79C4-4A11-9A45-3979DB299A44}" destId="{0623E7C1-2E2E-4AE5-AD58-5368EDC41F71}" srcOrd="1" destOrd="0" presId="urn:microsoft.com/office/officeart/2005/8/layout/list1"/>
    <dgm:cxn modelId="{C049E21B-4DD7-4BC2-AB90-F53E64A41ADF}" type="presParOf" srcId="{456EA238-79C4-4A11-9A45-3979DB299A44}" destId="{F46234DC-E680-41EC-8909-645201ABDA66}" srcOrd="2" destOrd="0" presId="urn:microsoft.com/office/officeart/2005/8/layout/list1"/>
    <dgm:cxn modelId="{1CB165AE-1448-4F9E-82EB-A1CDF5D24884}" type="presParOf" srcId="{456EA238-79C4-4A11-9A45-3979DB299A44}" destId="{1E5D1718-A2F4-4CAC-8FD5-01AB8976AB7F}" srcOrd="3" destOrd="0" presId="urn:microsoft.com/office/officeart/2005/8/layout/list1"/>
    <dgm:cxn modelId="{BB945159-C429-40BD-8F82-4112DD12AF97}" type="presParOf" srcId="{456EA238-79C4-4A11-9A45-3979DB299A44}" destId="{CAE63CC4-8CC9-4183-B6D7-E023ED485FB0}" srcOrd="4" destOrd="0" presId="urn:microsoft.com/office/officeart/2005/8/layout/list1"/>
    <dgm:cxn modelId="{557FB475-82A6-47C0-886F-8A9DEBBD9D60}" type="presParOf" srcId="{CAE63CC4-8CC9-4183-B6D7-E023ED485FB0}" destId="{6B650581-9760-4E7B-B3ED-02870E7A2D43}" srcOrd="0" destOrd="0" presId="urn:microsoft.com/office/officeart/2005/8/layout/list1"/>
    <dgm:cxn modelId="{E816DD5C-F914-4D14-BA5D-B93E38CB60A4}" type="presParOf" srcId="{CAE63CC4-8CC9-4183-B6D7-E023ED485FB0}" destId="{7599CF38-E8FC-4F82-A270-ADE53772C67C}" srcOrd="1" destOrd="0" presId="urn:microsoft.com/office/officeart/2005/8/layout/list1"/>
    <dgm:cxn modelId="{1BCB9FF2-B862-4DF2-B1A3-1C39BB1147B9}" type="presParOf" srcId="{456EA238-79C4-4A11-9A45-3979DB299A44}" destId="{208CEF32-C5CB-45AF-96CB-BBFADBB8BC92}" srcOrd="5" destOrd="0" presId="urn:microsoft.com/office/officeart/2005/8/layout/list1"/>
    <dgm:cxn modelId="{2C0E466F-0FDD-4794-A4D3-872192482418}" type="presParOf" srcId="{456EA238-79C4-4A11-9A45-3979DB299A44}" destId="{7A9BF906-D023-44E3-9A2B-18484E80288B}" srcOrd="6" destOrd="0" presId="urn:microsoft.com/office/officeart/2005/8/layout/list1"/>
    <dgm:cxn modelId="{9051FCDD-5424-4A93-A507-03D45C61CA03}" type="presParOf" srcId="{456EA238-79C4-4A11-9A45-3979DB299A44}" destId="{9424C005-4880-408C-A9DC-C1168129CFB4}" srcOrd="7" destOrd="0" presId="urn:microsoft.com/office/officeart/2005/8/layout/list1"/>
    <dgm:cxn modelId="{DEC9A206-96B5-485C-B164-56DE084F47B4}" type="presParOf" srcId="{456EA238-79C4-4A11-9A45-3979DB299A44}" destId="{5983AF9D-D9DF-4DB1-85AA-90358A1D18D1}" srcOrd="8" destOrd="0" presId="urn:microsoft.com/office/officeart/2005/8/layout/list1"/>
    <dgm:cxn modelId="{C9C63473-4B54-4E34-AD17-41FC6DFAA3FA}" type="presParOf" srcId="{5983AF9D-D9DF-4DB1-85AA-90358A1D18D1}" destId="{E366C9EA-768E-4EE6-A512-24A362B9FD81}" srcOrd="0" destOrd="0" presId="urn:microsoft.com/office/officeart/2005/8/layout/list1"/>
    <dgm:cxn modelId="{E21D23B5-4941-493B-89BD-E0FBCB89E7D3}" type="presParOf" srcId="{5983AF9D-D9DF-4DB1-85AA-90358A1D18D1}" destId="{139F6092-C839-403A-BB22-54EE0397454F}" srcOrd="1" destOrd="0" presId="urn:microsoft.com/office/officeart/2005/8/layout/list1"/>
    <dgm:cxn modelId="{22F55548-CAA9-4ACE-8E84-5E5DE3F13F21}" type="presParOf" srcId="{456EA238-79C4-4A11-9A45-3979DB299A44}" destId="{F9B4AA96-B65E-4179-9177-116E511937F6}" srcOrd="9" destOrd="0" presId="urn:microsoft.com/office/officeart/2005/8/layout/list1"/>
    <dgm:cxn modelId="{7F387E73-10E3-456E-A805-41704FF3E6FF}" type="presParOf" srcId="{456EA238-79C4-4A11-9A45-3979DB299A44}" destId="{54DB8CF5-52D5-499C-AC9A-09AE4F5556DB}" srcOrd="10" destOrd="0" presId="urn:microsoft.com/office/officeart/2005/8/layout/list1"/>
    <dgm:cxn modelId="{031065ED-A368-4FC4-A6E7-D735D70B01DC}" type="presParOf" srcId="{456EA238-79C4-4A11-9A45-3979DB299A44}" destId="{A178B9C0-9CB9-4D76-B763-5C149664C146}" srcOrd="11" destOrd="0" presId="urn:microsoft.com/office/officeart/2005/8/layout/list1"/>
    <dgm:cxn modelId="{F8620EF7-38D0-4EED-A582-2CB94ADA28C3}" type="presParOf" srcId="{456EA238-79C4-4A11-9A45-3979DB299A44}" destId="{2A1F2189-FC2C-4E84-8231-459EAA135DCC}" srcOrd="12" destOrd="0" presId="urn:microsoft.com/office/officeart/2005/8/layout/list1"/>
    <dgm:cxn modelId="{E9FFFA67-0F0A-4C88-8169-FDF65FFB829C}" type="presParOf" srcId="{2A1F2189-FC2C-4E84-8231-459EAA135DCC}" destId="{521B68EB-C06B-4446-B0D1-D4363A732F73}" srcOrd="0" destOrd="0" presId="urn:microsoft.com/office/officeart/2005/8/layout/list1"/>
    <dgm:cxn modelId="{F79F12B5-95E7-4415-B841-894E623A3B1C}" type="presParOf" srcId="{2A1F2189-FC2C-4E84-8231-459EAA135DCC}" destId="{D785A1C3-91FA-4FC6-8DAE-D0CED9F51F09}" srcOrd="1" destOrd="0" presId="urn:microsoft.com/office/officeart/2005/8/layout/list1"/>
    <dgm:cxn modelId="{69B48D63-1BF6-4ECF-B142-6CA32A068062}" type="presParOf" srcId="{456EA238-79C4-4A11-9A45-3979DB299A44}" destId="{B7471A88-2BD2-4CA8-8717-8A40B16CBBF2}" srcOrd="13" destOrd="0" presId="urn:microsoft.com/office/officeart/2005/8/layout/list1"/>
    <dgm:cxn modelId="{BFC0160F-3964-4FD4-9B77-26626EEA80A8}" type="presParOf" srcId="{456EA238-79C4-4A11-9A45-3979DB299A44}" destId="{393B2F0E-BC2C-423D-A357-657F51D045FC}" srcOrd="14" destOrd="0" presId="urn:microsoft.com/office/officeart/2005/8/layout/list1"/>
    <dgm:cxn modelId="{04D7A112-305D-4C78-922E-2EF8C0B39030}" type="presParOf" srcId="{456EA238-79C4-4A11-9A45-3979DB299A44}" destId="{83C46455-58A0-4009-9FCD-6AA07C070E96}" srcOrd="15" destOrd="0" presId="urn:microsoft.com/office/officeart/2005/8/layout/list1"/>
    <dgm:cxn modelId="{A2DD1B4A-152A-48ED-8BF0-5033AABA8BC6}" type="presParOf" srcId="{456EA238-79C4-4A11-9A45-3979DB299A44}" destId="{94D43B56-CD95-4BBD-8D3F-7EFBAB08E97F}" srcOrd="16" destOrd="0" presId="urn:microsoft.com/office/officeart/2005/8/layout/list1"/>
    <dgm:cxn modelId="{B4C4561E-7AC7-46A2-BE94-23C71AA04886}" type="presParOf" srcId="{94D43B56-CD95-4BBD-8D3F-7EFBAB08E97F}" destId="{B8F8A49E-1F92-4DC6-8CE1-20C6D40558F5}" srcOrd="0" destOrd="0" presId="urn:microsoft.com/office/officeart/2005/8/layout/list1"/>
    <dgm:cxn modelId="{257A731A-9491-492A-8B45-F4323DDD1100}" type="presParOf" srcId="{94D43B56-CD95-4BBD-8D3F-7EFBAB08E97F}" destId="{D1AD5957-6D9D-461E-8680-805FF931572B}" srcOrd="1" destOrd="0" presId="urn:microsoft.com/office/officeart/2005/8/layout/list1"/>
    <dgm:cxn modelId="{52EC9137-FBF5-4948-935F-DF4B0AD2BD13}" type="presParOf" srcId="{456EA238-79C4-4A11-9A45-3979DB299A44}" destId="{BFDD84AB-008F-43BF-BA0F-DC33C361FEDF}" srcOrd="17" destOrd="0" presId="urn:microsoft.com/office/officeart/2005/8/layout/list1"/>
    <dgm:cxn modelId="{88A876B2-AD1E-4C70-9AC3-09D0E7F45267}" type="presParOf" srcId="{456EA238-79C4-4A11-9A45-3979DB299A44}" destId="{F3D0981F-62F9-4D04-A5DB-D1B840E05EFE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18C52A7-BF34-4E5D-8511-60C13C2A78F4}" type="doc">
      <dgm:prSet loTypeId="urn:microsoft.com/office/officeart/2009/layout/CirclePictureHierarchy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124826AB-3A5A-4F15-B975-189F82FC61A2}">
      <dgm:prSet custT="1"/>
      <dgm:spPr/>
      <dgm:t>
        <a:bodyPr/>
        <a:lstStyle/>
        <a:p>
          <a:pPr rtl="0"/>
          <a:r>
            <a:rPr lang="es-ES" sz="2000" dirty="0" smtClean="0"/>
            <a:t>Regulación: art. 354 CDFA.</a:t>
          </a:r>
          <a:endParaRPr lang="es-ES_tradnl" sz="2000" dirty="0"/>
        </a:p>
      </dgm:t>
    </dgm:pt>
    <dgm:pt modelId="{624ADC22-5943-4F6E-A6F1-0878B9A4856A}" type="parTrans" cxnId="{B6E4B8C9-D9AC-43D1-97AA-54678CFF3F88}">
      <dgm:prSet/>
      <dgm:spPr/>
      <dgm:t>
        <a:bodyPr/>
        <a:lstStyle/>
        <a:p>
          <a:endParaRPr lang="es-ES_tradnl"/>
        </a:p>
      </dgm:t>
    </dgm:pt>
    <dgm:pt modelId="{1AE8E1A4-865F-4B8A-A575-FDFC6D81A4D4}" type="sibTrans" cxnId="{B6E4B8C9-D9AC-43D1-97AA-54678CFF3F88}">
      <dgm:prSet/>
      <dgm:spPr/>
      <dgm:t>
        <a:bodyPr/>
        <a:lstStyle/>
        <a:p>
          <a:endParaRPr lang="es-ES_tradnl"/>
        </a:p>
      </dgm:t>
    </dgm:pt>
    <dgm:pt modelId="{F378D369-3A66-4D80-9C21-3D64B83BEE34}">
      <dgm:prSet custT="1"/>
      <dgm:spPr/>
      <dgm:t>
        <a:bodyPr/>
        <a:lstStyle/>
        <a:p>
          <a:pPr rtl="0"/>
          <a:r>
            <a:rPr lang="es-ES" sz="2000" dirty="0" smtClean="0"/>
            <a:t>Requisitos de aplicación</a:t>
          </a:r>
          <a:endParaRPr lang="es-ES_tradnl" sz="2000" dirty="0"/>
        </a:p>
      </dgm:t>
    </dgm:pt>
    <dgm:pt modelId="{F75F7D98-AD84-4ACF-8ED6-1F0814F7FDB9}" type="parTrans" cxnId="{CE7F71B1-FFFD-443E-B52B-0CB84AF9A49C}">
      <dgm:prSet/>
      <dgm:spPr/>
      <dgm:t>
        <a:bodyPr/>
        <a:lstStyle/>
        <a:p>
          <a:endParaRPr lang="es-ES_tradnl"/>
        </a:p>
      </dgm:t>
    </dgm:pt>
    <dgm:pt modelId="{382B56C8-5AD6-476A-B482-215593722259}" type="sibTrans" cxnId="{CE7F71B1-FFFD-443E-B52B-0CB84AF9A49C}">
      <dgm:prSet/>
      <dgm:spPr/>
      <dgm:t>
        <a:bodyPr/>
        <a:lstStyle/>
        <a:p>
          <a:endParaRPr lang="es-ES_tradnl"/>
        </a:p>
      </dgm:t>
    </dgm:pt>
    <dgm:pt modelId="{FA4523B3-061A-4877-A286-B236CAE9124B}">
      <dgm:prSet custT="1"/>
      <dgm:spPr/>
      <dgm:t>
        <a:bodyPr/>
        <a:lstStyle/>
        <a:p>
          <a:pPr rtl="0"/>
          <a:r>
            <a:rPr lang="es-ES" sz="2000" dirty="0" smtClean="0"/>
            <a:t>Diferencias entre la sucesión </a:t>
          </a:r>
          <a:r>
            <a:rPr lang="es-ES" sz="2000" i="1" dirty="0" smtClean="0"/>
            <a:t>iure </a:t>
          </a:r>
          <a:r>
            <a:rPr lang="es-ES" sz="2000" i="1" dirty="0" err="1" smtClean="0"/>
            <a:t>transmissionis</a:t>
          </a:r>
          <a:r>
            <a:rPr lang="es-ES" sz="2000" i="1" dirty="0" smtClean="0"/>
            <a:t> </a:t>
          </a:r>
          <a:r>
            <a:rPr lang="es-ES" sz="2000" dirty="0" smtClean="0"/>
            <a:t>y la sustitución legal.</a:t>
          </a:r>
          <a:endParaRPr lang="es-ES_tradnl" sz="2000" dirty="0"/>
        </a:p>
      </dgm:t>
    </dgm:pt>
    <dgm:pt modelId="{DB788071-CD02-4B21-9259-E74BE440D7F8}" type="parTrans" cxnId="{2C79A032-A784-4465-81A2-F7FD6007B6C4}">
      <dgm:prSet/>
      <dgm:spPr/>
      <dgm:t>
        <a:bodyPr/>
        <a:lstStyle/>
        <a:p>
          <a:endParaRPr lang="es-ES_tradnl"/>
        </a:p>
      </dgm:t>
    </dgm:pt>
    <dgm:pt modelId="{457105BA-7FEA-4E04-A423-7C0510109DE4}" type="sibTrans" cxnId="{2C79A032-A784-4465-81A2-F7FD6007B6C4}">
      <dgm:prSet/>
      <dgm:spPr/>
      <dgm:t>
        <a:bodyPr/>
        <a:lstStyle/>
        <a:p>
          <a:endParaRPr lang="es-ES_tradnl"/>
        </a:p>
      </dgm:t>
    </dgm:pt>
    <dgm:pt modelId="{15D7EBAF-431F-4626-BF30-F5BF3025903D}">
      <dgm:prSet custT="1"/>
      <dgm:spPr/>
      <dgm:t>
        <a:bodyPr/>
        <a:lstStyle/>
        <a:p>
          <a:pPr rtl="0"/>
          <a:r>
            <a:rPr lang="es-ES" sz="1800" dirty="0" smtClean="0"/>
            <a:t>Funcionamiento de </a:t>
          </a:r>
          <a:r>
            <a:rPr lang="es-ES" sz="1800" dirty="0" smtClean="0">
              <a:hlinkClick xmlns:r="http://schemas.openxmlformats.org/officeDocument/2006/relationships" r:id="rId1" action="ppaction://hlinksldjump"/>
            </a:rPr>
            <a:t>la sustitución legal</a:t>
          </a:r>
          <a:endParaRPr lang="es-ES_tradnl" sz="1800" dirty="0"/>
        </a:p>
      </dgm:t>
    </dgm:pt>
    <dgm:pt modelId="{B49C448A-3C34-4547-9FF3-6D77EA5E3454}" type="parTrans" cxnId="{C098EDC8-31C8-4CF1-BE42-0F42E289860C}">
      <dgm:prSet/>
      <dgm:spPr/>
      <dgm:t>
        <a:bodyPr/>
        <a:lstStyle/>
        <a:p>
          <a:endParaRPr lang="es-ES_tradnl"/>
        </a:p>
      </dgm:t>
    </dgm:pt>
    <dgm:pt modelId="{5A73DD52-0AB3-4869-9242-242B6AC5C3FF}" type="sibTrans" cxnId="{C098EDC8-31C8-4CF1-BE42-0F42E289860C}">
      <dgm:prSet/>
      <dgm:spPr/>
      <dgm:t>
        <a:bodyPr/>
        <a:lstStyle/>
        <a:p>
          <a:endParaRPr lang="es-ES_tradnl"/>
        </a:p>
      </dgm:t>
    </dgm:pt>
    <dgm:pt modelId="{CBC6AD01-E7C3-46C2-A77B-C400A7F148F6}">
      <dgm:prSet custT="1"/>
      <dgm:spPr/>
      <dgm:t>
        <a:bodyPr/>
        <a:lstStyle/>
        <a:p>
          <a:pPr rtl="0"/>
          <a:r>
            <a:rPr lang="es-ES" sz="1800" dirty="0" smtClean="0"/>
            <a:t>Funcionamiento del </a:t>
          </a:r>
          <a:r>
            <a:rPr lang="es-ES" sz="1800" dirty="0" smtClean="0">
              <a:hlinkClick xmlns:r="http://schemas.openxmlformats.org/officeDocument/2006/relationships" r:id="rId2" action="ppaction://hlinksldjump"/>
            </a:rPr>
            <a:t>derecho de transmisión</a:t>
          </a:r>
          <a:r>
            <a:rPr lang="es-ES" sz="1800" dirty="0" smtClean="0"/>
            <a:t>.</a:t>
          </a:r>
          <a:endParaRPr lang="es-ES_tradnl" sz="1800" dirty="0"/>
        </a:p>
      </dgm:t>
    </dgm:pt>
    <dgm:pt modelId="{223EE690-EEA0-46E4-AFFE-96632BABC4BC}" type="parTrans" cxnId="{C0B6D809-9706-4D9D-84D3-8F30B5EDD37F}">
      <dgm:prSet/>
      <dgm:spPr/>
      <dgm:t>
        <a:bodyPr/>
        <a:lstStyle/>
        <a:p>
          <a:endParaRPr lang="es-ES_tradnl"/>
        </a:p>
      </dgm:t>
    </dgm:pt>
    <dgm:pt modelId="{12B40B21-9E16-41E0-833E-3392EC075A3F}" type="sibTrans" cxnId="{C0B6D809-9706-4D9D-84D3-8F30B5EDD37F}">
      <dgm:prSet/>
      <dgm:spPr/>
      <dgm:t>
        <a:bodyPr/>
        <a:lstStyle/>
        <a:p>
          <a:endParaRPr lang="es-ES_tradnl"/>
        </a:p>
      </dgm:t>
    </dgm:pt>
    <dgm:pt modelId="{782DCCA7-1176-4DC9-8BD0-B7075563EF2D}" type="pres">
      <dgm:prSet presAssocID="{A18C52A7-BF34-4E5D-8511-60C13C2A78F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B3792415-5679-45F8-A6BE-16DE6513D144}" type="pres">
      <dgm:prSet presAssocID="{124826AB-3A5A-4F15-B975-189F82FC61A2}" presName="hierRoot1" presStyleCnt="0"/>
      <dgm:spPr/>
    </dgm:pt>
    <dgm:pt modelId="{6ABACD13-77E1-43AB-9ACA-9FA65E0567E4}" type="pres">
      <dgm:prSet presAssocID="{124826AB-3A5A-4F15-B975-189F82FC61A2}" presName="composite" presStyleCnt="0"/>
      <dgm:spPr/>
    </dgm:pt>
    <dgm:pt modelId="{ADD2F3B7-A53A-43B1-93AE-4779AF925247}" type="pres">
      <dgm:prSet presAssocID="{124826AB-3A5A-4F15-B975-189F82FC61A2}" presName="image" presStyleLbl="node0" presStyleIdx="0" presStyleCnt="3" custScaleX="223437" custScaleY="182025" custLinFactY="-100000" custLinFactNeighborY="-16354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B3A1DE0E-A6D2-4F7A-9616-69FEE685DBC7}" type="pres">
      <dgm:prSet presAssocID="{124826AB-3A5A-4F15-B975-189F82FC61A2}" presName="text" presStyleLbl="revTx" presStyleIdx="0" presStyleCnt="5" custScaleX="137109" custScaleY="135115" custLinFactY="-100000" custLinFactNeighborX="71422" custLinFactNeighborY="-15727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0806B282-FA0E-40FF-BE8F-5504DE716ABC}" type="pres">
      <dgm:prSet presAssocID="{124826AB-3A5A-4F15-B975-189F82FC61A2}" presName="hierChild2" presStyleCnt="0"/>
      <dgm:spPr/>
    </dgm:pt>
    <dgm:pt modelId="{91741755-CF19-4A76-975A-D48E3EBC4D81}" type="pres">
      <dgm:prSet presAssocID="{F378D369-3A66-4D80-9C21-3D64B83BEE34}" presName="hierRoot1" presStyleCnt="0"/>
      <dgm:spPr/>
    </dgm:pt>
    <dgm:pt modelId="{F21E08AF-37F5-46D3-BE28-441689A341E2}" type="pres">
      <dgm:prSet presAssocID="{F378D369-3A66-4D80-9C21-3D64B83BEE34}" presName="composite" presStyleCnt="0"/>
      <dgm:spPr/>
    </dgm:pt>
    <dgm:pt modelId="{784BE792-69BC-4F52-999A-63427315B08B}" type="pres">
      <dgm:prSet presAssocID="{F378D369-3A66-4D80-9C21-3D64B83BEE34}" presName="image" presStyleLbl="node0" presStyleIdx="1" presStyleCnt="3" custScaleX="254825" custScaleY="188106" custLinFactNeighborX="-23995" custLinFactNeighborY="-9527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</dgm:pt>
    <dgm:pt modelId="{E105C2F3-B12D-483A-B608-35B35A0CC555}" type="pres">
      <dgm:prSet presAssocID="{F378D369-3A66-4D80-9C21-3D64B83BEE34}" presName="text" presStyleLbl="revTx" presStyleIdx="1" presStyleCnt="5" custScaleX="205075" custScaleY="110493" custLinFactX="1326" custLinFactY="-33831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A1B13072-5F58-499D-A6B1-E4A3EEBC98F7}" type="pres">
      <dgm:prSet presAssocID="{F378D369-3A66-4D80-9C21-3D64B83BEE34}" presName="hierChild2" presStyleCnt="0"/>
      <dgm:spPr/>
    </dgm:pt>
    <dgm:pt modelId="{BC23F6D4-3E66-4BCA-ABA5-168B4C0B089D}" type="pres">
      <dgm:prSet presAssocID="{FA4523B3-061A-4877-A286-B236CAE9124B}" presName="hierRoot1" presStyleCnt="0"/>
      <dgm:spPr/>
    </dgm:pt>
    <dgm:pt modelId="{8E102249-5886-43F1-BD7E-178E6E99E86D}" type="pres">
      <dgm:prSet presAssocID="{FA4523B3-061A-4877-A286-B236CAE9124B}" presName="composite" presStyleCnt="0"/>
      <dgm:spPr/>
    </dgm:pt>
    <dgm:pt modelId="{A78B8DC9-5B5E-4F53-AB9C-26284E350D1C}" type="pres">
      <dgm:prSet presAssocID="{FA4523B3-061A-4877-A286-B236CAE9124B}" presName="image" presStyleLbl="node0" presStyleIdx="2" presStyleCnt="3" custScaleX="250968" custScaleY="223616" custLinFactX="-96009" custLinFactY="6301" custLinFactNeighborX="-100000" custLinFactNeighborY="10000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</dgm:spPr>
    </dgm:pt>
    <dgm:pt modelId="{DAB19C49-81F0-4067-AD23-B371B5CDD9B3}" type="pres">
      <dgm:prSet presAssocID="{FA4523B3-061A-4877-A286-B236CAE9124B}" presName="text" presStyleLbl="revTx" presStyleIdx="2" presStyleCnt="5" custScaleX="235009" custScaleY="209870" custLinFactNeighborX="1680" custLinFactNeighborY="99678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BE8999BD-0236-4C82-8BF8-C23DA6CD34D8}" type="pres">
      <dgm:prSet presAssocID="{FA4523B3-061A-4877-A286-B236CAE9124B}" presName="hierChild2" presStyleCnt="0"/>
      <dgm:spPr/>
    </dgm:pt>
    <dgm:pt modelId="{BC12939C-3498-4455-8A31-49925C72B2D3}" type="pres">
      <dgm:prSet presAssocID="{B49C448A-3C34-4547-9FF3-6D77EA5E3454}" presName="Name10" presStyleLbl="parChTrans1D2" presStyleIdx="0" presStyleCnt="2"/>
      <dgm:spPr/>
      <dgm:t>
        <a:bodyPr/>
        <a:lstStyle/>
        <a:p>
          <a:endParaRPr lang="es-ES_tradnl"/>
        </a:p>
      </dgm:t>
    </dgm:pt>
    <dgm:pt modelId="{55DE3821-4EDB-489F-AE1E-50188A658EAA}" type="pres">
      <dgm:prSet presAssocID="{15D7EBAF-431F-4626-BF30-F5BF3025903D}" presName="hierRoot2" presStyleCnt="0"/>
      <dgm:spPr/>
    </dgm:pt>
    <dgm:pt modelId="{26070D69-D415-4C55-A6E8-199DD70DD6EF}" type="pres">
      <dgm:prSet presAssocID="{15D7EBAF-431F-4626-BF30-F5BF3025903D}" presName="composite2" presStyleCnt="0"/>
      <dgm:spPr/>
    </dgm:pt>
    <dgm:pt modelId="{79828480-5E8F-485D-864F-D0376D868D4D}" type="pres">
      <dgm:prSet presAssocID="{15D7EBAF-431F-4626-BF30-F5BF3025903D}" presName="image2" presStyleLbl="node2" presStyleIdx="0" presStyleCnt="2" custScaleX="159859" custScaleY="216536" custLinFactX="-225647" custLinFactNeighborX="-300000" custLinFactNeighborY="99678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5874284A-2113-49FA-BE1C-2F72DE611239}" type="pres">
      <dgm:prSet presAssocID="{15D7EBAF-431F-4626-BF30-F5BF3025903D}" presName="text2" presStyleLbl="revTx" presStyleIdx="3" presStyleCnt="5" custScaleX="194447" custScaleY="172106" custLinFactX="-100000" custLinFactY="27550" custLinFactNeighborX="-180461" custLinFactNeighborY="100000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A4FF471E-4F1E-403D-8AB9-E56110F1D064}" type="pres">
      <dgm:prSet presAssocID="{15D7EBAF-431F-4626-BF30-F5BF3025903D}" presName="hierChild3" presStyleCnt="0"/>
      <dgm:spPr/>
    </dgm:pt>
    <dgm:pt modelId="{FFC3A103-5366-4D2D-96A5-5C8254A0C996}" type="pres">
      <dgm:prSet presAssocID="{223EE690-EEA0-46E4-AFFE-96632BABC4BC}" presName="Name10" presStyleLbl="parChTrans1D2" presStyleIdx="1" presStyleCnt="2"/>
      <dgm:spPr/>
      <dgm:t>
        <a:bodyPr/>
        <a:lstStyle/>
        <a:p>
          <a:endParaRPr lang="es-ES_tradnl"/>
        </a:p>
      </dgm:t>
    </dgm:pt>
    <dgm:pt modelId="{A0623FDA-3A47-4AFD-AECD-50A7CD84540C}" type="pres">
      <dgm:prSet presAssocID="{CBC6AD01-E7C3-46C2-A77B-C400A7F148F6}" presName="hierRoot2" presStyleCnt="0"/>
      <dgm:spPr/>
    </dgm:pt>
    <dgm:pt modelId="{4F1F7601-9C79-4C14-9544-39EDCCCC847E}" type="pres">
      <dgm:prSet presAssocID="{CBC6AD01-E7C3-46C2-A77B-C400A7F148F6}" presName="composite2" presStyleCnt="0"/>
      <dgm:spPr/>
    </dgm:pt>
    <dgm:pt modelId="{B0168BBD-074B-4812-9F11-FDE22700DAF2}" type="pres">
      <dgm:prSet presAssocID="{CBC6AD01-E7C3-46C2-A77B-C400A7F148F6}" presName="image2" presStyleLbl="node2" presStyleIdx="1" presStyleCnt="2" custScaleX="273160" custScaleY="232418" custLinFactX="-89241" custLinFactY="34193" custLinFactNeighborX="-100000" custLinFactNeighborY="100000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  <dgm:t>
        <a:bodyPr/>
        <a:lstStyle/>
        <a:p>
          <a:endParaRPr lang="es-ES_tradnl"/>
        </a:p>
      </dgm:t>
    </dgm:pt>
    <dgm:pt modelId="{79B6A2D9-54F3-4C33-A23D-5EF711B142E7}" type="pres">
      <dgm:prSet presAssocID="{CBC6AD01-E7C3-46C2-A77B-C400A7F148F6}" presName="text2" presStyleLbl="revTx" presStyleIdx="4" presStyleCnt="5" custScaleX="230988" custLinFactY="44318" custLinFactNeighborX="503" custLinFactNeighborY="100000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080C77BE-5C3B-4A0C-9101-DBC60F5A4D2F}" type="pres">
      <dgm:prSet presAssocID="{CBC6AD01-E7C3-46C2-A77B-C400A7F148F6}" presName="hierChild3" presStyleCnt="0"/>
      <dgm:spPr/>
    </dgm:pt>
  </dgm:ptLst>
  <dgm:cxnLst>
    <dgm:cxn modelId="{C098EDC8-31C8-4CF1-BE42-0F42E289860C}" srcId="{FA4523B3-061A-4877-A286-B236CAE9124B}" destId="{15D7EBAF-431F-4626-BF30-F5BF3025903D}" srcOrd="0" destOrd="0" parTransId="{B49C448A-3C34-4547-9FF3-6D77EA5E3454}" sibTransId="{5A73DD52-0AB3-4869-9242-242B6AC5C3FF}"/>
    <dgm:cxn modelId="{61A07AA9-A605-40D5-931B-F50D0B231D0E}" type="presOf" srcId="{F378D369-3A66-4D80-9C21-3D64B83BEE34}" destId="{E105C2F3-B12D-483A-B608-35B35A0CC555}" srcOrd="0" destOrd="0" presId="urn:microsoft.com/office/officeart/2009/layout/CirclePictureHierarchy"/>
    <dgm:cxn modelId="{46D8EA01-B1C0-4176-B97D-30CA74F9A7ED}" type="presOf" srcId="{223EE690-EEA0-46E4-AFFE-96632BABC4BC}" destId="{FFC3A103-5366-4D2D-96A5-5C8254A0C996}" srcOrd="0" destOrd="0" presId="urn:microsoft.com/office/officeart/2009/layout/CirclePictureHierarchy"/>
    <dgm:cxn modelId="{43A4A152-A537-4867-A095-0F0CA48A2C89}" type="presOf" srcId="{CBC6AD01-E7C3-46C2-A77B-C400A7F148F6}" destId="{79B6A2D9-54F3-4C33-A23D-5EF711B142E7}" srcOrd="0" destOrd="0" presId="urn:microsoft.com/office/officeart/2009/layout/CirclePictureHierarchy"/>
    <dgm:cxn modelId="{F2167D57-48D7-4DED-8302-DE05467F67B9}" type="presOf" srcId="{B49C448A-3C34-4547-9FF3-6D77EA5E3454}" destId="{BC12939C-3498-4455-8A31-49925C72B2D3}" srcOrd="0" destOrd="0" presId="urn:microsoft.com/office/officeart/2009/layout/CirclePictureHierarchy"/>
    <dgm:cxn modelId="{CE7F71B1-FFFD-443E-B52B-0CB84AF9A49C}" srcId="{A18C52A7-BF34-4E5D-8511-60C13C2A78F4}" destId="{F378D369-3A66-4D80-9C21-3D64B83BEE34}" srcOrd="1" destOrd="0" parTransId="{F75F7D98-AD84-4ACF-8ED6-1F0814F7FDB9}" sibTransId="{382B56C8-5AD6-476A-B482-215593722259}"/>
    <dgm:cxn modelId="{C0B6D809-9706-4D9D-84D3-8F30B5EDD37F}" srcId="{FA4523B3-061A-4877-A286-B236CAE9124B}" destId="{CBC6AD01-E7C3-46C2-A77B-C400A7F148F6}" srcOrd="1" destOrd="0" parTransId="{223EE690-EEA0-46E4-AFFE-96632BABC4BC}" sibTransId="{12B40B21-9E16-41E0-833E-3392EC075A3F}"/>
    <dgm:cxn modelId="{B6E4B8C9-D9AC-43D1-97AA-54678CFF3F88}" srcId="{A18C52A7-BF34-4E5D-8511-60C13C2A78F4}" destId="{124826AB-3A5A-4F15-B975-189F82FC61A2}" srcOrd="0" destOrd="0" parTransId="{624ADC22-5943-4F6E-A6F1-0878B9A4856A}" sibTransId="{1AE8E1A4-865F-4B8A-A575-FDFC6D81A4D4}"/>
    <dgm:cxn modelId="{9557960C-D5AC-43E2-930A-37DC0A55144F}" type="presOf" srcId="{124826AB-3A5A-4F15-B975-189F82FC61A2}" destId="{B3A1DE0E-A6D2-4F7A-9616-69FEE685DBC7}" srcOrd="0" destOrd="0" presId="urn:microsoft.com/office/officeart/2009/layout/CirclePictureHierarchy"/>
    <dgm:cxn modelId="{65D357D6-CAC1-490F-A4A7-27D204AFFF4D}" type="presOf" srcId="{A18C52A7-BF34-4E5D-8511-60C13C2A78F4}" destId="{782DCCA7-1176-4DC9-8BD0-B7075563EF2D}" srcOrd="0" destOrd="0" presId="urn:microsoft.com/office/officeart/2009/layout/CirclePictureHierarchy"/>
    <dgm:cxn modelId="{397B1E3A-FA61-4980-8063-66B4001FE49B}" type="presOf" srcId="{15D7EBAF-431F-4626-BF30-F5BF3025903D}" destId="{5874284A-2113-49FA-BE1C-2F72DE611239}" srcOrd="0" destOrd="0" presId="urn:microsoft.com/office/officeart/2009/layout/CirclePictureHierarchy"/>
    <dgm:cxn modelId="{2C79A032-A784-4465-81A2-F7FD6007B6C4}" srcId="{A18C52A7-BF34-4E5D-8511-60C13C2A78F4}" destId="{FA4523B3-061A-4877-A286-B236CAE9124B}" srcOrd="2" destOrd="0" parTransId="{DB788071-CD02-4B21-9259-E74BE440D7F8}" sibTransId="{457105BA-7FEA-4E04-A423-7C0510109DE4}"/>
    <dgm:cxn modelId="{DDBC6737-1203-4745-AACC-7B50718F2D01}" type="presOf" srcId="{FA4523B3-061A-4877-A286-B236CAE9124B}" destId="{DAB19C49-81F0-4067-AD23-B371B5CDD9B3}" srcOrd="0" destOrd="0" presId="urn:microsoft.com/office/officeart/2009/layout/CirclePictureHierarchy"/>
    <dgm:cxn modelId="{49B954A0-7618-45F4-AFF1-AFB5FA044B6A}" type="presParOf" srcId="{782DCCA7-1176-4DC9-8BD0-B7075563EF2D}" destId="{B3792415-5679-45F8-A6BE-16DE6513D144}" srcOrd="0" destOrd="0" presId="urn:microsoft.com/office/officeart/2009/layout/CirclePictureHierarchy"/>
    <dgm:cxn modelId="{DF80624D-4540-4456-B891-5E9E06F72CB9}" type="presParOf" srcId="{B3792415-5679-45F8-A6BE-16DE6513D144}" destId="{6ABACD13-77E1-43AB-9ACA-9FA65E0567E4}" srcOrd="0" destOrd="0" presId="urn:microsoft.com/office/officeart/2009/layout/CirclePictureHierarchy"/>
    <dgm:cxn modelId="{F2F0E909-F760-47C6-88BD-6C303B17F7A3}" type="presParOf" srcId="{6ABACD13-77E1-43AB-9ACA-9FA65E0567E4}" destId="{ADD2F3B7-A53A-43B1-93AE-4779AF925247}" srcOrd="0" destOrd="0" presId="urn:microsoft.com/office/officeart/2009/layout/CirclePictureHierarchy"/>
    <dgm:cxn modelId="{35C94104-19F0-4D41-951A-68F44443CD3D}" type="presParOf" srcId="{6ABACD13-77E1-43AB-9ACA-9FA65E0567E4}" destId="{B3A1DE0E-A6D2-4F7A-9616-69FEE685DBC7}" srcOrd="1" destOrd="0" presId="urn:microsoft.com/office/officeart/2009/layout/CirclePictureHierarchy"/>
    <dgm:cxn modelId="{5DE41C15-1765-415D-A65E-27CC0E245C7C}" type="presParOf" srcId="{B3792415-5679-45F8-A6BE-16DE6513D144}" destId="{0806B282-FA0E-40FF-BE8F-5504DE716ABC}" srcOrd="1" destOrd="0" presId="urn:microsoft.com/office/officeart/2009/layout/CirclePictureHierarchy"/>
    <dgm:cxn modelId="{E2E6E7CF-AFB5-4D66-BC7E-FEBA6EB039A5}" type="presParOf" srcId="{782DCCA7-1176-4DC9-8BD0-B7075563EF2D}" destId="{91741755-CF19-4A76-975A-D48E3EBC4D81}" srcOrd="1" destOrd="0" presId="urn:microsoft.com/office/officeart/2009/layout/CirclePictureHierarchy"/>
    <dgm:cxn modelId="{B65F61F5-E836-41DE-8654-1A6D851AAEB5}" type="presParOf" srcId="{91741755-CF19-4A76-975A-D48E3EBC4D81}" destId="{F21E08AF-37F5-46D3-BE28-441689A341E2}" srcOrd="0" destOrd="0" presId="urn:microsoft.com/office/officeart/2009/layout/CirclePictureHierarchy"/>
    <dgm:cxn modelId="{3CE11662-D536-49EB-9A29-8C32C78788CF}" type="presParOf" srcId="{F21E08AF-37F5-46D3-BE28-441689A341E2}" destId="{784BE792-69BC-4F52-999A-63427315B08B}" srcOrd="0" destOrd="0" presId="urn:microsoft.com/office/officeart/2009/layout/CirclePictureHierarchy"/>
    <dgm:cxn modelId="{7D4912A8-8AAB-46FC-88E3-4F0AA2D5E511}" type="presParOf" srcId="{F21E08AF-37F5-46D3-BE28-441689A341E2}" destId="{E105C2F3-B12D-483A-B608-35B35A0CC555}" srcOrd="1" destOrd="0" presId="urn:microsoft.com/office/officeart/2009/layout/CirclePictureHierarchy"/>
    <dgm:cxn modelId="{1D52EDAF-6090-401F-A2D7-F63A1F95CC5B}" type="presParOf" srcId="{91741755-CF19-4A76-975A-D48E3EBC4D81}" destId="{A1B13072-5F58-499D-A6B1-E4A3EEBC98F7}" srcOrd="1" destOrd="0" presId="urn:microsoft.com/office/officeart/2009/layout/CirclePictureHierarchy"/>
    <dgm:cxn modelId="{9CE21FCF-1835-42E2-A3A2-FE5276BCC084}" type="presParOf" srcId="{782DCCA7-1176-4DC9-8BD0-B7075563EF2D}" destId="{BC23F6D4-3E66-4BCA-ABA5-168B4C0B089D}" srcOrd="2" destOrd="0" presId="urn:microsoft.com/office/officeart/2009/layout/CirclePictureHierarchy"/>
    <dgm:cxn modelId="{B89FC3CC-3618-45E8-A6AB-85F2CB847F98}" type="presParOf" srcId="{BC23F6D4-3E66-4BCA-ABA5-168B4C0B089D}" destId="{8E102249-5886-43F1-BD7E-178E6E99E86D}" srcOrd="0" destOrd="0" presId="urn:microsoft.com/office/officeart/2009/layout/CirclePictureHierarchy"/>
    <dgm:cxn modelId="{254BED4A-0E55-44E0-99F5-0DE052584CCD}" type="presParOf" srcId="{8E102249-5886-43F1-BD7E-178E6E99E86D}" destId="{A78B8DC9-5B5E-4F53-AB9C-26284E350D1C}" srcOrd="0" destOrd="0" presId="urn:microsoft.com/office/officeart/2009/layout/CirclePictureHierarchy"/>
    <dgm:cxn modelId="{66D9240B-F244-41BE-8E0B-856AFE3282D2}" type="presParOf" srcId="{8E102249-5886-43F1-BD7E-178E6E99E86D}" destId="{DAB19C49-81F0-4067-AD23-B371B5CDD9B3}" srcOrd="1" destOrd="0" presId="urn:microsoft.com/office/officeart/2009/layout/CirclePictureHierarchy"/>
    <dgm:cxn modelId="{C83AF74B-D20F-4A51-A6B9-F161C473EDDE}" type="presParOf" srcId="{BC23F6D4-3E66-4BCA-ABA5-168B4C0B089D}" destId="{BE8999BD-0236-4C82-8BF8-C23DA6CD34D8}" srcOrd="1" destOrd="0" presId="urn:microsoft.com/office/officeart/2009/layout/CirclePictureHierarchy"/>
    <dgm:cxn modelId="{87D6A9A9-23CA-4E4A-B229-D32FE5506AFE}" type="presParOf" srcId="{BE8999BD-0236-4C82-8BF8-C23DA6CD34D8}" destId="{BC12939C-3498-4455-8A31-49925C72B2D3}" srcOrd="0" destOrd="0" presId="urn:microsoft.com/office/officeart/2009/layout/CirclePictureHierarchy"/>
    <dgm:cxn modelId="{51AD1D21-0717-4A50-83FD-ED151005D444}" type="presParOf" srcId="{BE8999BD-0236-4C82-8BF8-C23DA6CD34D8}" destId="{55DE3821-4EDB-489F-AE1E-50188A658EAA}" srcOrd="1" destOrd="0" presId="urn:microsoft.com/office/officeart/2009/layout/CirclePictureHierarchy"/>
    <dgm:cxn modelId="{4455F348-30F4-4CA8-BC17-811619EE8D54}" type="presParOf" srcId="{55DE3821-4EDB-489F-AE1E-50188A658EAA}" destId="{26070D69-D415-4C55-A6E8-199DD70DD6EF}" srcOrd="0" destOrd="0" presId="urn:microsoft.com/office/officeart/2009/layout/CirclePictureHierarchy"/>
    <dgm:cxn modelId="{7FC1045F-9B9A-4B77-A126-83DDA9F7017E}" type="presParOf" srcId="{26070D69-D415-4C55-A6E8-199DD70DD6EF}" destId="{79828480-5E8F-485D-864F-D0376D868D4D}" srcOrd="0" destOrd="0" presId="urn:microsoft.com/office/officeart/2009/layout/CirclePictureHierarchy"/>
    <dgm:cxn modelId="{93197293-0D96-4AD9-A59F-8EAF902AA490}" type="presParOf" srcId="{26070D69-D415-4C55-A6E8-199DD70DD6EF}" destId="{5874284A-2113-49FA-BE1C-2F72DE611239}" srcOrd="1" destOrd="0" presId="urn:microsoft.com/office/officeart/2009/layout/CirclePictureHierarchy"/>
    <dgm:cxn modelId="{A05E10EC-C068-4485-A865-9C5726D94E98}" type="presParOf" srcId="{55DE3821-4EDB-489F-AE1E-50188A658EAA}" destId="{A4FF471E-4F1E-403D-8AB9-E56110F1D064}" srcOrd="1" destOrd="0" presId="urn:microsoft.com/office/officeart/2009/layout/CirclePictureHierarchy"/>
    <dgm:cxn modelId="{58B556EB-E9EB-4620-9A56-DAD655B3BBBD}" type="presParOf" srcId="{BE8999BD-0236-4C82-8BF8-C23DA6CD34D8}" destId="{FFC3A103-5366-4D2D-96A5-5C8254A0C996}" srcOrd="2" destOrd="0" presId="urn:microsoft.com/office/officeart/2009/layout/CirclePictureHierarchy"/>
    <dgm:cxn modelId="{33A6250E-BF7F-45B7-AA44-DA0D78F601D4}" type="presParOf" srcId="{BE8999BD-0236-4C82-8BF8-C23DA6CD34D8}" destId="{A0623FDA-3A47-4AFD-AECD-50A7CD84540C}" srcOrd="3" destOrd="0" presId="urn:microsoft.com/office/officeart/2009/layout/CirclePictureHierarchy"/>
    <dgm:cxn modelId="{A48EA18F-37E6-4BA1-9845-9A2EB66383DF}" type="presParOf" srcId="{A0623FDA-3A47-4AFD-AECD-50A7CD84540C}" destId="{4F1F7601-9C79-4C14-9544-39EDCCCC847E}" srcOrd="0" destOrd="0" presId="urn:microsoft.com/office/officeart/2009/layout/CirclePictureHierarchy"/>
    <dgm:cxn modelId="{007631B9-9605-4BC2-96E1-63E9A2E10183}" type="presParOf" srcId="{4F1F7601-9C79-4C14-9544-39EDCCCC847E}" destId="{B0168BBD-074B-4812-9F11-FDE22700DAF2}" srcOrd="0" destOrd="0" presId="urn:microsoft.com/office/officeart/2009/layout/CirclePictureHierarchy"/>
    <dgm:cxn modelId="{19F42088-8686-4E55-A373-DB9150A8A335}" type="presParOf" srcId="{4F1F7601-9C79-4C14-9544-39EDCCCC847E}" destId="{79B6A2D9-54F3-4C33-A23D-5EF711B142E7}" srcOrd="1" destOrd="0" presId="urn:microsoft.com/office/officeart/2009/layout/CirclePictureHierarchy"/>
    <dgm:cxn modelId="{0B0C5ED5-75AD-4C4C-876B-E73D8C171257}" type="presParOf" srcId="{A0623FDA-3A47-4AFD-AECD-50A7CD84540C}" destId="{080C77BE-5C3B-4A0C-9101-DBC60F5A4D2F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F4F2D1A-59AB-41F9-ACE0-158AFA75F346}" type="doc">
      <dgm:prSet loTypeId="urn:microsoft.com/office/officeart/2005/8/layout/list1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EE7C901-BAA7-4070-A95A-6A8F5F03F038}">
      <dgm:prSet/>
      <dgm:spPr/>
      <dgm:t>
        <a:bodyPr/>
        <a:lstStyle/>
        <a:p>
          <a:pPr rtl="0"/>
          <a:r>
            <a:rPr lang="es-ES" dirty="0" smtClean="0"/>
            <a:t>Concepto: art. 481 CDFA [arts. 981 a 987 </a:t>
          </a:r>
          <a:r>
            <a:rPr lang="es-ES" dirty="0" err="1" smtClean="0"/>
            <a:t>Cc.</a:t>
          </a:r>
          <a:r>
            <a:rPr lang="es-ES" baseline="-25000" smtClean="0"/>
            <a:t>]</a:t>
          </a:r>
          <a:endParaRPr lang="es-ES"/>
        </a:p>
      </dgm:t>
    </dgm:pt>
    <dgm:pt modelId="{0FF29E1A-5D13-4512-BA1C-0F73EB73ADC4}" type="parTrans" cxnId="{5E34E983-1E66-41E3-98AF-EECA5ED5D308}">
      <dgm:prSet/>
      <dgm:spPr/>
      <dgm:t>
        <a:bodyPr/>
        <a:lstStyle/>
        <a:p>
          <a:endParaRPr lang="es-ES"/>
        </a:p>
      </dgm:t>
    </dgm:pt>
    <dgm:pt modelId="{E0103E73-2702-48DD-A8FC-8EA0D9CE28A3}" type="sibTrans" cxnId="{5E34E983-1E66-41E3-98AF-EECA5ED5D308}">
      <dgm:prSet/>
      <dgm:spPr/>
      <dgm:t>
        <a:bodyPr/>
        <a:lstStyle/>
        <a:p>
          <a:endParaRPr lang="es-ES"/>
        </a:p>
      </dgm:t>
    </dgm:pt>
    <dgm:pt modelId="{C01E4658-4546-4AA5-B001-4BE85AA526AA}">
      <dgm:prSet/>
      <dgm:spPr/>
      <dgm:t>
        <a:bodyPr/>
        <a:lstStyle/>
        <a:p>
          <a:pPr rtl="0"/>
          <a:r>
            <a:rPr lang="es-ES" smtClean="0"/>
            <a:t>Presupuestos:</a:t>
          </a:r>
          <a:endParaRPr lang="es-ES"/>
        </a:p>
      </dgm:t>
    </dgm:pt>
    <dgm:pt modelId="{6030C708-97E9-45EF-9D57-5536B6B8ECC1}" type="parTrans" cxnId="{8FBFA531-F641-45CE-948D-DC3DAE1C9964}">
      <dgm:prSet/>
      <dgm:spPr/>
      <dgm:t>
        <a:bodyPr/>
        <a:lstStyle/>
        <a:p>
          <a:endParaRPr lang="es-ES"/>
        </a:p>
      </dgm:t>
    </dgm:pt>
    <dgm:pt modelId="{B3399FCC-44EA-4946-8D87-AC1746A6007E}" type="sibTrans" cxnId="{8FBFA531-F641-45CE-948D-DC3DAE1C9964}">
      <dgm:prSet/>
      <dgm:spPr/>
      <dgm:t>
        <a:bodyPr/>
        <a:lstStyle/>
        <a:p>
          <a:endParaRPr lang="es-ES"/>
        </a:p>
      </dgm:t>
    </dgm:pt>
    <dgm:pt modelId="{AAF83ACB-EDEB-4E5D-9FAB-5460F5FF929A}">
      <dgm:prSet/>
      <dgm:spPr/>
      <dgm:t>
        <a:bodyPr/>
        <a:lstStyle/>
        <a:p>
          <a:pPr rtl="0"/>
          <a:r>
            <a:rPr lang="es-ES" smtClean="0"/>
            <a:t>Sucesión voluntaria</a:t>
          </a:r>
          <a:endParaRPr lang="es-ES"/>
        </a:p>
      </dgm:t>
    </dgm:pt>
    <dgm:pt modelId="{141BCBD7-0C88-41CC-B308-BD3C20DB487C}" type="parTrans" cxnId="{A5075FB0-4DE3-4B58-B252-9A2A1063779C}">
      <dgm:prSet/>
      <dgm:spPr/>
      <dgm:t>
        <a:bodyPr/>
        <a:lstStyle/>
        <a:p>
          <a:endParaRPr lang="es-ES"/>
        </a:p>
      </dgm:t>
    </dgm:pt>
    <dgm:pt modelId="{283369D7-B165-4440-82A1-D9EF327F8417}" type="sibTrans" cxnId="{A5075FB0-4DE3-4B58-B252-9A2A1063779C}">
      <dgm:prSet/>
      <dgm:spPr/>
      <dgm:t>
        <a:bodyPr/>
        <a:lstStyle/>
        <a:p>
          <a:endParaRPr lang="es-ES"/>
        </a:p>
      </dgm:t>
    </dgm:pt>
    <dgm:pt modelId="{D2CD9A51-11BC-4517-AB8C-97A33031255C}">
      <dgm:prSet/>
      <dgm:spPr/>
      <dgm:t>
        <a:bodyPr/>
        <a:lstStyle/>
        <a:p>
          <a:pPr rtl="0"/>
          <a:r>
            <a:rPr lang="es-ES" smtClean="0"/>
            <a:t>Llamamiento solidario/conjunto</a:t>
          </a:r>
          <a:endParaRPr lang="es-ES"/>
        </a:p>
      </dgm:t>
    </dgm:pt>
    <dgm:pt modelId="{9AF59203-49F1-4023-ADC0-C3F3FEB9D9E3}" type="parTrans" cxnId="{67BD80DC-7195-43F1-A839-63F338A2F07C}">
      <dgm:prSet/>
      <dgm:spPr/>
      <dgm:t>
        <a:bodyPr/>
        <a:lstStyle/>
        <a:p>
          <a:endParaRPr lang="es-ES"/>
        </a:p>
      </dgm:t>
    </dgm:pt>
    <dgm:pt modelId="{F1183FFE-F879-49A2-B59D-098C1108D197}" type="sibTrans" cxnId="{67BD80DC-7195-43F1-A839-63F338A2F07C}">
      <dgm:prSet/>
      <dgm:spPr/>
      <dgm:t>
        <a:bodyPr/>
        <a:lstStyle/>
        <a:p>
          <a:endParaRPr lang="es-ES"/>
        </a:p>
      </dgm:t>
    </dgm:pt>
    <dgm:pt modelId="{6E5C9D81-B92E-4561-9191-5B1BFEFEEA5E}">
      <dgm:prSet/>
      <dgm:spPr/>
      <dgm:t>
        <a:bodyPr/>
        <a:lstStyle/>
        <a:p>
          <a:pPr rtl="0"/>
          <a:r>
            <a:rPr lang="es-ES" smtClean="0"/>
            <a:t>Alguno no quiere o no puede</a:t>
          </a:r>
          <a:endParaRPr lang="es-ES"/>
        </a:p>
      </dgm:t>
    </dgm:pt>
    <dgm:pt modelId="{0504CC77-9EB6-4FC7-B466-49D7E7AE870A}" type="parTrans" cxnId="{5E459BCA-E8ED-4E55-8B25-3443DBFDD91D}">
      <dgm:prSet/>
      <dgm:spPr/>
      <dgm:t>
        <a:bodyPr/>
        <a:lstStyle/>
        <a:p>
          <a:endParaRPr lang="es-ES"/>
        </a:p>
      </dgm:t>
    </dgm:pt>
    <dgm:pt modelId="{A84E1713-9F0B-405B-BBC1-436821FB6570}" type="sibTrans" cxnId="{5E459BCA-E8ED-4E55-8B25-3443DBFDD91D}">
      <dgm:prSet/>
      <dgm:spPr/>
      <dgm:t>
        <a:bodyPr/>
        <a:lstStyle/>
        <a:p>
          <a:endParaRPr lang="es-ES"/>
        </a:p>
      </dgm:t>
    </dgm:pt>
    <dgm:pt modelId="{01B0B2A5-9ADE-40AA-A334-90774D2995ED}">
      <dgm:prSet/>
      <dgm:spPr/>
      <dgm:t>
        <a:bodyPr/>
        <a:lstStyle/>
        <a:p>
          <a:pPr rtl="0"/>
          <a:r>
            <a:rPr lang="es-ES" smtClean="0"/>
            <a:t>No opera sustitución (art. 323 CDFA)</a:t>
          </a:r>
          <a:endParaRPr lang="es-ES"/>
        </a:p>
      </dgm:t>
    </dgm:pt>
    <dgm:pt modelId="{DE5AFC12-BB6B-4526-BF98-2F49ACAB1CC3}" type="parTrans" cxnId="{41EA2F28-58A7-4364-ADD9-CED061C8A506}">
      <dgm:prSet/>
      <dgm:spPr/>
      <dgm:t>
        <a:bodyPr/>
        <a:lstStyle/>
        <a:p>
          <a:endParaRPr lang="es-ES"/>
        </a:p>
      </dgm:t>
    </dgm:pt>
    <dgm:pt modelId="{6C4114D2-434A-4CBB-B1C5-AF80E6DD4698}" type="sibTrans" cxnId="{41EA2F28-58A7-4364-ADD9-CED061C8A506}">
      <dgm:prSet/>
      <dgm:spPr/>
      <dgm:t>
        <a:bodyPr/>
        <a:lstStyle/>
        <a:p>
          <a:endParaRPr lang="es-ES"/>
        </a:p>
      </dgm:t>
    </dgm:pt>
    <dgm:pt modelId="{D9B2E915-4966-4D05-A16B-57740582CD01}">
      <dgm:prSet/>
      <dgm:spPr/>
      <dgm:t>
        <a:bodyPr/>
        <a:lstStyle/>
        <a:p>
          <a:pPr rtl="0"/>
          <a:r>
            <a:rPr lang="es-ES" smtClean="0"/>
            <a:t>Acrecimiento por grupos: art. 482 CDFA.</a:t>
          </a:r>
          <a:endParaRPr lang="es-ES"/>
        </a:p>
      </dgm:t>
    </dgm:pt>
    <dgm:pt modelId="{034FD874-33DE-4AA7-8215-F16765F10F37}" type="parTrans" cxnId="{04907D42-4CF9-4C81-B54A-FB8ACE393D91}">
      <dgm:prSet/>
      <dgm:spPr/>
      <dgm:t>
        <a:bodyPr/>
        <a:lstStyle/>
        <a:p>
          <a:endParaRPr lang="es-ES"/>
        </a:p>
      </dgm:t>
    </dgm:pt>
    <dgm:pt modelId="{BEB9B5D2-E25F-4B43-8FA3-9EBBDBDA38D6}" type="sibTrans" cxnId="{04907D42-4CF9-4C81-B54A-FB8ACE393D91}">
      <dgm:prSet/>
      <dgm:spPr/>
      <dgm:t>
        <a:bodyPr/>
        <a:lstStyle/>
        <a:p>
          <a:endParaRPr lang="es-ES"/>
        </a:p>
      </dgm:t>
    </dgm:pt>
    <dgm:pt modelId="{711CF034-18CE-4055-A536-9838A0D7B89A}">
      <dgm:prSet/>
      <dgm:spPr/>
      <dgm:t>
        <a:bodyPr/>
        <a:lstStyle/>
        <a:p>
          <a:pPr rtl="0"/>
          <a:r>
            <a:rPr lang="es-ES" smtClean="0"/>
            <a:t>Efectos del derecho de acrecer: art. 483 CDFA</a:t>
          </a:r>
          <a:endParaRPr lang="es-ES"/>
        </a:p>
      </dgm:t>
    </dgm:pt>
    <dgm:pt modelId="{1EE0ED7E-BAC1-4287-99D5-FAEF08C554D6}" type="parTrans" cxnId="{CCC1B358-8A72-475C-859A-F062D52232DC}">
      <dgm:prSet/>
      <dgm:spPr/>
      <dgm:t>
        <a:bodyPr/>
        <a:lstStyle/>
        <a:p>
          <a:endParaRPr lang="es-ES"/>
        </a:p>
      </dgm:t>
    </dgm:pt>
    <dgm:pt modelId="{43E80AE3-6009-46A2-9074-D1DD457B1A46}" type="sibTrans" cxnId="{CCC1B358-8A72-475C-859A-F062D52232DC}">
      <dgm:prSet/>
      <dgm:spPr/>
      <dgm:t>
        <a:bodyPr/>
        <a:lstStyle/>
        <a:p>
          <a:endParaRPr lang="es-ES"/>
        </a:p>
      </dgm:t>
    </dgm:pt>
    <dgm:pt modelId="{770FC318-70A0-480F-ABFF-391252AAB6A0}">
      <dgm:prSet/>
      <dgm:spPr/>
      <dgm:t>
        <a:bodyPr/>
        <a:lstStyle/>
        <a:p>
          <a:pPr rtl="0"/>
          <a:r>
            <a:rPr lang="es-ES" smtClean="0"/>
            <a:t>Efecto legal inevitable y automático</a:t>
          </a:r>
          <a:endParaRPr lang="es-ES"/>
        </a:p>
      </dgm:t>
    </dgm:pt>
    <dgm:pt modelId="{B08E6AFA-B092-4464-9D41-E86075E3FAAB}" type="parTrans" cxnId="{8A14B9E9-5CDC-464E-B23D-16C7224EC643}">
      <dgm:prSet/>
      <dgm:spPr/>
      <dgm:t>
        <a:bodyPr/>
        <a:lstStyle/>
        <a:p>
          <a:endParaRPr lang="es-ES"/>
        </a:p>
      </dgm:t>
    </dgm:pt>
    <dgm:pt modelId="{095E1BC7-CB96-4712-895E-B5F6FEC0F95E}" type="sibTrans" cxnId="{8A14B9E9-5CDC-464E-B23D-16C7224EC643}">
      <dgm:prSet/>
      <dgm:spPr/>
      <dgm:t>
        <a:bodyPr/>
        <a:lstStyle/>
        <a:p>
          <a:endParaRPr lang="es-ES"/>
        </a:p>
      </dgm:t>
    </dgm:pt>
    <dgm:pt modelId="{E68FBE57-0FCC-409F-B1E0-2BD7E22186D8}">
      <dgm:prSet/>
      <dgm:spPr/>
      <dgm:t>
        <a:bodyPr/>
        <a:lstStyle/>
        <a:p>
          <a:pPr rtl="0"/>
          <a:r>
            <a:rPr lang="es-ES" smtClean="0"/>
            <a:t>Puede excluirlo el causante</a:t>
          </a:r>
          <a:endParaRPr lang="es-ES"/>
        </a:p>
      </dgm:t>
    </dgm:pt>
    <dgm:pt modelId="{E2DE50A9-AEC5-4939-A3D0-9ABC60D1AAE1}" type="parTrans" cxnId="{83292459-43AC-4690-AFB4-DCB100ECEFCF}">
      <dgm:prSet/>
      <dgm:spPr/>
      <dgm:t>
        <a:bodyPr/>
        <a:lstStyle/>
        <a:p>
          <a:endParaRPr lang="es-ES"/>
        </a:p>
      </dgm:t>
    </dgm:pt>
    <dgm:pt modelId="{515FCD94-80AB-4D60-939E-7C5F5DBA1028}" type="sibTrans" cxnId="{83292459-43AC-4690-AFB4-DCB100ECEFCF}">
      <dgm:prSet/>
      <dgm:spPr/>
      <dgm:t>
        <a:bodyPr/>
        <a:lstStyle/>
        <a:p>
          <a:endParaRPr lang="es-ES"/>
        </a:p>
      </dgm:t>
    </dgm:pt>
    <dgm:pt modelId="{4B8CF94D-943B-4FD0-A9C3-23CB6F8BD5BF}">
      <dgm:prSet/>
      <dgm:spPr/>
      <dgm:t>
        <a:bodyPr/>
        <a:lstStyle/>
        <a:p>
          <a:pPr rtl="0"/>
          <a:r>
            <a:rPr lang="es-ES" smtClean="0"/>
            <a:t>Otras clases de acrecimiento:</a:t>
          </a:r>
          <a:endParaRPr lang="es-ES"/>
        </a:p>
      </dgm:t>
    </dgm:pt>
    <dgm:pt modelId="{924639D7-A7B5-44B7-B31C-4377CD68B06F}" type="parTrans" cxnId="{0CF9B345-C116-4C3D-BB9A-F9874AEA0C4D}">
      <dgm:prSet/>
      <dgm:spPr/>
      <dgm:t>
        <a:bodyPr/>
        <a:lstStyle/>
        <a:p>
          <a:endParaRPr lang="es-ES"/>
        </a:p>
      </dgm:t>
    </dgm:pt>
    <dgm:pt modelId="{CB353024-34CA-4C58-A1CC-38766111FDD8}" type="sibTrans" cxnId="{0CF9B345-C116-4C3D-BB9A-F9874AEA0C4D}">
      <dgm:prSet/>
      <dgm:spPr/>
      <dgm:t>
        <a:bodyPr/>
        <a:lstStyle/>
        <a:p>
          <a:endParaRPr lang="es-ES"/>
        </a:p>
      </dgm:t>
    </dgm:pt>
    <dgm:pt modelId="{6B1117C8-F31C-49C3-A10B-29B08E2D02F0}">
      <dgm:prSet/>
      <dgm:spPr/>
      <dgm:t>
        <a:bodyPr/>
        <a:lstStyle/>
        <a:p>
          <a:pPr rtl="0"/>
          <a:r>
            <a:rPr lang="es-ES" smtClean="0"/>
            <a:t>Acrecimiento impropio en el usufructo: art. 521 Cc.</a:t>
          </a:r>
          <a:endParaRPr lang="es-ES"/>
        </a:p>
      </dgm:t>
    </dgm:pt>
    <dgm:pt modelId="{146266EE-30B7-462E-8C60-6EA1234D3543}" type="parTrans" cxnId="{E4A7CB1D-FAD0-4DDE-B223-502F3B433C57}">
      <dgm:prSet/>
      <dgm:spPr/>
      <dgm:t>
        <a:bodyPr/>
        <a:lstStyle/>
        <a:p>
          <a:endParaRPr lang="es-ES"/>
        </a:p>
      </dgm:t>
    </dgm:pt>
    <dgm:pt modelId="{C03288FC-39C7-4ACE-97E5-BF69CFA128C3}" type="sibTrans" cxnId="{E4A7CB1D-FAD0-4DDE-B223-502F3B433C57}">
      <dgm:prSet/>
      <dgm:spPr/>
      <dgm:t>
        <a:bodyPr/>
        <a:lstStyle/>
        <a:p>
          <a:endParaRPr lang="es-ES"/>
        </a:p>
      </dgm:t>
    </dgm:pt>
    <dgm:pt modelId="{47F2E740-518E-4393-B97C-E41A8F4A798F}">
      <dgm:prSet/>
      <dgm:spPr/>
      <dgm:t>
        <a:bodyPr/>
        <a:lstStyle/>
        <a:p>
          <a:pPr rtl="0"/>
          <a:r>
            <a:rPr lang="es-ES" dirty="0" smtClean="0"/>
            <a:t>Acrecimiento en la sucesión legal: 520 CDFA</a:t>
          </a:r>
          <a:endParaRPr lang="es-ES" dirty="0"/>
        </a:p>
      </dgm:t>
    </dgm:pt>
    <dgm:pt modelId="{AA4183AA-2A14-45B0-A289-447C0B69014E}" type="parTrans" cxnId="{3D1B736C-695B-43B1-B9D8-5D11C46FBA5D}">
      <dgm:prSet/>
      <dgm:spPr/>
      <dgm:t>
        <a:bodyPr/>
        <a:lstStyle/>
        <a:p>
          <a:endParaRPr lang="es-ES"/>
        </a:p>
      </dgm:t>
    </dgm:pt>
    <dgm:pt modelId="{CA136324-A73C-4DD5-BB50-40A82ADFC226}" type="sibTrans" cxnId="{3D1B736C-695B-43B1-B9D8-5D11C46FBA5D}">
      <dgm:prSet/>
      <dgm:spPr/>
      <dgm:t>
        <a:bodyPr/>
        <a:lstStyle/>
        <a:p>
          <a:endParaRPr lang="es-ES"/>
        </a:p>
      </dgm:t>
    </dgm:pt>
    <dgm:pt modelId="{ACA4B86F-1E4C-4CA6-87EC-FCE4D8DBF175}">
      <dgm:prSet/>
      <dgm:spPr/>
      <dgm:t>
        <a:bodyPr/>
        <a:lstStyle/>
        <a:p>
          <a:pPr rtl="0"/>
          <a:r>
            <a:rPr lang="es-ES" dirty="0" smtClean="0"/>
            <a:t>Acrecimiento en la legítima: 488 CDFA</a:t>
          </a:r>
          <a:endParaRPr lang="es-ES" dirty="0"/>
        </a:p>
      </dgm:t>
    </dgm:pt>
    <dgm:pt modelId="{FA69D733-2E48-43D7-BCF3-71E76AA58A27}" type="parTrans" cxnId="{0DA4807C-F786-44D9-A214-46F2B6A0E383}">
      <dgm:prSet/>
      <dgm:spPr/>
      <dgm:t>
        <a:bodyPr/>
        <a:lstStyle/>
        <a:p>
          <a:endParaRPr lang="es-ES"/>
        </a:p>
      </dgm:t>
    </dgm:pt>
    <dgm:pt modelId="{40A8CD5B-20CF-40DE-B732-601870F76F54}" type="sibTrans" cxnId="{0DA4807C-F786-44D9-A214-46F2B6A0E383}">
      <dgm:prSet/>
      <dgm:spPr/>
      <dgm:t>
        <a:bodyPr/>
        <a:lstStyle/>
        <a:p>
          <a:endParaRPr lang="es-ES"/>
        </a:p>
      </dgm:t>
    </dgm:pt>
    <dgm:pt modelId="{078C9BFB-D192-41F4-A6E6-44584EB7CD8B}" type="pres">
      <dgm:prSet presAssocID="{BF4F2D1A-59AB-41F9-ACE0-158AFA75F34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97514BE-03B8-47C9-954A-D946AD6F41D8}" type="pres">
      <dgm:prSet presAssocID="{7EE7C901-BAA7-4070-A95A-6A8F5F03F038}" presName="parentLin" presStyleCnt="0"/>
      <dgm:spPr/>
    </dgm:pt>
    <dgm:pt modelId="{3CAF2BDA-56EB-4A43-9CF0-235142319DB6}" type="pres">
      <dgm:prSet presAssocID="{7EE7C901-BAA7-4070-A95A-6A8F5F03F038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89429E9E-5A1B-44EE-8899-2CBACACBADEA}" type="pres">
      <dgm:prSet presAssocID="{7EE7C901-BAA7-4070-A95A-6A8F5F03F03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0BEAE0-2B81-4D68-B341-E62C6AE6ED96}" type="pres">
      <dgm:prSet presAssocID="{7EE7C901-BAA7-4070-A95A-6A8F5F03F038}" presName="negativeSpace" presStyleCnt="0"/>
      <dgm:spPr/>
    </dgm:pt>
    <dgm:pt modelId="{4A9F1631-8BBA-4C7E-8E18-11B0CE723997}" type="pres">
      <dgm:prSet presAssocID="{7EE7C901-BAA7-4070-A95A-6A8F5F03F038}" presName="childText" presStyleLbl="conFgAcc1" presStyleIdx="0" presStyleCnt="5">
        <dgm:presLayoutVars>
          <dgm:bulletEnabled val="1"/>
        </dgm:presLayoutVars>
      </dgm:prSet>
      <dgm:spPr/>
    </dgm:pt>
    <dgm:pt modelId="{A52ED5E8-0CE1-47EC-ABDB-AD934C658306}" type="pres">
      <dgm:prSet presAssocID="{E0103E73-2702-48DD-A8FC-8EA0D9CE28A3}" presName="spaceBetweenRectangles" presStyleCnt="0"/>
      <dgm:spPr/>
    </dgm:pt>
    <dgm:pt modelId="{38035E79-7ACC-4DB8-A6B3-E42EA852087C}" type="pres">
      <dgm:prSet presAssocID="{C01E4658-4546-4AA5-B001-4BE85AA526AA}" presName="parentLin" presStyleCnt="0"/>
      <dgm:spPr/>
    </dgm:pt>
    <dgm:pt modelId="{0D83EB62-CB0F-47E1-8BE7-F311A7D551A8}" type="pres">
      <dgm:prSet presAssocID="{C01E4658-4546-4AA5-B001-4BE85AA526AA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0582F4D8-B807-4F53-BEBE-8E2311AD0F58}" type="pres">
      <dgm:prSet presAssocID="{C01E4658-4546-4AA5-B001-4BE85AA526A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0F82C7D-44F8-47F3-95BB-D24D59019838}" type="pres">
      <dgm:prSet presAssocID="{C01E4658-4546-4AA5-B001-4BE85AA526AA}" presName="negativeSpace" presStyleCnt="0"/>
      <dgm:spPr/>
    </dgm:pt>
    <dgm:pt modelId="{306C3806-1433-4880-9F6A-6E796F11B4DB}" type="pres">
      <dgm:prSet presAssocID="{C01E4658-4546-4AA5-B001-4BE85AA526AA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09233A-6B05-4DBD-99CC-A46A8FA3D170}" type="pres">
      <dgm:prSet presAssocID="{B3399FCC-44EA-4946-8D87-AC1746A6007E}" presName="spaceBetweenRectangles" presStyleCnt="0"/>
      <dgm:spPr/>
    </dgm:pt>
    <dgm:pt modelId="{284DDE8F-A8EF-4A56-89F2-E3D2976CB316}" type="pres">
      <dgm:prSet presAssocID="{D9B2E915-4966-4D05-A16B-57740582CD01}" presName="parentLin" presStyleCnt="0"/>
      <dgm:spPr/>
    </dgm:pt>
    <dgm:pt modelId="{1425193B-B7DE-4466-ADE2-28ED2D2FF877}" type="pres">
      <dgm:prSet presAssocID="{D9B2E915-4966-4D05-A16B-57740582CD01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C28EC4B9-C50A-4B6C-B16C-FA4D1BFA4570}" type="pres">
      <dgm:prSet presAssocID="{D9B2E915-4966-4D05-A16B-57740582CD0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F5E94F-3355-45E6-9BBB-297319FDDC51}" type="pres">
      <dgm:prSet presAssocID="{D9B2E915-4966-4D05-A16B-57740582CD01}" presName="negativeSpace" presStyleCnt="0"/>
      <dgm:spPr/>
    </dgm:pt>
    <dgm:pt modelId="{AF88D238-A46D-4B98-A0D3-DB038F4762B8}" type="pres">
      <dgm:prSet presAssocID="{D9B2E915-4966-4D05-A16B-57740582CD01}" presName="childText" presStyleLbl="conFgAcc1" presStyleIdx="2" presStyleCnt="5">
        <dgm:presLayoutVars>
          <dgm:bulletEnabled val="1"/>
        </dgm:presLayoutVars>
      </dgm:prSet>
      <dgm:spPr/>
    </dgm:pt>
    <dgm:pt modelId="{0523BFD6-326D-4837-B9ED-C257CD524849}" type="pres">
      <dgm:prSet presAssocID="{BEB9B5D2-E25F-4B43-8FA3-9EBBDBDA38D6}" presName="spaceBetweenRectangles" presStyleCnt="0"/>
      <dgm:spPr/>
    </dgm:pt>
    <dgm:pt modelId="{9CE8D55F-DA63-400B-9291-5F066A287EB6}" type="pres">
      <dgm:prSet presAssocID="{711CF034-18CE-4055-A536-9838A0D7B89A}" presName="parentLin" presStyleCnt="0"/>
      <dgm:spPr/>
    </dgm:pt>
    <dgm:pt modelId="{0BF30D7F-D02E-49A7-9C11-D0DAD627D61F}" type="pres">
      <dgm:prSet presAssocID="{711CF034-18CE-4055-A536-9838A0D7B89A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1A1FB00C-F430-4C91-9E5C-4295145BDA88}" type="pres">
      <dgm:prSet presAssocID="{711CF034-18CE-4055-A536-9838A0D7B89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5BA49DF-F886-49F5-A987-D91231417190}" type="pres">
      <dgm:prSet presAssocID="{711CF034-18CE-4055-A536-9838A0D7B89A}" presName="negativeSpace" presStyleCnt="0"/>
      <dgm:spPr/>
    </dgm:pt>
    <dgm:pt modelId="{C33F5D8D-0495-4F69-8E06-EA661BD11760}" type="pres">
      <dgm:prSet presAssocID="{711CF034-18CE-4055-A536-9838A0D7B89A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53389C-CA83-481E-AD70-DC202140607D}" type="pres">
      <dgm:prSet presAssocID="{43E80AE3-6009-46A2-9074-D1DD457B1A46}" presName="spaceBetweenRectangles" presStyleCnt="0"/>
      <dgm:spPr/>
    </dgm:pt>
    <dgm:pt modelId="{FD918982-87D9-48F7-AD04-0152DC3264E4}" type="pres">
      <dgm:prSet presAssocID="{4B8CF94D-943B-4FD0-A9C3-23CB6F8BD5BF}" presName="parentLin" presStyleCnt="0"/>
      <dgm:spPr/>
    </dgm:pt>
    <dgm:pt modelId="{0C7A014D-E135-4C68-938A-3F1D09D82F27}" type="pres">
      <dgm:prSet presAssocID="{4B8CF94D-943B-4FD0-A9C3-23CB6F8BD5BF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941C18DF-8666-440E-AB4F-99F445674319}" type="pres">
      <dgm:prSet presAssocID="{4B8CF94D-943B-4FD0-A9C3-23CB6F8BD5B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09A660-D22B-4867-884A-C3FACC5BADDB}" type="pres">
      <dgm:prSet presAssocID="{4B8CF94D-943B-4FD0-A9C3-23CB6F8BD5BF}" presName="negativeSpace" presStyleCnt="0"/>
      <dgm:spPr/>
    </dgm:pt>
    <dgm:pt modelId="{35A819B5-661F-4C19-ADD0-06087694AFEF}" type="pres">
      <dgm:prSet presAssocID="{4B8CF94D-943B-4FD0-A9C3-23CB6F8BD5BF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1EA2F28-58A7-4364-ADD9-CED061C8A506}" srcId="{C01E4658-4546-4AA5-B001-4BE85AA526AA}" destId="{01B0B2A5-9ADE-40AA-A334-90774D2995ED}" srcOrd="3" destOrd="0" parTransId="{DE5AFC12-BB6B-4526-BF98-2F49ACAB1CC3}" sibTransId="{6C4114D2-434A-4CBB-B1C5-AF80E6DD4698}"/>
    <dgm:cxn modelId="{BCB3A1F3-650C-4317-9D7E-0038D38B7BB8}" type="presOf" srcId="{4B8CF94D-943B-4FD0-A9C3-23CB6F8BD5BF}" destId="{941C18DF-8666-440E-AB4F-99F445674319}" srcOrd="1" destOrd="0" presId="urn:microsoft.com/office/officeart/2005/8/layout/list1"/>
    <dgm:cxn modelId="{A5075FB0-4DE3-4B58-B252-9A2A1063779C}" srcId="{C01E4658-4546-4AA5-B001-4BE85AA526AA}" destId="{AAF83ACB-EDEB-4E5D-9FAB-5460F5FF929A}" srcOrd="0" destOrd="0" parTransId="{141BCBD7-0C88-41CC-B308-BD3C20DB487C}" sibTransId="{283369D7-B165-4440-82A1-D9EF327F8417}"/>
    <dgm:cxn modelId="{3D1B736C-695B-43B1-B9D8-5D11C46FBA5D}" srcId="{4B8CF94D-943B-4FD0-A9C3-23CB6F8BD5BF}" destId="{47F2E740-518E-4393-B97C-E41A8F4A798F}" srcOrd="1" destOrd="0" parTransId="{AA4183AA-2A14-45B0-A289-447C0B69014E}" sibTransId="{CA136324-A73C-4DD5-BB50-40A82ADFC226}"/>
    <dgm:cxn modelId="{1C9A62AD-FBE8-4CE5-8C91-16EB19277D74}" type="presOf" srcId="{711CF034-18CE-4055-A536-9838A0D7B89A}" destId="{0BF30D7F-D02E-49A7-9C11-D0DAD627D61F}" srcOrd="0" destOrd="0" presId="urn:microsoft.com/office/officeart/2005/8/layout/list1"/>
    <dgm:cxn modelId="{48F30934-AADF-4E7E-ACB4-EFE6B4D93C6F}" type="presOf" srcId="{D9B2E915-4966-4D05-A16B-57740582CD01}" destId="{1425193B-B7DE-4466-ADE2-28ED2D2FF877}" srcOrd="0" destOrd="0" presId="urn:microsoft.com/office/officeart/2005/8/layout/list1"/>
    <dgm:cxn modelId="{4A02ACB6-4EDC-433C-A281-6F2E496D1873}" type="presOf" srcId="{7EE7C901-BAA7-4070-A95A-6A8F5F03F038}" destId="{3CAF2BDA-56EB-4A43-9CF0-235142319DB6}" srcOrd="0" destOrd="0" presId="urn:microsoft.com/office/officeart/2005/8/layout/list1"/>
    <dgm:cxn modelId="{A66B8411-C0B2-4A41-8054-4DC8F65EA823}" type="presOf" srcId="{ACA4B86F-1E4C-4CA6-87EC-FCE4D8DBF175}" destId="{35A819B5-661F-4C19-ADD0-06087694AFEF}" srcOrd="0" destOrd="2" presId="urn:microsoft.com/office/officeart/2005/8/layout/list1"/>
    <dgm:cxn modelId="{CD7FB425-5DA2-484F-BD96-182C58D1CC84}" type="presOf" srcId="{6B1117C8-F31C-49C3-A10B-29B08E2D02F0}" destId="{35A819B5-661F-4C19-ADD0-06087694AFEF}" srcOrd="0" destOrd="0" presId="urn:microsoft.com/office/officeart/2005/8/layout/list1"/>
    <dgm:cxn modelId="{483C1D21-858A-4AC5-8306-FB946EBC96C2}" type="presOf" srcId="{770FC318-70A0-480F-ABFF-391252AAB6A0}" destId="{C33F5D8D-0495-4F69-8E06-EA661BD11760}" srcOrd="0" destOrd="0" presId="urn:microsoft.com/office/officeart/2005/8/layout/list1"/>
    <dgm:cxn modelId="{5E459BCA-E8ED-4E55-8B25-3443DBFDD91D}" srcId="{C01E4658-4546-4AA5-B001-4BE85AA526AA}" destId="{6E5C9D81-B92E-4561-9191-5B1BFEFEEA5E}" srcOrd="2" destOrd="0" parTransId="{0504CC77-9EB6-4FC7-B466-49D7E7AE870A}" sibTransId="{A84E1713-9F0B-405B-BBC1-436821FB6570}"/>
    <dgm:cxn modelId="{CCC1B358-8A72-475C-859A-F062D52232DC}" srcId="{BF4F2D1A-59AB-41F9-ACE0-158AFA75F346}" destId="{711CF034-18CE-4055-A536-9838A0D7B89A}" srcOrd="3" destOrd="0" parTransId="{1EE0ED7E-BAC1-4287-99D5-FAEF08C554D6}" sibTransId="{43E80AE3-6009-46A2-9074-D1DD457B1A46}"/>
    <dgm:cxn modelId="{9EE142D1-BD78-451C-87E6-F9D5C3805355}" type="presOf" srcId="{47F2E740-518E-4393-B97C-E41A8F4A798F}" destId="{35A819B5-661F-4C19-ADD0-06087694AFEF}" srcOrd="0" destOrd="1" presId="urn:microsoft.com/office/officeart/2005/8/layout/list1"/>
    <dgm:cxn modelId="{8FBFA531-F641-45CE-948D-DC3DAE1C9964}" srcId="{BF4F2D1A-59AB-41F9-ACE0-158AFA75F346}" destId="{C01E4658-4546-4AA5-B001-4BE85AA526AA}" srcOrd="1" destOrd="0" parTransId="{6030C708-97E9-45EF-9D57-5536B6B8ECC1}" sibTransId="{B3399FCC-44EA-4946-8D87-AC1746A6007E}"/>
    <dgm:cxn modelId="{B4EE5F3E-D732-4A7D-A6E6-D2C4A07D2955}" type="presOf" srcId="{BF4F2D1A-59AB-41F9-ACE0-158AFA75F346}" destId="{078C9BFB-D192-41F4-A6E6-44584EB7CD8B}" srcOrd="0" destOrd="0" presId="urn:microsoft.com/office/officeart/2005/8/layout/list1"/>
    <dgm:cxn modelId="{1CE83A7A-6685-42C0-A355-823F4E4C62FE}" type="presOf" srcId="{C01E4658-4546-4AA5-B001-4BE85AA526AA}" destId="{0D83EB62-CB0F-47E1-8BE7-F311A7D551A8}" srcOrd="0" destOrd="0" presId="urn:microsoft.com/office/officeart/2005/8/layout/list1"/>
    <dgm:cxn modelId="{A05E2B88-2EBF-4B13-A48F-7E0A11C4A6D6}" type="presOf" srcId="{D9B2E915-4966-4D05-A16B-57740582CD01}" destId="{C28EC4B9-C50A-4B6C-B16C-FA4D1BFA4570}" srcOrd="1" destOrd="0" presId="urn:microsoft.com/office/officeart/2005/8/layout/list1"/>
    <dgm:cxn modelId="{E4A7CB1D-FAD0-4DDE-B223-502F3B433C57}" srcId="{4B8CF94D-943B-4FD0-A9C3-23CB6F8BD5BF}" destId="{6B1117C8-F31C-49C3-A10B-29B08E2D02F0}" srcOrd="0" destOrd="0" parTransId="{146266EE-30B7-462E-8C60-6EA1234D3543}" sibTransId="{C03288FC-39C7-4ACE-97E5-BF69CFA128C3}"/>
    <dgm:cxn modelId="{0CF9B345-C116-4C3D-BB9A-F9874AEA0C4D}" srcId="{BF4F2D1A-59AB-41F9-ACE0-158AFA75F346}" destId="{4B8CF94D-943B-4FD0-A9C3-23CB6F8BD5BF}" srcOrd="4" destOrd="0" parTransId="{924639D7-A7B5-44B7-B31C-4377CD68B06F}" sibTransId="{CB353024-34CA-4C58-A1CC-38766111FDD8}"/>
    <dgm:cxn modelId="{67BD80DC-7195-43F1-A839-63F338A2F07C}" srcId="{C01E4658-4546-4AA5-B001-4BE85AA526AA}" destId="{D2CD9A51-11BC-4517-AB8C-97A33031255C}" srcOrd="1" destOrd="0" parTransId="{9AF59203-49F1-4023-ADC0-C3F3FEB9D9E3}" sibTransId="{F1183FFE-F879-49A2-B59D-098C1108D197}"/>
    <dgm:cxn modelId="{E778EC94-B66B-42BB-9C12-1B92C3DF9B16}" type="presOf" srcId="{711CF034-18CE-4055-A536-9838A0D7B89A}" destId="{1A1FB00C-F430-4C91-9E5C-4295145BDA88}" srcOrd="1" destOrd="0" presId="urn:microsoft.com/office/officeart/2005/8/layout/list1"/>
    <dgm:cxn modelId="{83292459-43AC-4690-AFB4-DCB100ECEFCF}" srcId="{711CF034-18CE-4055-A536-9838A0D7B89A}" destId="{E68FBE57-0FCC-409F-B1E0-2BD7E22186D8}" srcOrd="1" destOrd="0" parTransId="{E2DE50A9-AEC5-4939-A3D0-9ABC60D1AAE1}" sibTransId="{515FCD94-80AB-4D60-939E-7C5F5DBA1028}"/>
    <dgm:cxn modelId="{0DA4807C-F786-44D9-A214-46F2B6A0E383}" srcId="{4B8CF94D-943B-4FD0-A9C3-23CB6F8BD5BF}" destId="{ACA4B86F-1E4C-4CA6-87EC-FCE4D8DBF175}" srcOrd="2" destOrd="0" parTransId="{FA69D733-2E48-43D7-BCF3-71E76AA58A27}" sibTransId="{40A8CD5B-20CF-40DE-B732-601870F76F54}"/>
    <dgm:cxn modelId="{EBE7B7A1-5BFF-43CE-9D3A-5DDA443AC6C7}" type="presOf" srcId="{D2CD9A51-11BC-4517-AB8C-97A33031255C}" destId="{306C3806-1433-4880-9F6A-6E796F11B4DB}" srcOrd="0" destOrd="1" presId="urn:microsoft.com/office/officeart/2005/8/layout/list1"/>
    <dgm:cxn modelId="{A8FE9601-6487-44E3-9FD5-625C80C18520}" type="presOf" srcId="{E68FBE57-0FCC-409F-B1E0-2BD7E22186D8}" destId="{C33F5D8D-0495-4F69-8E06-EA661BD11760}" srcOrd="0" destOrd="1" presId="urn:microsoft.com/office/officeart/2005/8/layout/list1"/>
    <dgm:cxn modelId="{1FA81EA3-D0CA-4422-971E-17C3D29290D6}" type="presOf" srcId="{7EE7C901-BAA7-4070-A95A-6A8F5F03F038}" destId="{89429E9E-5A1B-44EE-8899-2CBACACBADEA}" srcOrd="1" destOrd="0" presId="urn:microsoft.com/office/officeart/2005/8/layout/list1"/>
    <dgm:cxn modelId="{8A14B9E9-5CDC-464E-B23D-16C7224EC643}" srcId="{711CF034-18CE-4055-A536-9838A0D7B89A}" destId="{770FC318-70A0-480F-ABFF-391252AAB6A0}" srcOrd="0" destOrd="0" parTransId="{B08E6AFA-B092-4464-9D41-E86075E3FAAB}" sibTransId="{095E1BC7-CB96-4712-895E-B5F6FEC0F95E}"/>
    <dgm:cxn modelId="{829F7A08-1EBB-4EDA-90EC-F4CE853E4CFC}" type="presOf" srcId="{4B8CF94D-943B-4FD0-A9C3-23CB6F8BD5BF}" destId="{0C7A014D-E135-4C68-938A-3F1D09D82F27}" srcOrd="0" destOrd="0" presId="urn:microsoft.com/office/officeart/2005/8/layout/list1"/>
    <dgm:cxn modelId="{0853C2F0-ED47-480A-88A5-E9374AD1A6FC}" type="presOf" srcId="{C01E4658-4546-4AA5-B001-4BE85AA526AA}" destId="{0582F4D8-B807-4F53-BEBE-8E2311AD0F58}" srcOrd="1" destOrd="0" presId="urn:microsoft.com/office/officeart/2005/8/layout/list1"/>
    <dgm:cxn modelId="{2F9A71B7-1902-4729-8E3B-DD7985BAA523}" type="presOf" srcId="{6E5C9D81-B92E-4561-9191-5B1BFEFEEA5E}" destId="{306C3806-1433-4880-9F6A-6E796F11B4DB}" srcOrd="0" destOrd="2" presId="urn:microsoft.com/office/officeart/2005/8/layout/list1"/>
    <dgm:cxn modelId="{5E34E983-1E66-41E3-98AF-EECA5ED5D308}" srcId="{BF4F2D1A-59AB-41F9-ACE0-158AFA75F346}" destId="{7EE7C901-BAA7-4070-A95A-6A8F5F03F038}" srcOrd="0" destOrd="0" parTransId="{0FF29E1A-5D13-4512-BA1C-0F73EB73ADC4}" sibTransId="{E0103E73-2702-48DD-A8FC-8EA0D9CE28A3}"/>
    <dgm:cxn modelId="{F17A4C88-916D-4786-97DC-B27BC8063A64}" type="presOf" srcId="{01B0B2A5-9ADE-40AA-A334-90774D2995ED}" destId="{306C3806-1433-4880-9F6A-6E796F11B4DB}" srcOrd="0" destOrd="3" presId="urn:microsoft.com/office/officeart/2005/8/layout/list1"/>
    <dgm:cxn modelId="{5C1F2EBD-254B-4F44-8BD1-58DE035450FC}" type="presOf" srcId="{AAF83ACB-EDEB-4E5D-9FAB-5460F5FF929A}" destId="{306C3806-1433-4880-9F6A-6E796F11B4DB}" srcOrd="0" destOrd="0" presId="urn:microsoft.com/office/officeart/2005/8/layout/list1"/>
    <dgm:cxn modelId="{04907D42-4CF9-4C81-B54A-FB8ACE393D91}" srcId="{BF4F2D1A-59AB-41F9-ACE0-158AFA75F346}" destId="{D9B2E915-4966-4D05-A16B-57740582CD01}" srcOrd="2" destOrd="0" parTransId="{034FD874-33DE-4AA7-8215-F16765F10F37}" sibTransId="{BEB9B5D2-E25F-4B43-8FA3-9EBBDBDA38D6}"/>
    <dgm:cxn modelId="{CF19EE90-7E92-419F-9118-AF87A55AB221}" type="presParOf" srcId="{078C9BFB-D192-41F4-A6E6-44584EB7CD8B}" destId="{997514BE-03B8-47C9-954A-D946AD6F41D8}" srcOrd="0" destOrd="0" presId="urn:microsoft.com/office/officeart/2005/8/layout/list1"/>
    <dgm:cxn modelId="{20921D3E-67C7-414D-AA1B-0771F664FDDA}" type="presParOf" srcId="{997514BE-03B8-47C9-954A-D946AD6F41D8}" destId="{3CAF2BDA-56EB-4A43-9CF0-235142319DB6}" srcOrd="0" destOrd="0" presId="urn:microsoft.com/office/officeart/2005/8/layout/list1"/>
    <dgm:cxn modelId="{C0CAA851-F5D7-4524-B1C0-A1882500FCB3}" type="presParOf" srcId="{997514BE-03B8-47C9-954A-D946AD6F41D8}" destId="{89429E9E-5A1B-44EE-8899-2CBACACBADEA}" srcOrd="1" destOrd="0" presId="urn:microsoft.com/office/officeart/2005/8/layout/list1"/>
    <dgm:cxn modelId="{6A287A0E-FF1F-47BA-88E6-60520421FC7F}" type="presParOf" srcId="{078C9BFB-D192-41F4-A6E6-44584EB7CD8B}" destId="{EA0BEAE0-2B81-4D68-B341-E62C6AE6ED96}" srcOrd="1" destOrd="0" presId="urn:microsoft.com/office/officeart/2005/8/layout/list1"/>
    <dgm:cxn modelId="{02B18646-54AA-4933-9C47-671A99031B02}" type="presParOf" srcId="{078C9BFB-D192-41F4-A6E6-44584EB7CD8B}" destId="{4A9F1631-8BBA-4C7E-8E18-11B0CE723997}" srcOrd="2" destOrd="0" presId="urn:microsoft.com/office/officeart/2005/8/layout/list1"/>
    <dgm:cxn modelId="{937F98EA-F243-451E-943A-C8BD09CEA9BA}" type="presParOf" srcId="{078C9BFB-D192-41F4-A6E6-44584EB7CD8B}" destId="{A52ED5E8-0CE1-47EC-ABDB-AD934C658306}" srcOrd="3" destOrd="0" presId="urn:microsoft.com/office/officeart/2005/8/layout/list1"/>
    <dgm:cxn modelId="{26D78B64-CF36-4561-90CE-461A05A8D823}" type="presParOf" srcId="{078C9BFB-D192-41F4-A6E6-44584EB7CD8B}" destId="{38035E79-7ACC-4DB8-A6B3-E42EA852087C}" srcOrd="4" destOrd="0" presId="urn:microsoft.com/office/officeart/2005/8/layout/list1"/>
    <dgm:cxn modelId="{AE352B65-B3EC-44B9-90F4-CE793B325D05}" type="presParOf" srcId="{38035E79-7ACC-4DB8-A6B3-E42EA852087C}" destId="{0D83EB62-CB0F-47E1-8BE7-F311A7D551A8}" srcOrd="0" destOrd="0" presId="urn:microsoft.com/office/officeart/2005/8/layout/list1"/>
    <dgm:cxn modelId="{313655F9-70A9-4C3D-BFD5-1D10078599C6}" type="presParOf" srcId="{38035E79-7ACC-4DB8-A6B3-E42EA852087C}" destId="{0582F4D8-B807-4F53-BEBE-8E2311AD0F58}" srcOrd="1" destOrd="0" presId="urn:microsoft.com/office/officeart/2005/8/layout/list1"/>
    <dgm:cxn modelId="{BE795F59-CA3D-4EE9-9C15-EA2F6532C420}" type="presParOf" srcId="{078C9BFB-D192-41F4-A6E6-44584EB7CD8B}" destId="{D0F82C7D-44F8-47F3-95BB-D24D59019838}" srcOrd="5" destOrd="0" presId="urn:microsoft.com/office/officeart/2005/8/layout/list1"/>
    <dgm:cxn modelId="{563B9A43-6B19-45DD-9188-0D0B658D149E}" type="presParOf" srcId="{078C9BFB-D192-41F4-A6E6-44584EB7CD8B}" destId="{306C3806-1433-4880-9F6A-6E796F11B4DB}" srcOrd="6" destOrd="0" presId="urn:microsoft.com/office/officeart/2005/8/layout/list1"/>
    <dgm:cxn modelId="{C3475468-0AE8-4BDD-9FAE-9CB56FCB391D}" type="presParOf" srcId="{078C9BFB-D192-41F4-A6E6-44584EB7CD8B}" destId="{0A09233A-6B05-4DBD-99CC-A46A8FA3D170}" srcOrd="7" destOrd="0" presId="urn:microsoft.com/office/officeart/2005/8/layout/list1"/>
    <dgm:cxn modelId="{6D02D5FD-9221-4330-8203-F3E225410446}" type="presParOf" srcId="{078C9BFB-D192-41F4-A6E6-44584EB7CD8B}" destId="{284DDE8F-A8EF-4A56-89F2-E3D2976CB316}" srcOrd="8" destOrd="0" presId="urn:microsoft.com/office/officeart/2005/8/layout/list1"/>
    <dgm:cxn modelId="{8AFCF1FA-9E3E-4D93-96CE-489DBF2986A3}" type="presParOf" srcId="{284DDE8F-A8EF-4A56-89F2-E3D2976CB316}" destId="{1425193B-B7DE-4466-ADE2-28ED2D2FF877}" srcOrd="0" destOrd="0" presId="urn:microsoft.com/office/officeart/2005/8/layout/list1"/>
    <dgm:cxn modelId="{72CFF8C1-03DE-41A8-90A2-7DF7D3EBD53F}" type="presParOf" srcId="{284DDE8F-A8EF-4A56-89F2-E3D2976CB316}" destId="{C28EC4B9-C50A-4B6C-B16C-FA4D1BFA4570}" srcOrd="1" destOrd="0" presId="urn:microsoft.com/office/officeart/2005/8/layout/list1"/>
    <dgm:cxn modelId="{11E23019-1C7C-4CAD-BEA4-92625F2135DE}" type="presParOf" srcId="{078C9BFB-D192-41F4-A6E6-44584EB7CD8B}" destId="{86F5E94F-3355-45E6-9BBB-297319FDDC51}" srcOrd="9" destOrd="0" presId="urn:microsoft.com/office/officeart/2005/8/layout/list1"/>
    <dgm:cxn modelId="{A9169A02-96BA-475B-80FA-A94228A753D2}" type="presParOf" srcId="{078C9BFB-D192-41F4-A6E6-44584EB7CD8B}" destId="{AF88D238-A46D-4B98-A0D3-DB038F4762B8}" srcOrd="10" destOrd="0" presId="urn:microsoft.com/office/officeart/2005/8/layout/list1"/>
    <dgm:cxn modelId="{7C2B72D0-0F5C-4C31-9759-359458DF33E7}" type="presParOf" srcId="{078C9BFB-D192-41F4-A6E6-44584EB7CD8B}" destId="{0523BFD6-326D-4837-B9ED-C257CD524849}" srcOrd="11" destOrd="0" presId="urn:microsoft.com/office/officeart/2005/8/layout/list1"/>
    <dgm:cxn modelId="{088E5416-D52B-4710-8D79-7966BC6B7818}" type="presParOf" srcId="{078C9BFB-D192-41F4-A6E6-44584EB7CD8B}" destId="{9CE8D55F-DA63-400B-9291-5F066A287EB6}" srcOrd="12" destOrd="0" presId="urn:microsoft.com/office/officeart/2005/8/layout/list1"/>
    <dgm:cxn modelId="{1C1B75DC-E650-4DF6-AE37-3D1D4B52B685}" type="presParOf" srcId="{9CE8D55F-DA63-400B-9291-5F066A287EB6}" destId="{0BF30D7F-D02E-49A7-9C11-D0DAD627D61F}" srcOrd="0" destOrd="0" presId="urn:microsoft.com/office/officeart/2005/8/layout/list1"/>
    <dgm:cxn modelId="{F27A9C02-33BE-4CAD-9ED8-28965754197B}" type="presParOf" srcId="{9CE8D55F-DA63-400B-9291-5F066A287EB6}" destId="{1A1FB00C-F430-4C91-9E5C-4295145BDA88}" srcOrd="1" destOrd="0" presId="urn:microsoft.com/office/officeart/2005/8/layout/list1"/>
    <dgm:cxn modelId="{CCEF4A62-E5E7-450A-890D-5D5474D42932}" type="presParOf" srcId="{078C9BFB-D192-41F4-A6E6-44584EB7CD8B}" destId="{F5BA49DF-F886-49F5-A987-D91231417190}" srcOrd="13" destOrd="0" presId="urn:microsoft.com/office/officeart/2005/8/layout/list1"/>
    <dgm:cxn modelId="{837F6355-43E7-400E-B75B-D85C856A5745}" type="presParOf" srcId="{078C9BFB-D192-41F4-A6E6-44584EB7CD8B}" destId="{C33F5D8D-0495-4F69-8E06-EA661BD11760}" srcOrd="14" destOrd="0" presId="urn:microsoft.com/office/officeart/2005/8/layout/list1"/>
    <dgm:cxn modelId="{559E91B9-EDC1-49C3-B9BF-26C669B4371A}" type="presParOf" srcId="{078C9BFB-D192-41F4-A6E6-44584EB7CD8B}" destId="{2053389C-CA83-481E-AD70-DC202140607D}" srcOrd="15" destOrd="0" presId="urn:microsoft.com/office/officeart/2005/8/layout/list1"/>
    <dgm:cxn modelId="{D25271E8-F99F-4E09-BA01-766227CF018C}" type="presParOf" srcId="{078C9BFB-D192-41F4-A6E6-44584EB7CD8B}" destId="{FD918982-87D9-48F7-AD04-0152DC3264E4}" srcOrd="16" destOrd="0" presId="urn:microsoft.com/office/officeart/2005/8/layout/list1"/>
    <dgm:cxn modelId="{135CB613-DA25-43D6-BADC-2078CB685A43}" type="presParOf" srcId="{FD918982-87D9-48F7-AD04-0152DC3264E4}" destId="{0C7A014D-E135-4C68-938A-3F1D09D82F27}" srcOrd="0" destOrd="0" presId="urn:microsoft.com/office/officeart/2005/8/layout/list1"/>
    <dgm:cxn modelId="{DCCC9E7E-A306-4DFF-B680-DB50D25F1336}" type="presParOf" srcId="{FD918982-87D9-48F7-AD04-0152DC3264E4}" destId="{941C18DF-8666-440E-AB4F-99F445674319}" srcOrd="1" destOrd="0" presId="urn:microsoft.com/office/officeart/2005/8/layout/list1"/>
    <dgm:cxn modelId="{BA3B5E74-72B1-412B-A2EE-B8E4510AFA9F}" type="presParOf" srcId="{078C9BFB-D192-41F4-A6E6-44584EB7CD8B}" destId="{CF09A660-D22B-4867-884A-C3FACC5BADDB}" srcOrd="17" destOrd="0" presId="urn:microsoft.com/office/officeart/2005/8/layout/list1"/>
    <dgm:cxn modelId="{346CC624-46F0-4BC0-AE6F-83B81039E086}" type="presParOf" srcId="{078C9BFB-D192-41F4-A6E6-44584EB7CD8B}" destId="{35A819B5-661F-4C19-ADD0-06087694AFE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6965ADE-F03B-4938-8FF7-31D2FDA6D3D1}" type="doc">
      <dgm:prSet loTypeId="urn:microsoft.com/office/officeart/2008/layout/PictureStrips" loCatId="list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AD6EFDC1-F772-4497-9C4E-07CCF4F0236F}">
      <dgm:prSet/>
      <dgm:spPr/>
      <dgm:t>
        <a:bodyPr/>
        <a:lstStyle/>
        <a:p>
          <a:pPr rtl="0"/>
          <a:r>
            <a:rPr lang="es-ES" smtClean="0"/>
            <a:t>Planteamiento general:</a:t>
          </a:r>
          <a:endParaRPr lang="es-ES"/>
        </a:p>
      </dgm:t>
    </dgm:pt>
    <dgm:pt modelId="{ECC6CA82-30EB-446A-8CEC-11EE8F076E4E}" type="parTrans" cxnId="{483FBF11-417D-4AC4-AA0F-576989154AE3}">
      <dgm:prSet/>
      <dgm:spPr/>
      <dgm:t>
        <a:bodyPr/>
        <a:lstStyle/>
        <a:p>
          <a:endParaRPr lang="es-ES"/>
        </a:p>
      </dgm:t>
    </dgm:pt>
    <dgm:pt modelId="{D9B98572-9568-4DA7-9B7C-E792932736C3}" type="sibTrans" cxnId="{483FBF11-417D-4AC4-AA0F-576989154AE3}">
      <dgm:prSet/>
      <dgm:spPr/>
      <dgm:t>
        <a:bodyPr/>
        <a:lstStyle/>
        <a:p>
          <a:endParaRPr lang="es-ES"/>
        </a:p>
      </dgm:t>
    </dgm:pt>
    <dgm:pt modelId="{3F60F074-EA34-4428-93A8-582989ECD751}">
      <dgm:prSet/>
      <dgm:spPr/>
      <dgm:t>
        <a:bodyPr/>
        <a:lstStyle/>
        <a:p>
          <a:pPr rtl="0"/>
          <a:r>
            <a:rPr lang="es-ES" smtClean="0"/>
            <a:t>Regulación:</a:t>
          </a:r>
          <a:endParaRPr lang="es-ES"/>
        </a:p>
      </dgm:t>
    </dgm:pt>
    <dgm:pt modelId="{452730E7-200A-471A-B28A-AA7727577DF7}" type="parTrans" cxnId="{CDBFFFF3-EA42-4C83-B85A-3C953147F382}">
      <dgm:prSet/>
      <dgm:spPr/>
      <dgm:t>
        <a:bodyPr/>
        <a:lstStyle/>
        <a:p>
          <a:endParaRPr lang="es-ES"/>
        </a:p>
      </dgm:t>
    </dgm:pt>
    <dgm:pt modelId="{9EAB26AB-76F6-495F-B997-C0313F51BED7}" type="sibTrans" cxnId="{CDBFFFF3-EA42-4C83-B85A-3C953147F382}">
      <dgm:prSet/>
      <dgm:spPr/>
      <dgm:t>
        <a:bodyPr/>
        <a:lstStyle/>
        <a:p>
          <a:endParaRPr lang="es-ES"/>
        </a:p>
      </dgm:t>
    </dgm:pt>
    <dgm:pt modelId="{A260814B-C2B7-49E2-9DBA-88435D815ACA}">
      <dgm:prSet/>
      <dgm:spPr/>
      <dgm:t>
        <a:bodyPr/>
        <a:lstStyle/>
        <a:p>
          <a:pPr rtl="0"/>
          <a:r>
            <a:rPr lang="es-ES" smtClean="0"/>
            <a:t>Arts. 362 a 364 Cc.</a:t>
          </a:r>
          <a:endParaRPr lang="es-ES"/>
        </a:p>
      </dgm:t>
    </dgm:pt>
    <dgm:pt modelId="{98DBA6B4-73F5-4D73-88AB-CC36EB6A33D0}" type="parTrans" cxnId="{B070F9F5-6E3A-4FE8-8ABF-8E1E67FABF04}">
      <dgm:prSet/>
      <dgm:spPr/>
      <dgm:t>
        <a:bodyPr/>
        <a:lstStyle/>
        <a:p>
          <a:endParaRPr lang="es-ES"/>
        </a:p>
      </dgm:t>
    </dgm:pt>
    <dgm:pt modelId="{20A49C8B-CEFF-4211-9FC6-668240BCF758}" type="sibTrans" cxnId="{B070F9F5-6E3A-4FE8-8ABF-8E1E67FABF04}">
      <dgm:prSet/>
      <dgm:spPr/>
      <dgm:t>
        <a:bodyPr/>
        <a:lstStyle/>
        <a:p>
          <a:endParaRPr lang="es-ES"/>
        </a:p>
      </dgm:t>
    </dgm:pt>
    <dgm:pt modelId="{18FF0100-F3EF-4878-BD2B-EE09D05807B2}">
      <dgm:prSet/>
      <dgm:spPr/>
      <dgm:t>
        <a:bodyPr/>
        <a:lstStyle/>
        <a:p>
          <a:pPr rtl="0"/>
          <a:r>
            <a:rPr lang="es-ES" smtClean="0"/>
            <a:t>Arts. 1035 a 1050 Cc.</a:t>
          </a:r>
          <a:endParaRPr lang="es-ES"/>
        </a:p>
      </dgm:t>
    </dgm:pt>
    <dgm:pt modelId="{79CF2D69-983A-44EF-A5D1-9A594BCF4F3E}" type="parTrans" cxnId="{D647B61D-AA1F-47AC-B6BD-046001F69A7B}">
      <dgm:prSet/>
      <dgm:spPr/>
      <dgm:t>
        <a:bodyPr/>
        <a:lstStyle/>
        <a:p>
          <a:endParaRPr lang="es-ES"/>
        </a:p>
      </dgm:t>
    </dgm:pt>
    <dgm:pt modelId="{54D06148-5695-4313-9954-4501275BECC8}" type="sibTrans" cxnId="{D647B61D-AA1F-47AC-B6BD-046001F69A7B}">
      <dgm:prSet/>
      <dgm:spPr/>
      <dgm:t>
        <a:bodyPr/>
        <a:lstStyle/>
        <a:p>
          <a:endParaRPr lang="es-ES"/>
        </a:p>
      </dgm:t>
    </dgm:pt>
    <dgm:pt modelId="{514296A2-9320-41F4-BAD1-8C3CC7D9C925}">
      <dgm:prSet/>
      <dgm:spPr/>
      <dgm:t>
        <a:bodyPr/>
        <a:lstStyle/>
        <a:p>
          <a:pPr rtl="0"/>
          <a:r>
            <a:rPr lang="es-ES" dirty="0" smtClean="0"/>
            <a:t>Voluntariedad en Aragón: art. 362 CDFA</a:t>
          </a:r>
          <a:endParaRPr lang="es-ES" dirty="0"/>
        </a:p>
      </dgm:t>
    </dgm:pt>
    <dgm:pt modelId="{E0FC34BD-B83E-491B-9EE7-CDEF8D3C2EFC}" type="parTrans" cxnId="{AD8B3CF6-9CE3-4E9D-836C-9B73AB2858FB}">
      <dgm:prSet/>
      <dgm:spPr/>
      <dgm:t>
        <a:bodyPr/>
        <a:lstStyle/>
        <a:p>
          <a:endParaRPr lang="es-ES"/>
        </a:p>
      </dgm:t>
    </dgm:pt>
    <dgm:pt modelId="{C0AA8FDF-CEF9-49BA-9227-1E426CC0E8C0}" type="sibTrans" cxnId="{AD8B3CF6-9CE3-4E9D-836C-9B73AB2858FB}">
      <dgm:prSet/>
      <dgm:spPr/>
      <dgm:t>
        <a:bodyPr/>
        <a:lstStyle/>
        <a:p>
          <a:endParaRPr lang="es-ES"/>
        </a:p>
      </dgm:t>
    </dgm:pt>
    <dgm:pt modelId="{F2D9C567-A458-4613-BB66-159BDD6A9FFC}">
      <dgm:prSet/>
      <dgm:spPr/>
      <dgm:t>
        <a:bodyPr/>
        <a:lstStyle/>
        <a:p>
          <a:pPr rtl="0"/>
          <a:r>
            <a:rPr lang="es-ES" smtClean="0"/>
            <a:t>Sujetos:</a:t>
          </a:r>
          <a:endParaRPr lang="es-ES"/>
        </a:p>
      </dgm:t>
    </dgm:pt>
    <dgm:pt modelId="{91F20536-31CD-4A57-B689-76CE6821BB6A}" type="parTrans" cxnId="{DB793B99-AC26-4E44-98E0-CBF756B1F409}">
      <dgm:prSet/>
      <dgm:spPr/>
      <dgm:t>
        <a:bodyPr/>
        <a:lstStyle/>
        <a:p>
          <a:endParaRPr lang="es-ES"/>
        </a:p>
      </dgm:t>
    </dgm:pt>
    <dgm:pt modelId="{A97178C1-D9DD-470C-9D06-4BB05D7E4421}" type="sibTrans" cxnId="{DB793B99-AC26-4E44-98E0-CBF756B1F409}">
      <dgm:prSet/>
      <dgm:spPr/>
      <dgm:t>
        <a:bodyPr/>
        <a:lstStyle/>
        <a:p>
          <a:endParaRPr lang="es-ES"/>
        </a:p>
      </dgm:t>
    </dgm:pt>
    <dgm:pt modelId="{468AA6B0-8B2E-4724-9435-7B58584B8A56}">
      <dgm:prSet/>
      <dgm:spPr/>
      <dgm:t>
        <a:bodyPr/>
        <a:lstStyle/>
        <a:p>
          <a:pPr rtl="0"/>
          <a:r>
            <a:rPr lang="es-ES" dirty="0" smtClean="0"/>
            <a:t>Todos los partícipes (en Aragón)</a:t>
          </a:r>
          <a:endParaRPr lang="es-ES" dirty="0"/>
        </a:p>
      </dgm:t>
    </dgm:pt>
    <dgm:pt modelId="{B17D2BB1-4AB0-4A00-B5C0-5A8460F65F05}" type="parTrans" cxnId="{31AD2030-ADA5-44ED-98B1-780A0D42013A}">
      <dgm:prSet/>
      <dgm:spPr/>
      <dgm:t>
        <a:bodyPr/>
        <a:lstStyle/>
        <a:p>
          <a:endParaRPr lang="es-ES"/>
        </a:p>
      </dgm:t>
    </dgm:pt>
    <dgm:pt modelId="{EA1EED02-D185-4749-806A-DDE58B332A9B}" type="sibTrans" cxnId="{31AD2030-ADA5-44ED-98B1-780A0D42013A}">
      <dgm:prSet/>
      <dgm:spPr/>
      <dgm:t>
        <a:bodyPr/>
        <a:lstStyle/>
        <a:p>
          <a:endParaRPr lang="es-ES"/>
        </a:p>
      </dgm:t>
    </dgm:pt>
    <dgm:pt modelId="{00EA6DD7-E558-4ECB-B903-BE5B7255C89E}">
      <dgm:prSet/>
      <dgm:spPr/>
      <dgm:t>
        <a:bodyPr/>
        <a:lstStyle/>
        <a:p>
          <a:pPr rtl="0"/>
          <a:r>
            <a:rPr lang="es-ES" dirty="0" smtClean="0"/>
            <a:t>Objeto:</a:t>
          </a:r>
          <a:endParaRPr lang="es-ES" dirty="0"/>
        </a:p>
      </dgm:t>
    </dgm:pt>
    <dgm:pt modelId="{A19B706F-B5EC-4358-9B41-195D2DFD80D7}" type="parTrans" cxnId="{A6200B91-A7F9-4AD9-BD10-056024FB7570}">
      <dgm:prSet/>
      <dgm:spPr/>
      <dgm:t>
        <a:bodyPr/>
        <a:lstStyle/>
        <a:p>
          <a:endParaRPr lang="es-ES"/>
        </a:p>
      </dgm:t>
    </dgm:pt>
    <dgm:pt modelId="{A365E308-784D-42BC-B961-1617D3B44E8D}" type="sibTrans" cxnId="{A6200B91-A7F9-4AD9-BD10-056024FB7570}">
      <dgm:prSet/>
      <dgm:spPr/>
      <dgm:t>
        <a:bodyPr/>
        <a:lstStyle/>
        <a:p>
          <a:endParaRPr lang="es-ES"/>
        </a:p>
      </dgm:t>
    </dgm:pt>
    <dgm:pt modelId="{8E9C70F4-CD83-4B62-8B28-EFFA3C74D584}">
      <dgm:prSet/>
      <dgm:spPr/>
      <dgm:t>
        <a:bodyPr/>
        <a:lstStyle/>
        <a:p>
          <a:pPr rtl="0"/>
          <a:r>
            <a:rPr lang="es-ES" smtClean="0"/>
            <a:t>Donaciones y legados</a:t>
          </a:r>
          <a:endParaRPr lang="es-ES"/>
        </a:p>
      </dgm:t>
    </dgm:pt>
    <dgm:pt modelId="{4BCB8197-1CDF-4536-A4A0-AC6DB365376C}" type="parTrans" cxnId="{ADBEE604-9BFE-4CFA-80BA-A44A22D6BEA4}">
      <dgm:prSet/>
      <dgm:spPr/>
      <dgm:t>
        <a:bodyPr/>
        <a:lstStyle/>
        <a:p>
          <a:endParaRPr lang="es-ES"/>
        </a:p>
      </dgm:t>
    </dgm:pt>
    <dgm:pt modelId="{4201A494-A9DA-464C-BF29-A298EA0C1D9B}" type="sibTrans" cxnId="{ADBEE604-9BFE-4CFA-80BA-A44A22D6BEA4}">
      <dgm:prSet/>
      <dgm:spPr/>
      <dgm:t>
        <a:bodyPr/>
        <a:lstStyle/>
        <a:p>
          <a:endParaRPr lang="es-ES"/>
        </a:p>
      </dgm:t>
    </dgm:pt>
    <dgm:pt modelId="{302B1612-4737-4220-952F-0B3CC7A63106}">
      <dgm:prSet/>
      <dgm:spPr/>
      <dgm:t>
        <a:bodyPr/>
        <a:lstStyle/>
        <a:p>
          <a:pPr rtl="0"/>
          <a:r>
            <a:rPr lang="es-ES" smtClean="0"/>
            <a:t>Liberalidades no colacionables: art. 363 y 489 CDFA</a:t>
          </a:r>
          <a:endParaRPr lang="es-ES"/>
        </a:p>
      </dgm:t>
    </dgm:pt>
    <dgm:pt modelId="{2DAC107A-9159-4A44-981E-7AB35B3C8426}" type="parTrans" cxnId="{5103C442-D2D6-42D3-B3CC-6798CEBB99DC}">
      <dgm:prSet/>
      <dgm:spPr/>
      <dgm:t>
        <a:bodyPr/>
        <a:lstStyle/>
        <a:p>
          <a:endParaRPr lang="es-ES"/>
        </a:p>
      </dgm:t>
    </dgm:pt>
    <dgm:pt modelId="{3164EB20-EE78-4789-9BFB-54DBD22D5414}" type="sibTrans" cxnId="{5103C442-D2D6-42D3-B3CC-6798CEBB99DC}">
      <dgm:prSet/>
      <dgm:spPr/>
      <dgm:t>
        <a:bodyPr/>
        <a:lstStyle/>
        <a:p>
          <a:endParaRPr lang="es-ES"/>
        </a:p>
      </dgm:t>
    </dgm:pt>
    <dgm:pt modelId="{7DFDAE4C-C6FE-4A9F-940E-29AFC95CCC67}">
      <dgm:prSet/>
      <dgm:spPr/>
      <dgm:t>
        <a:bodyPr/>
        <a:lstStyle/>
        <a:p>
          <a:pPr rtl="0"/>
          <a:r>
            <a:rPr lang="es-ES" smtClean="0"/>
            <a:t>Práctica de la colación:</a:t>
          </a:r>
          <a:endParaRPr lang="es-ES"/>
        </a:p>
      </dgm:t>
    </dgm:pt>
    <dgm:pt modelId="{23AA537A-9C7B-462F-9D79-52F918516F22}" type="parTrans" cxnId="{B1C923AB-1311-4071-88C4-581731B58D58}">
      <dgm:prSet/>
      <dgm:spPr/>
      <dgm:t>
        <a:bodyPr/>
        <a:lstStyle/>
        <a:p>
          <a:endParaRPr lang="es-ES"/>
        </a:p>
      </dgm:t>
    </dgm:pt>
    <dgm:pt modelId="{D4D6C319-5019-49FC-9B0F-60399212AC23}" type="sibTrans" cxnId="{B1C923AB-1311-4071-88C4-581731B58D58}">
      <dgm:prSet/>
      <dgm:spPr/>
      <dgm:t>
        <a:bodyPr/>
        <a:lstStyle/>
        <a:p>
          <a:endParaRPr lang="es-ES"/>
        </a:p>
      </dgm:t>
    </dgm:pt>
    <dgm:pt modelId="{5BF79A45-2D4F-4437-9524-C1EEBE00B43F}">
      <dgm:prSet/>
      <dgm:spPr/>
      <dgm:t>
        <a:bodyPr/>
        <a:lstStyle/>
        <a:p>
          <a:pPr rtl="0"/>
          <a:r>
            <a:rPr lang="es-ES" smtClean="0"/>
            <a:t>art. 364 CDFA</a:t>
          </a:r>
          <a:endParaRPr lang="es-ES"/>
        </a:p>
      </dgm:t>
    </dgm:pt>
    <dgm:pt modelId="{797482A6-843A-440D-88E5-BEE3A57DC221}" type="parTrans" cxnId="{1456ED7D-04B6-4DFA-8407-B3E13DFF72C0}">
      <dgm:prSet/>
      <dgm:spPr/>
      <dgm:t>
        <a:bodyPr/>
        <a:lstStyle/>
        <a:p>
          <a:endParaRPr lang="es-ES"/>
        </a:p>
      </dgm:t>
    </dgm:pt>
    <dgm:pt modelId="{94FE33BB-F784-4786-8853-DC16DCBFA0EE}" type="sibTrans" cxnId="{1456ED7D-04B6-4DFA-8407-B3E13DFF72C0}">
      <dgm:prSet/>
      <dgm:spPr/>
      <dgm:t>
        <a:bodyPr/>
        <a:lstStyle/>
        <a:p>
          <a:endParaRPr lang="es-ES"/>
        </a:p>
      </dgm:t>
    </dgm:pt>
    <dgm:pt modelId="{85A642CD-C732-477C-AAF7-2BFE1F3260D1}">
      <dgm:prSet/>
      <dgm:spPr/>
      <dgm:t>
        <a:bodyPr/>
        <a:lstStyle/>
        <a:p>
          <a:pPr rtl="0"/>
          <a:r>
            <a:rPr lang="es-ES" dirty="0" err="1" smtClean="0"/>
            <a:t>Cc.</a:t>
          </a:r>
          <a:r>
            <a:rPr lang="es-ES" dirty="0" smtClean="0"/>
            <a:t>: sólo legitimarios</a:t>
          </a:r>
          <a:endParaRPr lang="es-ES" dirty="0"/>
        </a:p>
      </dgm:t>
    </dgm:pt>
    <dgm:pt modelId="{923510B5-4DDC-4A05-9E33-02BF98B35B69}" type="parTrans" cxnId="{1A234386-CF68-499C-9852-2A591D3A75CA}">
      <dgm:prSet/>
      <dgm:spPr/>
    </dgm:pt>
    <dgm:pt modelId="{B297298B-3ABC-4A7C-9431-892E9EE405DA}" type="sibTrans" cxnId="{1A234386-CF68-499C-9852-2A591D3A75CA}">
      <dgm:prSet/>
      <dgm:spPr/>
    </dgm:pt>
    <dgm:pt modelId="{91A8FB23-A349-4F78-973C-AD7472C7BB0F}" type="pres">
      <dgm:prSet presAssocID="{A6965ADE-F03B-4938-8FF7-31D2FDA6D3D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143E960-D18D-4279-9E4A-743BA78BF26A}" type="pres">
      <dgm:prSet presAssocID="{AD6EFDC1-F772-4497-9C4E-07CCF4F0236F}" presName="composite" presStyleCnt="0"/>
      <dgm:spPr/>
    </dgm:pt>
    <dgm:pt modelId="{B2BB7250-8CDD-443B-9424-E336FA94B1A8}" type="pres">
      <dgm:prSet presAssocID="{AD6EFDC1-F772-4497-9C4E-07CCF4F0236F}" presName="rect1" presStyleLbl="trAlignAcc1" presStyleIdx="0" presStyleCnt="5" custLinFactNeighborX="673" custLinFactNeighborY="404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7FB00A-5988-49D9-96B8-9B438A76AD68}" type="pres">
      <dgm:prSet presAssocID="{AD6EFDC1-F772-4497-9C4E-07CCF4F0236F}" presName="rect2" presStyleLbl="fgImgPlace1" presStyleIdx="0" presStyleCnt="5" custLinFactNeighborX="3077" custLinFactNeighborY="3850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es-ES"/>
        </a:p>
      </dgm:t>
    </dgm:pt>
    <dgm:pt modelId="{0F2293D0-6031-40E4-8B83-F13971B2278E}" type="pres">
      <dgm:prSet presAssocID="{D9B98572-9568-4DA7-9B7C-E792932736C3}" presName="sibTrans" presStyleCnt="0"/>
      <dgm:spPr/>
    </dgm:pt>
    <dgm:pt modelId="{F48637B5-9C1C-49E8-A0D6-9FE97966D317}" type="pres">
      <dgm:prSet presAssocID="{514296A2-9320-41F4-BAD1-8C3CC7D9C925}" presName="composite" presStyleCnt="0"/>
      <dgm:spPr/>
    </dgm:pt>
    <dgm:pt modelId="{8FF39094-CA57-4EC7-A2C5-5B41CB254413}" type="pres">
      <dgm:prSet presAssocID="{514296A2-9320-41F4-BAD1-8C3CC7D9C925}" presName="rect1" presStyleLbl="trAlignAcc1" presStyleIdx="1" presStyleCnt="5" custLinFactNeighborY="404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89AAAC-A653-4E4E-A4B2-F396A865E166}" type="pres">
      <dgm:prSet presAssocID="{514296A2-9320-41F4-BAD1-8C3CC7D9C925}" presName="rect2" presStyleLbl="fgImgPlace1" presStyleIdx="1" presStyleCnt="5" custLinFactNeighborY="3850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  <dgm:t>
        <a:bodyPr/>
        <a:lstStyle/>
        <a:p>
          <a:endParaRPr lang="es-ES"/>
        </a:p>
      </dgm:t>
    </dgm:pt>
    <dgm:pt modelId="{1C352015-D2C7-4DC2-9930-5B5DFD9E57EA}" type="pres">
      <dgm:prSet presAssocID="{C0AA8FDF-CEF9-49BA-9227-1E426CC0E8C0}" presName="sibTrans" presStyleCnt="0"/>
      <dgm:spPr/>
    </dgm:pt>
    <dgm:pt modelId="{2A72CD82-D6C5-4526-A4A1-224BD4A9CD61}" type="pres">
      <dgm:prSet presAssocID="{F2D9C567-A458-4613-BB66-159BDD6A9FFC}" presName="composite" presStyleCnt="0"/>
      <dgm:spPr/>
    </dgm:pt>
    <dgm:pt modelId="{AEBB37CC-037B-428C-9046-52FDC3740B3A}" type="pres">
      <dgm:prSet presAssocID="{F2D9C567-A458-4613-BB66-159BDD6A9FFC}" presName="rect1" presStyleLbl="trAlignAcc1" presStyleIdx="2" presStyleCnt="5" custLinFactNeighborX="673" custLinFactNeighborY="404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E8268AC-92BE-4329-8D47-63D8DE932583}" type="pres">
      <dgm:prSet presAssocID="{F2D9C567-A458-4613-BB66-159BDD6A9FFC}" presName="rect2" presStyleLbl="fgImgPlace1" presStyleIdx="2" presStyleCnt="5" custLinFactNeighborX="3077" custLinFactNeighborY="3850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es-ES"/>
        </a:p>
      </dgm:t>
    </dgm:pt>
    <dgm:pt modelId="{D9404CCE-C225-4F64-A127-075369FA73F3}" type="pres">
      <dgm:prSet presAssocID="{A97178C1-D9DD-470C-9D06-4BB05D7E4421}" presName="sibTrans" presStyleCnt="0"/>
      <dgm:spPr/>
    </dgm:pt>
    <dgm:pt modelId="{45800219-336B-48E6-87F5-F9FF7906804B}" type="pres">
      <dgm:prSet presAssocID="{00EA6DD7-E558-4ECB-B903-BE5B7255C89E}" presName="composite" presStyleCnt="0"/>
      <dgm:spPr/>
    </dgm:pt>
    <dgm:pt modelId="{EC852E88-E6C3-488B-B589-EE8C113F45AE}" type="pres">
      <dgm:prSet presAssocID="{00EA6DD7-E558-4ECB-B903-BE5B7255C89E}" presName="rect1" presStyleLbl="trAlignAcc1" presStyleIdx="3" presStyleCnt="5" custLinFactNeighborX="108" custLinFactNeighborY="404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623783-F7E8-41BA-B2C7-B80A9AEEE497}" type="pres">
      <dgm:prSet presAssocID="{00EA6DD7-E558-4ECB-B903-BE5B7255C89E}" presName="rect2" presStyleLbl="fgImgPlace1" presStyleIdx="3" presStyleCnt="5" custLinFactNeighborX="3077" custLinFactNeighborY="38507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</dgm:spPr>
      <dgm:t>
        <a:bodyPr/>
        <a:lstStyle/>
        <a:p>
          <a:endParaRPr lang="es-ES"/>
        </a:p>
      </dgm:t>
    </dgm:pt>
    <dgm:pt modelId="{A76D4BB3-002E-493B-8F58-453996C3D2BF}" type="pres">
      <dgm:prSet presAssocID="{A365E308-784D-42BC-B961-1617D3B44E8D}" presName="sibTrans" presStyleCnt="0"/>
      <dgm:spPr/>
    </dgm:pt>
    <dgm:pt modelId="{17DCA1E6-B157-4BF9-B95A-87778B8B10E9}" type="pres">
      <dgm:prSet presAssocID="{7DFDAE4C-C6FE-4A9F-940E-29AFC95CCC67}" presName="composite" presStyleCnt="0"/>
      <dgm:spPr/>
    </dgm:pt>
    <dgm:pt modelId="{49CB6D05-C9D5-4199-A385-F08D9776BAAB}" type="pres">
      <dgm:prSet presAssocID="{7DFDAE4C-C6FE-4A9F-940E-29AFC95CCC67}" presName="rect1" presStyleLbl="trAlignAcc1" presStyleIdx="4" presStyleCnt="5" custLinFactNeighborX="673" custLinFactNeighborY="404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DA15E2-65D3-4536-B4BD-870911BD8E87}" type="pres">
      <dgm:prSet presAssocID="{7DFDAE4C-C6FE-4A9F-940E-29AFC95CCC67}" presName="rect2" presStyleLbl="fgImgPlace1" presStyleIdx="4" presStyleCnt="5" custLinFactNeighborX="3077" custLinFactNeighborY="3850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</dgm:spPr>
      <dgm:t>
        <a:bodyPr/>
        <a:lstStyle/>
        <a:p>
          <a:endParaRPr lang="es-ES"/>
        </a:p>
      </dgm:t>
    </dgm:pt>
  </dgm:ptLst>
  <dgm:cxnLst>
    <dgm:cxn modelId="{D647B61D-AA1F-47AC-B6BD-046001F69A7B}" srcId="{3F60F074-EA34-4428-93A8-582989ECD751}" destId="{18FF0100-F3EF-4878-BD2B-EE09D05807B2}" srcOrd="1" destOrd="0" parTransId="{79CF2D69-983A-44EF-A5D1-9A594BCF4F3E}" sibTransId="{54D06148-5695-4313-9954-4501275BECC8}"/>
    <dgm:cxn modelId="{A1C26F07-F3BD-4634-AC96-4AE8F82506FA}" type="presOf" srcId="{514296A2-9320-41F4-BAD1-8C3CC7D9C925}" destId="{8FF39094-CA57-4EC7-A2C5-5B41CB254413}" srcOrd="0" destOrd="0" presId="urn:microsoft.com/office/officeart/2008/layout/PictureStrips"/>
    <dgm:cxn modelId="{B1C923AB-1311-4071-88C4-581731B58D58}" srcId="{A6965ADE-F03B-4938-8FF7-31D2FDA6D3D1}" destId="{7DFDAE4C-C6FE-4A9F-940E-29AFC95CCC67}" srcOrd="4" destOrd="0" parTransId="{23AA537A-9C7B-462F-9D79-52F918516F22}" sibTransId="{D4D6C319-5019-49FC-9B0F-60399212AC23}"/>
    <dgm:cxn modelId="{1456ED7D-04B6-4DFA-8407-B3E13DFF72C0}" srcId="{7DFDAE4C-C6FE-4A9F-940E-29AFC95CCC67}" destId="{5BF79A45-2D4F-4437-9524-C1EEBE00B43F}" srcOrd="0" destOrd="0" parTransId="{797482A6-843A-440D-88E5-BEE3A57DC221}" sibTransId="{94FE33BB-F784-4786-8853-DC16DCBFA0EE}"/>
    <dgm:cxn modelId="{C91A2930-62A2-4847-BE3E-64D86FC97385}" type="presOf" srcId="{8E9C70F4-CD83-4B62-8B28-EFFA3C74D584}" destId="{EC852E88-E6C3-488B-B589-EE8C113F45AE}" srcOrd="0" destOrd="1" presId="urn:microsoft.com/office/officeart/2008/layout/PictureStrips"/>
    <dgm:cxn modelId="{94857046-A5A0-4E10-9083-81ACB1DAE7B5}" type="presOf" srcId="{18FF0100-F3EF-4878-BD2B-EE09D05807B2}" destId="{B2BB7250-8CDD-443B-9424-E336FA94B1A8}" srcOrd="0" destOrd="3" presId="urn:microsoft.com/office/officeart/2008/layout/PictureStrips"/>
    <dgm:cxn modelId="{DB793B99-AC26-4E44-98E0-CBF756B1F409}" srcId="{A6965ADE-F03B-4938-8FF7-31D2FDA6D3D1}" destId="{F2D9C567-A458-4613-BB66-159BDD6A9FFC}" srcOrd="2" destOrd="0" parTransId="{91F20536-31CD-4A57-B689-76CE6821BB6A}" sibTransId="{A97178C1-D9DD-470C-9D06-4BB05D7E4421}"/>
    <dgm:cxn modelId="{65B114C5-D616-47F0-9784-174A116E5FEF}" type="presOf" srcId="{3F60F074-EA34-4428-93A8-582989ECD751}" destId="{B2BB7250-8CDD-443B-9424-E336FA94B1A8}" srcOrd="0" destOrd="1" presId="urn:microsoft.com/office/officeart/2008/layout/PictureStrips"/>
    <dgm:cxn modelId="{CAFD3174-ABC7-4E0A-B80F-27A05765E00F}" type="presOf" srcId="{A260814B-C2B7-49E2-9DBA-88435D815ACA}" destId="{B2BB7250-8CDD-443B-9424-E336FA94B1A8}" srcOrd="0" destOrd="2" presId="urn:microsoft.com/office/officeart/2008/layout/PictureStrips"/>
    <dgm:cxn modelId="{1A234386-CF68-499C-9852-2A591D3A75CA}" srcId="{F2D9C567-A458-4613-BB66-159BDD6A9FFC}" destId="{85A642CD-C732-477C-AAF7-2BFE1F3260D1}" srcOrd="1" destOrd="0" parTransId="{923510B5-4DDC-4A05-9E33-02BF98B35B69}" sibTransId="{B297298B-3ABC-4A7C-9431-892E9EE405DA}"/>
    <dgm:cxn modelId="{CDBFFFF3-EA42-4C83-B85A-3C953147F382}" srcId="{AD6EFDC1-F772-4497-9C4E-07CCF4F0236F}" destId="{3F60F074-EA34-4428-93A8-582989ECD751}" srcOrd="0" destOrd="0" parTransId="{452730E7-200A-471A-B28A-AA7727577DF7}" sibTransId="{9EAB26AB-76F6-495F-B997-C0313F51BED7}"/>
    <dgm:cxn modelId="{49441196-7F73-400F-B2EA-8C945B5578C0}" type="presOf" srcId="{85A642CD-C732-477C-AAF7-2BFE1F3260D1}" destId="{AEBB37CC-037B-428C-9046-52FDC3740B3A}" srcOrd="0" destOrd="2" presId="urn:microsoft.com/office/officeart/2008/layout/PictureStrips"/>
    <dgm:cxn modelId="{08C301A7-3C21-4368-BBB4-44F446ECDDA7}" type="presOf" srcId="{7DFDAE4C-C6FE-4A9F-940E-29AFC95CCC67}" destId="{49CB6D05-C9D5-4199-A385-F08D9776BAAB}" srcOrd="0" destOrd="0" presId="urn:microsoft.com/office/officeart/2008/layout/PictureStrips"/>
    <dgm:cxn modelId="{1BBEEF54-5183-458E-AE37-0419D4D135E0}" type="presOf" srcId="{F2D9C567-A458-4613-BB66-159BDD6A9FFC}" destId="{AEBB37CC-037B-428C-9046-52FDC3740B3A}" srcOrd="0" destOrd="0" presId="urn:microsoft.com/office/officeart/2008/layout/PictureStrips"/>
    <dgm:cxn modelId="{3BEF0AA1-0225-47FF-8C9A-5DE1BA98C70E}" type="presOf" srcId="{5BF79A45-2D4F-4437-9524-C1EEBE00B43F}" destId="{49CB6D05-C9D5-4199-A385-F08D9776BAAB}" srcOrd="0" destOrd="1" presId="urn:microsoft.com/office/officeart/2008/layout/PictureStrips"/>
    <dgm:cxn modelId="{F5F0246C-83B0-46A6-951B-7A6E64B20E6B}" type="presOf" srcId="{468AA6B0-8B2E-4724-9435-7B58584B8A56}" destId="{AEBB37CC-037B-428C-9046-52FDC3740B3A}" srcOrd="0" destOrd="1" presId="urn:microsoft.com/office/officeart/2008/layout/PictureStrips"/>
    <dgm:cxn modelId="{31AD2030-ADA5-44ED-98B1-780A0D42013A}" srcId="{F2D9C567-A458-4613-BB66-159BDD6A9FFC}" destId="{468AA6B0-8B2E-4724-9435-7B58584B8A56}" srcOrd="0" destOrd="0" parTransId="{B17D2BB1-4AB0-4A00-B5C0-5A8460F65F05}" sibTransId="{EA1EED02-D185-4749-806A-DDE58B332A9B}"/>
    <dgm:cxn modelId="{5103C442-D2D6-42D3-B3CC-6798CEBB99DC}" srcId="{00EA6DD7-E558-4ECB-B903-BE5B7255C89E}" destId="{302B1612-4737-4220-952F-0B3CC7A63106}" srcOrd="1" destOrd="0" parTransId="{2DAC107A-9159-4A44-981E-7AB35B3C8426}" sibTransId="{3164EB20-EE78-4789-9BFB-54DBD22D5414}"/>
    <dgm:cxn modelId="{6B3ECE10-52AF-43A0-BBBC-4D012EB91CDA}" type="presOf" srcId="{A6965ADE-F03B-4938-8FF7-31D2FDA6D3D1}" destId="{91A8FB23-A349-4F78-973C-AD7472C7BB0F}" srcOrd="0" destOrd="0" presId="urn:microsoft.com/office/officeart/2008/layout/PictureStrips"/>
    <dgm:cxn modelId="{AD8B3CF6-9CE3-4E9D-836C-9B73AB2858FB}" srcId="{A6965ADE-F03B-4938-8FF7-31D2FDA6D3D1}" destId="{514296A2-9320-41F4-BAD1-8C3CC7D9C925}" srcOrd="1" destOrd="0" parTransId="{E0FC34BD-B83E-491B-9EE7-CDEF8D3C2EFC}" sibTransId="{C0AA8FDF-CEF9-49BA-9227-1E426CC0E8C0}"/>
    <dgm:cxn modelId="{F12562C8-142C-4F50-9498-8819B7BD71C4}" type="presOf" srcId="{AD6EFDC1-F772-4497-9C4E-07CCF4F0236F}" destId="{B2BB7250-8CDD-443B-9424-E336FA94B1A8}" srcOrd="0" destOrd="0" presId="urn:microsoft.com/office/officeart/2008/layout/PictureStrips"/>
    <dgm:cxn modelId="{B070F9F5-6E3A-4FE8-8ABF-8E1E67FABF04}" srcId="{3F60F074-EA34-4428-93A8-582989ECD751}" destId="{A260814B-C2B7-49E2-9DBA-88435D815ACA}" srcOrd="0" destOrd="0" parTransId="{98DBA6B4-73F5-4D73-88AB-CC36EB6A33D0}" sibTransId="{20A49C8B-CEFF-4211-9FC6-668240BCF758}"/>
    <dgm:cxn modelId="{B7ACBCF1-57E3-459E-A60F-91CD7603932C}" type="presOf" srcId="{302B1612-4737-4220-952F-0B3CC7A63106}" destId="{EC852E88-E6C3-488B-B589-EE8C113F45AE}" srcOrd="0" destOrd="2" presId="urn:microsoft.com/office/officeart/2008/layout/PictureStrips"/>
    <dgm:cxn modelId="{ADBEE604-9BFE-4CFA-80BA-A44A22D6BEA4}" srcId="{00EA6DD7-E558-4ECB-B903-BE5B7255C89E}" destId="{8E9C70F4-CD83-4B62-8B28-EFFA3C74D584}" srcOrd="0" destOrd="0" parTransId="{4BCB8197-1CDF-4536-A4A0-AC6DB365376C}" sibTransId="{4201A494-A9DA-464C-BF29-A298EA0C1D9B}"/>
    <dgm:cxn modelId="{A6200B91-A7F9-4AD9-BD10-056024FB7570}" srcId="{A6965ADE-F03B-4938-8FF7-31D2FDA6D3D1}" destId="{00EA6DD7-E558-4ECB-B903-BE5B7255C89E}" srcOrd="3" destOrd="0" parTransId="{A19B706F-B5EC-4358-9B41-195D2DFD80D7}" sibTransId="{A365E308-784D-42BC-B961-1617D3B44E8D}"/>
    <dgm:cxn modelId="{404F270F-7E92-4198-82F9-E8EE4E05A353}" type="presOf" srcId="{00EA6DD7-E558-4ECB-B903-BE5B7255C89E}" destId="{EC852E88-E6C3-488B-B589-EE8C113F45AE}" srcOrd="0" destOrd="0" presId="urn:microsoft.com/office/officeart/2008/layout/PictureStrips"/>
    <dgm:cxn modelId="{483FBF11-417D-4AC4-AA0F-576989154AE3}" srcId="{A6965ADE-F03B-4938-8FF7-31D2FDA6D3D1}" destId="{AD6EFDC1-F772-4497-9C4E-07CCF4F0236F}" srcOrd="0" destOrd="0" parTransId="{ECC6CA82-30EB-446A-8CEC-11EE8F076E4E}" sibTransId="{D9B98572-9568-4DA7-9B7C-E792932736C3}"/>
    <dgm:cxn modelId="{7DBB8363-9D38-4853-A702-0BC02BF90D31}" type="presParOf" srcId="{91A8FB23-A349-4F78-973C-AD7472C7BB0F}" destId="{C143E960-D18D-4279-9E4A-743BA78BF26A}" srcOrd="0" destOrd="0" presId="urn:microsoft.com/office/officeart/2008/layout/PictureStrips"/>
    <dgm:cxn modelId="{437BEF90-29B3-486C-B40B-FD15DC69DF80}" type="presParOf" srcId="{C143E960-D18D-4279-9E4A-743BA78BF26A}" destId="{B2BB7250-8CDD-443B-9424-E336FA94B1A8}" srcOrd="0" destOrd="0" presId="urn:microsoft.com/office/officeart/2008/layout/PictureStrips"/>
    <dgm:cxn modelId="{F3FBDE52-087E-4945-8319-9387299523E9}" type="presParOf" srcId="{C143E960-D18D-4279-9E4A-743BA78BF26A}" destId="{107FB00A-5988-49D9-96B8-9B438A76AD68}" srcOrd="1" destOrd="0" presId="urn:microsoft.com/office/officeart/2008/layout/PictureStrips"/>
    <dgm:cxn modelId="{B26C6056-3161-4669-9B75-E307E5597D97}" type="presParOf" srcId="{91A8FB23-A349-4F78-973C-AD7472C7BB0F}" destId="{0F2293D0-6031-40E4-8B83-F13971B2278E}" srcOrd="1" destOrd="0" presId="urn:microsoft.com/office/officeart/2008/layout/PictureStrips"/>
    <dgm:cxn modelId="{833B4FFE-FFF7-4077-8013-9BC2A0918F2C}" type="presParOf" srcId="{91A8FB23-A349-4F78-973C-AD7472C7BB0F}" destId="{F48637B5-9C1C-49E8-A0D6-9FE97966D317}" srcOrd="2" destOrd="0" presId="urn:microsoft.com/office/officeart/2008/layout/PictureStrips"/>
    <dgm:cxn modelId="{BED6DC85-B234-4547-88F4-C459B76E4EC4}" type="presParOf" srcId="{F48637B5-9C1C-49E8-A0D6-9FE97966D317}" destId="{8FF39094-CA57-4EC7-A2C5-5B41CB254413}" srcOrd="0" destOrd="0" presId="urn:microsoft.com/office/officeart/2008/layout/PictureStrips"/>
    <dgm:cxn modelId="{508FF0D3-D5C9-4244-A52D-C72CF3ECABBC}" type="presParOf" srcId="{F48637B5-9C1C-49E8-A0D6-9FE97966D317}" destId="{C589AAAC-A653-4E4E-A4B2-F396A865E166}" srcOrd="1" destOrd="0" presId="urn:microsoft.com/office/officeart/2008/layout/PictureStrips"/>
    <dgm:cxn modelId="{8A59A8C8-AB28-46D7-8EC2-72CA2621F502}" type="presParOf" srcId="{91A8FB23-A349-4F78-973C-AD7472C7BB0F}" destId="{1C352015-D2C7-4DC2-9930-5B5DFD9E57EA}" srcOrd="3" destOrd="0" presId="urn:microsoft.com/office/officeart/2008/layout/PictureStrips"/>
    <dgm:cxn modelId="{A5B129F3-507F-427B-A85B-33E895E2777C}" type="presParOf" srcId="{91A8FB23-A349-4F78-973C-AD7472C7BB0F}" destId="{2A72CD82-D6C5-4526-A4A1-224BD4A9CD61}" srcOrd="4" destOrd="0" presId="urn:microsoft.com/office/officeart/2008/layout/PictureStrips"/>
    <dgm:cxn modelId="{F57631BF-27B7-42FE-82D7-C3380E172A2C}" type="presParOf" srcId="{2A72CD82-D6C5-4526-A4A1-224BD4A9CD61}" destId="{AEBB37CC-037B-428C-9046-52FDC3740B3A}" srcOrd="0" destOrd="0" presId="urn:microsoft.com/office/officeart/2008/layout/PictureStrips"/>
    <dgm:cxn modelId="{498D5F3C-6C9C-4767-92E8-9037ACF88C75}" type="presParOf" srcId="{2A72CD82-D6C5-4526-A4A1-224BD4A9CD61}" destId="{1E8268AC-92BE-4329-8D47-63D8DE932583}" srcOrd="1" destOrd="0" presId="urn:microsoft.com/office/officeart/2008/layout/PictureStrips"/>
    <dgm:cxn modelId="{198C0D38-C3BC-404A-A2A2-B4147A9A6AFB}" type="presParOf" srcId="{91A8FB23-A349-4F78-973C-AD7472C7BB0F}" destId="{D9404CCE-C225-4F64-A127-075369FA73F3}" srcOrd="5" destOrd="0" presId="urn:microsoft.com/office/officeart/2008/layout/PictureStrips"/>
    <dgm:cxn modelId="{D7F3DCA2-E4AD-4FBE-A1CF-92D7DD18D2BA}" type="presParOf" srcId="{91A8FB23-A349-4F78-973C-AD7472C7BB0F}" destId="{45800219-336B-48E6-87F5-F9FF7906804B}" srcOrd="6" destOrd="0" presId="urn:microsoft.com/office/officeart/2008/layout/PictureStrips"/>
    <dgm:cxn modelId="{B50C8819-6291-4E7B-BB30-6897C4335E40}" type="presParOf" srcId="{45800219-336B-48E6-87F5-F9FF7906804B}" destId="{EC852E88-E6C3-488B-B589-EE8C113F45AE}" srcOrd="0" destOrd="0" presId="urn:microsoft.com/office/officeart/2008/layout/PictureStrips"/>
    <dgm:cxn modelId="{8146632A-A3BC-4996-BE42-4F499FFAF83F}" type="presParOf" srcId="{45800219-336B-48E6-87F5-F9FF7906804B}" destId="{24623783-F7E8-41BA-B2C7-B80A9AEEE497}" srcOrd="1" destOrd="0" presId="urn:microsoft.com/office/officeart/2008/layout/PictureStrips"/>
    <dgm:cxn modelId="{CAF58244-1F42-4D5E-BF2A-9140480ADC8F}" type="presParOf" srcId="{91A8FB23-A349-4F78-973C-AD7472C7BB0F}" destId="{A76D4BB3-002E-493B-8F58-453996C3D2BF}" srcOrd="7" destOrd="0" presId="urn:microsoft.com/office/officeart/2008/layout/PictureStrips"/>
    <dgm:cxn modelId="{9EC5676B-B8E2-42AA-A1C6-D87F40CE0EB9}" type="presParOf" srcId="{91A8FB23-A349-4F78-973C-AD7472C7BB0F}" destId="{17DCA1E6-B157-4BF9-B95A-87778B8B10E9}" srcOrd="8" destOrd="0" presId="urn:microsoft.com/office/officeart/2008/layout/PictureStrips"/>
    <dgm:cxn modelId="{94A3875D-770F-437D-B3FC-726710E0EEC8}" type="presParOf" srcId="{17DCA1E6-B157-4BF9-B95A-87778B8B10E9}" destId="{49CB6D05-C9D5-4199-A385-F08D9776BAAB}" srcOrd="0" destOrd="0" presId="urn:microsoft.com/office/officeart/2008/layout/PictureStrips"/>
    <dgm:cxn modelId="{193CEC33-FCE5-47A7-BA25-C09FB9120482}" type="presParOf" srcId="{17DCA1E6-B157-4BF9-B95A-87778B8B10E9}" destId="{DDDA15E2-65D3-4536-B4BD-870911BD8E87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1863E82-006E-47E2-B3E1-A87F0A67139E}" type="doc">
      <dgm:prSet loTypeId="urn:microsoft.com/office/officeart/2005/8/layout/vList3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725D47B2-A6F4-45C2-8C1C-24ABA7499D1B}">
      <dgm:prSet/>
      <dgm:spPr/>
      <dgm:t>
        <a:bodyPr/>
        <a:lstStyle/>
        <a:p>
          <a:pPr rtl="0"/>
          <a:r>
            <a:rPr lang="es-ES" dirty="0" smtClean="0"/>
            <a:t>Efectos de la partición</a:t>
          </a:r>
          <a:endParaRPr lang="es-ES" dirty="0"/>
        </a:p>
      </dgm:t>
    </dgm:pt>
    <dgm:pt modelId="{24209EEF-4A95-4ADF-9110-7A37C3A4424D}" type="parTrans" cxnId="{423B983A-ADC8-4A6E-B25C-4DBC8B8F3CFF}">
      <dgm:prSet/>
      <dgm:spPr/>
      <dgm:t>
        <a:bodyPr/>
        <a:lstStyle/>
        <a:p>
          <a:endParaRPr lang="es-ES"/>
        </a:p>
      </dgm:t>
    </dgm:pt>
    <dgm:pt modelId="{C8CE93CE-7901-47D4-8F82-0569E9AB3FC9}" type="sibTrans" cxnId="{423B983A-ADC8-4A6E-B25C-4DBC8B8F3CFF}">
      <dgm:prSet/>
      <dgm:spPr/>
      <dgm:t>
        <a:bodyPr/>
        <a:lstStyle/>
        <a:p>
          <a:endParaRPr lang="es-ES"/>
        </a:p>
      </dgm:t>
    </dgm:pt>
    <dgm:pt modelId="{532F2C70-A79D-4026-9425-CB232F686A76}">
      <dgm:prSet/>
      <dgm:spPr/>
      <dgm:t>
        <a:bodyPr/>
        <a:lstStyle/>
        <a:p>
          <a:pPr rtl="0"/>
          <a:r>
            <a:rPr lang="es-ES" smtClean="0"/>
            <a:t>Adquisición de la titularidad de los bienes</a:t>
          </a:r>
          <a:endParaRPr lang="es-ES"/>
        </a:p>
      </dgm:t>
    </dgm:pt>
    <dgm:pt modelId="{3D7517A2-DF1B-447C-90C8-CF43DC9D66C8}" type="parTrans" cxnId="{60C2EC35-F284-4C40-BC8E-4DDA922FD08C}">
      <dgm:prSet/>
      <dgm:spPr/>
      <dgm:t>
        <a:bodyPr/>
        <a:lstStyle/>
        <a:p>
          <a:endParaRPr lang="es-ES"/>
        </a:p>
      </dgm:t>
    </dgm:pt>
    <dgm:pt modelId="{46EE67CD-FB14-4631-8588-48F884F7C41C}" type="sibTrans" cxnId="{60C2EC35-F284-4C40-BC8E-4DDA922FD08C}">
      <dgm:prSet/>
      <dgm:spPr/>
      <dgm:t>
        <a:bodyPr/>
        <a:lstStyle/>
        <a:p>
          <a:endParaRPr lang="es-ES"/>
        </a:p>
      </dgm:t>
    </dgm:pt>
    <dgm:pt modelId="{BB003210-AC39-427C-A6A6-144254C00D65}">
      <dgm:prSet/>
      <dgm:spPr/>
      <dgm:t>
        <a:bodyPr/>
        <a:lstStyle/>
        <a:p>
          <a:pPr rtl="0"/>
          <a:r>
            <a:rPr lang="es-ES" smtClean="0"/>
            <a:t>Art. 1068 Cc.</a:t>
          </a:r>
          <a:endParaRPr lang="es-ES"/>
        </a:p>
      </dgm:t>
    </dgm:pt>
    <dgm:pt modelId="{FD5A46B2-B9E9-447E-B92A-ED10626AD2AE}" type="parTrans" cxnId="{388E512F-EEDF-4AC9-AE21-7988FCE790F9}">
      <dgm:prSet/>
      <dgm:spPr/>
      <dgm:t>
        <a:bodyPr/>
        <a:lstStyle/>
        <a:p>
          <a:endParaRPr lang="es-ES"/>
        </a:p>
      </dgm:t>
    </dgm:pt>
    <dgm:pt modelId="{1028F19A-0670-406A-A86F-FFC2727D3AD0}" type="sibTrans" cxnId="{388E512F-EEDF-4AC9-AE21-7988FCE790F9}">
      <dgm:prSet/>
      <dgm:spPr/>
      <dgm:t>
        <a:bodyPr/>
        <a:lstStyle/>
        <a:p>
          <a:endParaRPr lang="es-ES"/>
        </a:p>
      </dgm:t>
    </dgm:pt>
    <dgm:pt modelId="{2FF02323-9DD7-48CF-956C-9ADF2860AF9C}">
      <dgm:prSet/>
      <dgm:spPr/>
      <dgm:t>
        <a:bodyPr/>
        <a:lstStyle/>
        <a:p>
          <a:pPr rtl="0"/>
          <a:r>
            <a:rPr lang="es-ES" smtClean="0"/>
            <a:t>Obligación de saneamiento:</a:t>
          </a:r>
          <a:endParaRPr lang="es-ES"/>
        </a:p>
      </dgm:t>
    </dgm:pt>
    <dgm:pt modelId="{72C472DB-95B1-4BCC-9FEF-06E0F9466935}" type="parTrans" cxnId="{9B73D927-5421-4CA5-9903-B8720B0E27E8}">
      <dgm:prSet/>
      <dgm:spPr/>
      <dgm:t>
        <a:bodyPr/>
        <a:lstStyle/>
        <a:p>
          <a:endParaRPr lang="es-ES"/>
        </a:p>
      </dgm:t>
    </dgm:pt>
    <dgm:pt modelId="{FAFF98F7-B492-467B-B5EE-8BFCB4821B3D}" type="sibTrans" cxnId="{9B73D927-5421-4CA5-9903-B8720B0E27E8}">
      <dgm:prSet/>
      <dgm:spPr/>
      <dgm:t>
        <a:bodyPr/>
        <a:lstStyle/>
        <a:p>
          <a:endParaRPr lang="es-ES"/>
        </a:p>
      </dgm:t>
    </dgm:pt>
    <dgm:pt modelId="{8121C26E-33AA-45B1-ACB7-DDB693D1A2C9}">
      <dgm:prSet/>
      <dgm:spPr/>
      <dgm:t>
        <a:bodyPr/>
        <a:lstStyle/>
        <a:p>
          <a:pPr rtl="0"/>
          <a:r>
            <a:rPr lang="es-ES" smtClean="0"/>
            <a:t>Procedencia: art. 1069 Cc.</a:t>
          </a:r>
          <a:endParaRPr lang="es-ES"/>
        </a:p>
      </dgm:t>
    </dgm:pt>
    <dgm:pt modelId="{25494263-1284-42AB-982B-C88FEC138BCD}" type="parTrans" cxnId="{04545711-2DE5-4726-A764-63E4F7956C07}">
      <dgm:prSet/>
      <dgm:spPr/>
      <dgm:t>
        <a:bodyPr/>
        <a:lstStyle/>
        <a:p>
          <a:endParaRPr lang="es-ES"/>
        </a:p>
      </dgm:t>
    </dgm:pt>
    <dgm:pt modelId="{26689EA5-6467-4468-8585-CBD93FE8EDE4}" type="sibTrans" cxnId="{04545711-2DE5-4726-A764-63E4F7956C07}">
      <dgm:prSet/>
      <dgm:spPr/>
      <dgm:t>
        <a:bodyPr/>
        <a:lstStyle/>
        <a:p>
          <a:endParaRPr lang="es-ES"/>
        </a:p>
      </dgm:t>
    </dgm:pt>
    <dgm:pt modelId="{1C91744F-B296-48E7-875B-6089CE5878EC}">
      <dgm:prSet/>
      <dgm:spPr/>
      <dgm:t>
        <a:bodyPr/>
        <a:lstStyle/>
        <a:p>
          <a:pPr rtl="0"/>
          <a:r>
            <a:rPr lang="es-ES" smtClean="0"/>
            <a:t>Cese de la misma:  art. 1070 cc.</a:t>
          </a:r>
          <a:endParaRPr lang="es-ES"/>
        </a:p>
      </dgm:t>
    </dgm:pt>
    <dgm:pt modelId="{9DF45C8C-74DA-4B5D-BAB5-EEC89AAFA94F}" type="parTrans" cxnId="{68A95318-5540-4361-B788-706B4B863610}">
      <dgm:prSet/>
      <dgm:spPr/>
      <dgm:t>
        <a:bodyPr/>
        <a:lstStyle/>
        <a:p>
          <a:endParaRPr lang="es-ES"/>
        </a:p>
      </dgm:t>
    </dgm:pt>
    <dgm:pt modelId="{430CA48A-34D2-4804-A41F-38A134800019}" type="sibTrans" cxnId="{68A95318-5540-4361-B788-706B4B863610}">
      <dgm:prSet/>
      <dgm:spPr/>
      <dgm:t>
        <a:bodyPr/>
        <a:lstStyle/>
        <a:p>
          <a:endParaRPr lang="es-ES"/>
        </a:p>
      </dgm:t>
    </dgm:pt>
    <dgm:pt modelId="{93BC98E4-7F34-4575-BB33-4185FDC855FC}">
      <dgm:prSet/>
      <dgm:spPr/>
      <dgm:t>
        <a:bodyPr/>
        <a:lstStyle/>
        <a:p>
          <a:pPr rtl="0"/>
          <a:r>
            <a:rPr lang="es-ES" smtClean="0"/>
            <a:t>Régimen jurídico: arta. 1071 y 1072 Cc.</a:t>
          </a:r>
          <a:endParaRPr lang="es-ES"/>
        </a:p>
      </dgm:t>
    </dgm:pt>
    <dgm:pt modelId="{6AC77773-91DF-41AF-ADA4-BB528C424E20}" type="parTrans" cxnId="{40F4AFD1-9ED7-460F-92B1-D421ADCF64A0}">
      <dgm:prSet/>
      <dgm:spPr/>
      <dgm:t>
        <a:bodyPr/>
        <a:lstStyle/>
        <a:p>
          <a:endParaRPr lang="es-ES"/>
        </a:p>
      </dgm:t>
    </dgm:pt>
    <dgm:pt modelId="{D99B2095-F41C-487D-802E-11DAE0BE5D35}" type="sibTrans" cxnId="{40F4AFD1-9ED7-460F-92B1-D421ADCF64A0}">
      <dgm:prSet/>
      <dgm:spPr/>
      <dgm:t>
        <a:bodyPr/>
        <a:lstStyle/>
        <a:p>
          <a:endParaRPr lang="es-ES"/>
        </a:p>
      </dgm:t>
    </dgm:pt>
    <dgm:pt modelId="{85710710-B49F-4652-85DC-D6E621A82666}">
      <dgm:prSet/>
      <dgm:spPr/>
      <dgm:t>
        <a:bodyPr/>
        <a:lstStyle/>
        <a:p>
          <a:pPr rtl="0"/>
          <a:r>
            <a:rPr lang="es-ES" smtClean="0"/>
            <a:t>Invalidez e ineficacia:</a:t>
          </a:r>
          <a:endParaRPr lang="es-ES"/>
        </a:p>
      </dgm:t>
    </dgm:pt>
    <dgm:pt modelId="{F7013F4F-181F-46CA-81B9-765DA0935E14}" type="parTrans" cxnId="{6A469368-11D1-45C7-B15C-83CC1C119E41}">
      <dgm:prSet/>
      <dgm:spPr/>
      <dgm:t>
        <a:bodyPr/>
        <a:lstStyle/>
        <a:p>
          <a:endParaRPr lang="es-ES"/>
        </a:p>
      </dgm:t>
    </dgm:pt>
    <dgm:pt modelId="{72F5C032-F115-4D9D-A116-8C71FB71D0BD}" type="sibTrans" cxnId="{6A469368-11D1-45C7-B15C-83CC1C119E41}">
      <dgm:prSet/>
      <dgm:spPr/>
      <dgm:t>
        <a:bodyPr/>
        <a:lstStyle/>
        <a:p>
          <a:endParaRPr lang="es-ES"/>
        </a:p>
      </dgm:t>
    </dgm:pt>
    <dgm:pt modelId="{ED81A07D-5DAF-4A4F-A090-76A5C0AAF2E8}">
      <dgm:prSet/>
      <dgm:spPr/>
      <dgm:t>
        <a:bodyPr/>
        <a:lstStyle/>
        <a:p>
          <a:pPr rtl="0"/>
          <a:r>
            <a:rPr lang="es-ES" smtClean="0"/>
            <a:t>Cuestiones generales.</a:t>
          </a:r>
          <a:endParaRPr lang="es-ES"/>
        </a:p>
      </dgm:t>
    </dgm:pt>
    <dgm:pt modelId="{F1E63900-A678-4BC1-95C1-DB7D6ED8F259}" type="parTrans" cxnId="{0F9E14CA-88C2-4166-9C00-78154B8B1EA9}">
      <dgm:prSet/>
      <dgm:spPr/>
      <dgm:t>
        <a:bodyPr/>
        <a:lstStyle/>
        <a:p>
          <a:endParaRPr lang="es-ES"/>
        </a:p>
      </dgm:t>
    </dgm:pt>
    <dgm:pt modelId="{967CE9CA-4F13-4D5C-9134-3CCEBB99ADB0}" type="sibTrans" cxnId="{0F9E14CA-88C2-4166-9C00-78154B8B1EA9}">
      <dgm:prSet/>
      <dgm:spPr/>
      <dgm:t>
        <a:bodyPr/>
        <a:lstStyle/>
        <a:p>
          <a:endParaRPr lang="es-ES"/>
        </a:p>
      </dgm:t>
    </dgm:pt>
    <dgm:pt modelId="{FC6B28D5-148B-4DBA-B9E0-EBD4A5CC1344}">
      <dgm:prSet/>
      <dgm:spPr/>
      <dgm:t>
        <a:bodyPr/>
        <a:lstStyle/>
        <a:p>
          <a:pPr rtl="0"/>
          <a:r>
            <a:rPr lang="es-ES" smtClean="0"/>
            <a:t>Régimen jurídico: arts. 1080 y 1081 Cc.</a:t>
          </a:r>
          <a:endParaRPr lang="es-ES"/>
        </a:p>
      </dgm:t>
    </dgm:pt>
    <dgm:pt modelId="{02DB05F2-B963-4E62-9C06-2DCE4A300DBC}" type="parTrans" cxnId="{DD77CBBB-788E-4BBD-999C-6C688C2C6CF6}">
      <dgm:prSet/>
      <dgm:spPr/>
      <dgm:t>
        <a:bodyPr/>
        <a:lstStyle/>
        <a:p>
          <a:endParaRPr lang="es-ES"/>
        </a:p>
      </dgm:t>
    </dgm:pt>
    <dgm:pt modelId="{C4F96298-8037-4A4B-AAA2-F2F0B9CD020D}" type="sibTrans" cxnId="{DD77CBBB-788E-4BBD-999C-6C688C2C6CF6}">
      <dgm:prSet/>
      <dgm:spPr/>
      <dgm:t>
        <a:bodyPr/>
        <a:lstStyle/>
        <a:p>
          <a:endParaRPr lang="es-ES"/>
        </a:p>
      </dgm:t>
    </dgm:pt>
    <dgm:pt modelId="{52575C8F-F389-46DB-B8AD-A3B967C0DB98}">
      <dgm:prSet/>
      <dgm:spPr/>
      <dgm:t>
        <a:bodyPr/>
        <a:lstStyle/>
        <a:p>
          <a:pPr rtl="0"/>
          <a:r>
            <a:rPr lang="es-ES" smtClean="0"/>
            <a:t>Rescisión de la partición.</a:t>
          </a:r>
          <a:endParaRPr lang="es-ES"/>
        </a:p>
      </dgm:t>
    </dgm:pt>
    <dgm:pt modelId="{446E783B-868A-48D9-BFA0-071C635C8229}" type="parTrans" cxnId="{D7985481-BD19-4658-8A99-277825E18C77}">
      <dgm:prSet/>
      <dgm:spPr/>
      <dgm:t>
        <a:bodyPr/>
        <a:lstStyle/>
        <a:p>
          <a:endParaRPr lang="es-ES"/>
        </a:p>
      </dgm:t>
    </dgm:pt>
    <dgm:pt modelId="{CFC01166-1366-4BBD-8E3F-2142756FB5DA}" type="sibTrans" cxnId="{D7985481-BD19-4658-8A99-277825E18C77}">
      <dgm:prSet/>
      <dgm:spPr/>
      <dgm:t>
        <a:bodyPr/>
        <a:lstStyle/>
        <a:p>
          <a:endParaRPr lang="es-ES"/>
        </a:p>
      </dgm:t>
    </dgm:pt>
    <dgm:pt modelId="{9CFD8EA8-1CC0-43D5-BDAA-0BA673687F7B}">
      <dgm:prSet/>
      <dgm:spPr/>
      <dgm:t>
        <a:bodyPr/>
        <a:lstStyle/>
        <a:p>
          <a:pPr rtl="0"/>
          <a:r>
            <a:rPr lang="es-ES" smtClean="0"/>
            <a:t>Regulación: arts. 1073 a 1080 Cc. y 1290 y ss.</a:t>
          </a:r>
          <a:endParaRPr lang="es-ES"/>
        </a:p>
      </dgm:t>
    </dgm:pt>
    <dgm:pt modelId="{AE02C8BF-3DC1-4B44-9CA3-BFF5EED04E1A}" type="parTrans" cxnId="{FE66A552-44F1-4EC4-A3AF-D2B540BE7B72}">
      <dgm:prSet/>
      <dgm:spPr/>
      <dgm:t>
        <a:bodyPr/>
        <a:lstStyle/>
        <a:p>
          <a:endParaRPr lang="es-ES"/>
        </a:p>
      </dgm:t>
    </dgm:pt>
    <dgm:pt modelId="{5612526B-DDCB-4EF1-B495-8DF2E5DB01EE}" type="sibTrans" cxnId="{FE66A552-44F1-4EC4-A3AF-D2B540BE7B72}">
      <dgm:prSet/>
      <dgm:spPr/>
      <dgm:t>
        <a:bodyPr/>
        <a:lstStyle/>
        <a:p>
          <a:endParaRPr lang="es-ES"/>
        </a:p>
      </dgm:t>
    </dgm:pt>
    <dgm:pt modelId="{B9EE42EB-68EC-4B4E-B8C6-6E93B4E6B944}">
      <dgm:prSet/>
      <dgm:spPr/>
      <dgm:t>
        <a:bodyPr/>
        <a:lstStyle/>
        <a:p>
          <a:pPr rtl="0"/>
          <a:r>
            <a:rPr lang="es-ES" smtClean="0"/>
            <a:t>Rescisión por lesión</a:t>
          </a:r>
          <a:endParaRPr lang="es-ES"/>
        </a:p>
      </dgm:t>
    </dgm:pt>
    <dgm:pt modelId="{7D637111-26A7-4ADC-96E9-045D9AF8D105}" type="parTrans" cxnId="{9E199DD7-6B29-4431-9C9F-40EF507A612C}">
      <dgm:prSet/>
      <dgm:spPr/>
      <dgm:t>
        <a:bodyPr/>
        <a:lstStyle/>
        <a:p>
          <a:endParaRPr lang="es-ES"/>
        </a:p>
      </dgm:t>
    </dgm:pt>
    <dgm:pt modelId="{3E717D97-1DBF-4297-9B46-A3119DF38C76}" type="sibTrans" cxnId="{9E199DD7-6B29-4431-9C9F-40EF507A612C}">
      <dgm:prSet/>
      <dgm:spPr/>
      <dgm:t>
        <a:bodyPr/>
        <a:lstStyle/>
        <a:p>
          <a:endParaRPr lang="es-ES"/>
        </a:p>
      </dgm:t>
    </dgm:pt>
    <dgm:pt modelId="{13FF50B8-2E67-4F2E-A304-9813979ECCB5}">
      <dgm:prSet/>
      <dgm:spPr/>
      <dgm:t>
        <a:bodyPr/>
        <a:lstStyle/>
        <a:p>
          <a:pPr rtl="0"/>
          <a:r>
            <a:rPr lang="es-ES" smtClean="0"/>
            <a:t>Regulación: arts. 1074, 1075, 1076 y 1077 Cc.</a:t>
          </a:r>
          <a:endParaRPr lang="es-ES"/>
        </a:p>
      </dgm:t>
    </dgm:pt>
    <dgm:pt modelId="{75219054-C8AE-4BEF-930A-AE01F6B12684}" type="parTrans" cxnId="{84654CDE-93E7-41A6-A45C-A05611FFE31C}">
      <dgm:prSet/>
      <dgm:spPr/>
      <dgm:t>
        <a:bodyPr/>
        <a:lstStyle/>
        <a:p>
          <a:endParaRPr lang="es-ES"/>
        </a:p>
      </dgm:t>
    </dgm:pt>
    <dgm:pt modelId="{3BAA0C01-70D8-43A7-94B5-12AA67DE009A}" type="sibTrans" cxnId="{84654CDE-93E7-41A6-A45C-A05611FFE31C}">
      <dgm:prSet/>
      <dgm:spPr/>
      <dgm:t>
        <a:bodyPr/>
        <a:lstStyle/>
        <a:p>
          <a:endParaRPr lang="es-ES"/>
        </a:p>
      </dgm:t>
    </dgm:pt>
    <dgm:pt modelId="{3099A031-AEDA-47FF-B38C-E14EF0DCE511}">
      <dgm:prSet/>
      <dgm:spPr/>
      <dgm:t>
        <a:bodyPr/>
        <a:lstStyle/>
        <a:p>
          <a:pPr rtl="0"/>
          <a:r>
            <a:rPr lang="es-ES" smtClean="0"/>
            <a:t>Complemento o adición:</a:t>
          </a:r>
          <a:endParaRPr lang="es-ES"/>
        </a:p>
      </dgm:t>
    </dgm:pt>
    <dgm:pt modelId="{FE9E87DA-03ED-4001-B8BF-FD23CDE94A11}" type="parTrans" cxnId="{A492D6C0-1F4A-44E4-A2E9-4DBC7A2EDC7B}">
      <dgm:prSet/>
      <dgm:spPr/>
      <dgm:t>
        <a:bodyPr/>
        <a:lstStyle/>
        <a:p>
          <a:endParaRPr lang="es-ES"/>
        </a:p>
      </dgm:t>
    </dgm:pt>
    <dgm:pt modelId="{F55E293E-D272-45F8-A86E-1CC21EB4A8F5}" type="sibTrans" cxnId="{A492D6C0-1F4A-44E4-A2E9-4DBC7A2EDC7B}">
      <dgm:prSet/>
      <dgm:spPr/>
      <dgm:t>
        <a:bodyPr/>
        <a:lstStyle/>
        <a:p>
          <a:endParaRPr lang="es-ES"/>
        </a:p>
      </dgm:t>
    </dgm:pt>
    <dgm:pt modelId="{6A8FE8A4-3215-4976-A0D7-707C8CF74949}">
      <dgm:prSet/>
      <dgm:spPr/>
      <dgm:t>
        <a:bodyPr/>
        <a:lstStyle/>
        <a:p>
          <a:pPr rtl="0"/>
          <a:r>
            <a:rPr lang="es-ES" smtClean="0"/>
            <a:t>Omisión de bienes: art. 1079</a:t>
          </a:r>
          <a:endParaRPr lang="es-ES"/>
        </a:p>
      </dgm:t>
    </dgm:pt>
    <dgm:pt modelId="{32F742F3-1D55-48BD-BBCA-CE989A05D30B}" type="parTrans" cxnId="{502DF25B-0F22-46E2-9CDA-46F9968E8465}">
      <dgm:prSet/>
      <dgm:spPr/>
      <dgm:t>
        <a:bodyPr/>
        <a:lstStyle/>
        <a:p>
          <a:endParaRPr lang="es-ES"/>
        </a:p>
      </dgm:t>
    </dgm:pt>
    <dgm:pt modelId="{03518BC4-68C8-4A07-A227-E7D4250C872F}" type="sibTrans" cxnId="{502DF25B-0F22-46E2-9CDA-46F9968E8465}">
      <dgm:prSet/>
      <dgm:spPr/>
      <dgm:t>
        <a:bodyPr/>
        <a:lstStyle/>
        <a:p>
          <a:endParaRPr lang="es-ES"/>
        </a:p>
      </dgm:t>
    </dgm:pt>
    <dgm:pt modelId="{02883ECA-2236-4414-9E2B-EF95DF97C842}">
      <dgm:prSet/>
      <dgm:spPr/>
      <dgm:t>
        <a:bodyPr/>
        <a:lstStyle/>
        <a:p>
          <a:pPr rtl="0"/>
          <a:r>
            <a:rPr lang="es-ES" smtClean="0"/>
            <a:t>Omisión de un partícipe: 1080 Cc.</a:t>
          </a:r>
          <a:endParaRPr lang="es-ES"/>
        </a:p>
      </dgm:t>
    </dgm:pt>
    <dgm:pt modelId="{C01C56FE-1390-432A-868D-2D0084439A7E}" type="parTrans" cxnId="{1B0B4B18-724E-4023-B6EE-B9DC48DCC593}">
      <dgm:prSet/>
      <dgm:spPr/>
      <dgm:t>
        <a:bodyPr/>
        <a:lstStyle/>
        <a:p>
          <a:endParaRPr lang="es-ES"/>
        </a:p>
      </dgm:t>
    </dgm:pt>
    <dgm:pt modelId="{D4A51E75-9456-4C22-9F8A-A638C5B19BAD}" type="sibTrans" cxnId="{1B0B4B18-724E-4023-B6EE-B9DC48DCC593}">
      <dgm:prSet/>
      <dgm:spPr/>
      <dgm:t>
        <a:bodyPr/>
        <a:lstStyle/>
        <a:p>
          <a:endParaRPr lang="es-ES"/>
        </a:p>
      </dgm:t>
    </dgm:pt>
    <dgm:pt modelId="{D1A0EA30-DEF8-41F0-B711-BCB986BA30B9}" type="pres">
      <dgm:prSet presAssocID="{91863E82-006E-47E2-B3E1-A87F0A67139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6645EE5-30D5-4CAE-B4F4-FD4330D63387}" type="pres">
      <dgm:prSet presAssocID="{725D47B2-A6F4-45C2-8C1C-24ABA7499D1B}" presName="composite" presStyleCnt="0"/>
      <dgm:spPr/>
    </dgm:pt>
    <dgm:pt modelId="{FB665498-BDB0-4C51-A0FE-37FF29208BA5}" type="pres">
      <dgm:prSet presAssocID="{725D47B2-A6F4-45C2-8C1C-24ABA7499D1B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</dgm:spPr>
    </dgm:pt>
    <dgm:pt modelId="{53D9471C-F9B6-40F9-918F-8F24B0B51A50}" type="pres">
      <dgm:prSet presAssocID="{725D47B2-A6F4-45C2-8C1C-24ABA7499D1B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84905B-9B29-4D3C-B95E-5E10AE6F8823}" type="pres">
      <dgm:prSet presAssocID="{C8CE93CE-7901-47D4-8F82-0569E9AB3FC9}" presName="spacing" presStyleCnt="0"/>
      <dgm:spPr/>
    </dgm:pt>
    <dgm:pt modelId="{68988308-475A-49C4-B2D6-2A899DDDCDCE}" type="pres">
      <dgm:prSet presAssocID="{85710710-B49F-4652-85DC-D6E621A82666}" presName="composite" presStyleCnt="0"/>
      <dgm:spPr/>
    </dgm:pt>
    <dgm:pt modelId="{43003BB5-2F6B-4ADE-B055-A6B31014E8A7}" type="pres">
      <dgm:prSet presAssocID="{85710710-B49F-4652-85DC-D6E621A82666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</dgm:pt>
    <dgm:pt modelId="{B65A4432-ED60-409D-BD15-53538D23EB2D}" type="pres">
      <dgm:prSet presAssocID="{85710710-B49F-4652-85DC-D6E621A82666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A9E7B4E-640D-498F-8A3B-D076DF89E3B6}" type="pres">
      <dgm:prSet presAssocID="{72F5C032-F115-4D9D-A116-8C71FB71D0BD}" presName="spacing" presStyleCnt="0"/>
      <dgm:spPr/>
    </dgm:pt>
    <dgm:pt modelId="{260E2EC0-B7A3-40FB-99E2-91FEFC6325FB}" type="pres">
      <dgm:prSet presAssocID="{52575C8F-F389-46DB-B8AD-A3B967C0DB98}" presName="composite" presStyleCnt="0"/>
      <dgm:spPr/>
    </dgm:pt>
    <dgm:pt modelId="{3C6C8129-F8BB-43FD-8F69-977269BFF767}" type="pres">
      <dgm:prSet presAssocID="{52575C8F-F389-46DB-B8AD-A3B967C0DB98}" presName="imgShp" presStyleLbl="fgImgPlace1" presStyleIdx="2" presStyleCnt="3" custLinFactNeighborY="-789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</dgm:spPr>
    </dgm:pt>
    <dgm:pt modelId="{17DE7D4F-D115-4A00-80B4-ADE3EC771973}" type="pres">
      <dgm:prSet presAssocID="{52575C8F-F389-46DB-B8AD-A3B967C0DB98}" presName="txShp" presStyleLbl="node1" presStyleIdx="2" presStyleCnt="3" custLinFactNeighborY="-789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0FEDF35-0FEA-448F-A91B-322D1C0D0F11}" type="presOf" srcId="{3099A031-AEDA-47FF-B38C-E14EF0DCE511}" destId="{17DE7D4F-D115-4A00-80B4-ADE3EC771973}" srcOrd="0" destOrd="4" presId="urn:microsoft.com/office/officeart/2005/8/layout/vList3"/>
    <dgm:cxn modelId="{6A469368-11D1-45C7-B15C-83CC1C119E41}" srcId="{91863E82-006E-47E2-B3E1-A87F0A67139E}" destId="{85710710-B49F-4652-85DC-D6E621A82666}" srcOrd="1" destOrd="0" parTransId="{F7013F4F-181F-46CA-81B9-765DA0935E14}" sibTransId="{72F5C032-F115-4D9D-A116-8C71FB71D0BD}"/>
    <dgm:cxn modelId="{1F79EACE-9D70-404A-B827-BE43DAE8BFB0}" type="presOf" srcId="{93BC98E4-7F34-4575-BB33-4185FDC855FC}" destId="{53D9471C-F9B6-40F9-918F-8F24B0B51A50}" srcOrd="0" destOrd="6" presId="urn:microsoft.com/office/officeart/2005/8/layout/vList3"/>
    <dgm:cxn modelId="{821852E2-6CAE-4BED-8C4C-4B755D89072E}" type="presOf" srcId="{91863E82-006E-47E2-B3E1-A87F0A67139E}" destId="{D1A0EA30-DEF8-41F0-B711-BCB986BA30B9}" srcOrd="0" destOrd="0" presId="urn:microsoft.com/office/officeart/2005/8/layout/vList3"/>
    <dgm:cxn modelId="{F5CDF807-CDE0-4C6D-AA02-4DD482C4CADA}" type="presOf" srcId="{BB003210-AC39-427C-A6A6-144254C00D65}" destId="{53D9471C-F9B6-40F9-918F-8F24B0B51A50}" srcOrd="0" destOrd="2" presId="urn:microsoft.com/office/officeart/2005/8/layout/vList3"/>
    <dgm:cxn modelId="{502DF25B-0F22-46E2-9CDA-46F9968E8465}" srcId="{3099A031-AEDA-47FF-B38C-E14EF0DCE511}" destId="{6A8FE8A4-3215-4976-A0D7-707C8CF74949}" srcOrd="0" destOrd="0" parTransId="{32F742F3-1D55-48BD-BBCA-CE989A05D30B}" sibTransId="{03518BC4-68C8-4A07-A227-E7D4250C872F}"/>
    <dgm:cxn modelId="{A1FC59D9-244F-4BBB-88D2-F9CC40CCD42A}" type="presOf" srcId="{13FF50B8-2E67-4F2E-A304-9813979ECCB5}" destId="{17DE7D4F-D115-4A00-80B4-ADE3EC771973}" srcOrd="0" destOrd="3" presId="urn:microsoft.com/office/officeart/2005/8/layout/vList3"/>
    <dgm:cxn modelId="{DD77CBBB-788E-4BBD-999C-6C688C2C6CF6}" srcId="{85710710-B49F-4652-85DC-D6E621A82666}" destId="{FC6B28D5-148B-4DBA-B9E0-EBD4A5CC1344}" srcOrd="1" destOrd="0" parTransId="{02DB05F2-B963-4E62-9C06-2DCE4A300DBC}" sibTransId="{C4F96298-8037-4A4B-AAA2-F2F0B9CD020D}"/>
    <dgm:cxn modelId="{28541672-DB30-4B99-98A8-4E694C3E23C2}" type="presOf" srcId="{52575C8F-F389-46DB-B8AD-A3B967C0DB98}" destId="{17DE7D4F-D115-4A00-80B4-ADE3EC771973}" srcOrd="0" destOrd="0" presId="urn:microsoft.com/office/officeart/2005/8/layout/vList3"/>
    <dgm:cxn modelId="{9E199DD7-6B29-4431-9C9F-40EF507A612C}" srcId="{52575C8F-F389-46DB-B8AD-A3B967C0DB98}" destId="{B9EE42EB-68EC-4B4E-B8C6-6E93B4E6B944}" srcOrd="1" destOrd="0" parTransId="{7D637111-26A7-4ADC-96E9-045D9AF8D105}" sibTransId="{3E717D97-1DBF-4297-9B46-A3119DF38C76}"/>
    <dgm:cxn modelId="{84654CDE-93E7-41A6-A45C-A05611FFE31C}" srcId="{B9EE42EB-68EC-4B4E-B8C6-6E93B4E6B944}" destId="{13FF50B8-2E67-4F2E-A304-9813979ECCB5}" srcOrd="0" destOrd="0" parTransId="{75219054-C8AE-4BEF-930A-AE01F6B12684}" sibTransId="{3BAA0C01-70D8-43A7-94B5-12AA67DE009A}"/>
    <dgm:cxn modelId="{1B0B4B18-724E-4023-B6EE-B9DC48DCC593}" srcId="{3099A031-AEDA-47FF-B38C-E14EF0DCE511}" destId="{02883ECA-2236-4414-9E2B-EF95DF97C842}" srcOrd="1" destOrd="0" parTransId="{C01C56FE-1390-432A-868D-2D0084439A7E}" sibTransId="{D4A51E75-9456-4C22-9F8A-A638C5B19BAD}"/>
    <dgm:cxn modelId="{423B983A-ADC8-4A6E-B25C-4DBC8B8F3CFF}" srcId="{91863E82-006E-47E2-B3E1-A87F0A67139E}" destId="{725D47B2-A6F4-45C2-8C1C-24ABA7499D1B}" srcOrd="0" destOrd="0" parTransId="{24209EEF-4A95-4ADF-9110-7A37C3A4424D}" sibTransId="{C8CE93CE-7901-47D4-8F82-0569E9AB3FC9}"/>
    <dgm:cxn modelId="{60C2EC35-F284-4C40-BC8E-4DDA922FD08C}" srcId="{725D47B2-A6F4-45C2-8C1C-24ABA7499D1B}" destId="{532F2C70-A79D-4026-9425-CB232F686A76}" srcOrd="0" destOrd="0" parTransId="{3D7517A2-DF1B-447C-90C8-CF43DC9D66C8}" sibTransId="{46EE67CD-FB14-4631-8588-48F884F7C41C}"/>
    <dgm:cxn modelId="{B5D78E61-38A6-4A75-89DD-61618371EC06}" type="presOf" srcId="{8121C26E-33AA-45B1-ACB7-DDB693D1A2C9}" destId="{53D9471C-F9B6-40F9-918F-8F24B0B51A50}" srcOrd="0" destOrd="4" presId="urn:microsoft.com/office/officeart/2005/8/layout/vList3"/>
    <dgm:cxn modelId="{3FF06E95-577C-4C1C-89C8-E548207D0327}" type="presOf" srcId="{1C91744F-B296-48E7-875B-6089CE5878EC}" destId="{53D9471C-F9B6-40F9-918F-8F24B0B51A50}" srcOrd="0" destOrd="5" presId="urn:microsoft.com/office/officeart/2005/8/layout/vList3"/>
    <dgm:cxn modelId="{52F44AE6-6AFC-43A7-908C-840FC9701E5D}" type="presOf" srcId="{ED81A07D-5DAF-4A4F-A090-76A5C0AAF2E8}" destId="{B65A4432-ED60-409D-BD15-53538D23EB2D}" srcOrd="0" destOrd="1" presId="urn:microsoft.com/office/officeart/2005/8/layout/vList3"/>
    <dgm:cxn modelId="{02374457-63FD-4EA3-A99E-8AC4C469FA15}" type="presOf" srcId="{85710710-B49F-4652-85DC-D6E621A82666}" destId="{B65A4432-ED60-409D-BD15-53538D23EB2D}" srcOrd="0" destOrd="0" presId="urn:microsoft.com/office/officeart/2005/8/layout/vList3"/>
    <dgm:cxn modelId="{0F2CDFA0-28E8-4B79-AB5F-881DB10ECBCB}" type="presOf" srcId="{2FF02323-9DD7-48CF-956C-9ADF2860AF9C}" destId="{53D9471C-F9B6-40F9-918F-8F24B0B51A50}" srcOrd="0" destOrd="3" presId="urn:microsoft.com/office/officeart/2005/8/layout/vList3"/>
    <dgm:cxn modelId="{A492D6C0-1F4A-44E4-A2E9-4DBC7A2EDC7B}" srcId="{52575C8F-F389-46DB-B8AD-A3B967C0DB98}" destId="{3099A031-AEDA-47FF-B38C-E14EF0DCE511}" srcOrd="2" destOrd="0" parTransId="{FE9E87DA-03ED-4001-B8BF-FD23CDE94A11}" sibTransId="{F55E293E-D272-45F8-A86E-1CC21EB4A8F5}"/>
    <dgm:cxn modelId="{9B73D927-5421-4CA5-9903-B8720B0E27E8}" srcId="{725D47B2-A6F4-45C2-8C1C-24ABA7499D1B}" destId="{2FF02323-9DD7-48CF-956C-9ADF2860AF9C}" srcOrd="1" destOrd="0" parTransId="{72C472DB-95B1-4BCC-9FEF-06E0F9466935}" sibTransId="{FAFF98F7-B492-467B-B5EE-8BFCB4821B3D}"/>
    <dgm:cxn modelId="{388E512F-EEDF-4AC9-AE21-7988FCE790F9}" srcId="{532F2C70-A79D-4026-9425-CB232F686A76}" destId="{BB003210-AC39-427C-A6A6-144254C00D65}" srcOrd="0" destOrd="0" parTransId="{FD5A46B2-B9E9-447E-B92A-ED10626AD2AE}" sibTransId="{1028F19A-0670-406A-A86F-FFC2727D3AD0}"/>
    <dgm:cxn modelId="{40F4AFD1-9ED7-460F-92B1-D421ADCF64A0}" srcId="{2FF02323-9DD7-48CF-956C-9ADF2860AF9C}" destId="{93BC98E4-7F34-4575-BB33-4185FDC855FC}" srcOrd="2" destOrd="0" parTransId="{6AC77773-91DF-41AF-ADA4-BB528C424E20}" sibTransId="{D99B2095-F41C-487D-802E-11DAE0BE5D35}"/>
    <dgm:cxn modelId="{6634FA73-0971-41EC-98C8-FA56E5AC70A3}" type="presOf" srcId="{FC6B28D5-148B-4DBA-B9E0-EBD4A5CC1344}" destId="{B65A4432-ED60-409D-BD15-53538D23EB2D}" srcOrd="0" destOrd="2" presId="urn:microsoft.com/office/officeart/2005/8/layout/vList3"/>
    <dgm:cxn modelId="{BB33854F-390A-458F-9375-627F89741B29}" type="presOf" srcId="{B9EE42EB-68EC-4B4E-B8C6-6E93B4E6B944}" destId="{17DE7D4F-D115-4A00-80B4-ADE3EC771973}" srcOrd="0" destOrd="2" presId="urn:microsoft.com/office/officeart/2005/8/layout/vList3"/>
    <dgm:cxn modelId="{04E226CA-155E-4CB5-AD33-3885984C6FD8}" type="presOf" srcId="{9CFD8EA8-1CC0-43D5-BDAA-0BA673687F7B}" destId="{17DE7D4F-D115-4A00-80B4-ADE3EC771973}" srcOrd="0" destOrd="1" presId="urn:microsoft.com/office/officeart/2005/8/layout/vList3"/>
    <dgm:cxn modelId="{9650F0AC-B226-4D30-B514-D54196036FB8}" type="presOf" srcId="{6A8FE8A4-3215-4976-A0D7-707C8CF74949}" destId="{17DE7D4F-D115-4A00-80B4-ADE3EC771973}" srcOrd="0" destOrd="5" presId="urn:microsoft.com/office/officeart/2005/8/layout/vList3"/>
    <dgm:cxn modelId="{68A95318-5540-4361-B788-706B4B863610}" srcId="{2FF02323-9DD7-48CF-956C-9ADF2860AF9C}" destId="{1C91744F-B296-48E7-875B-6089CE5878EC}" srcOrd="1" destOrd="0" parTransId="{9DF45C8C-74DA-4B5D-BAB5-EEC89AAFA94F}" sibTransId="{430CA48A-34D2-4804-A41F-38A134800019}"/>
    <dgm:cxn modelId="{D7985481-BD19-4658-8A99-277825E18C77}" srcId="{91863E82-006E-47E2-B3E1-A87F0A67139E}" destId="{52575C8F-F389-46DB-B8AD-A3B967C0DB98}" srcOrd="2" destOrd="0" parTransId="{446E783B-868A-48D9-BFA0-071C635C8229}" sibTransId="{CFC01166-1366-4BBD-8E3F-2142756FB5DA}"/>
    <dgm:cxn modelId="{568BA913-716D-4A54-BBEF-29505D1E3306}" type="presOf" srcId="{532F2C70-A79D-4026-9425-CB232F686A76}" destId="{53D9471C-F9B6-40F9-918F-8F24B0B51A50}" srcOrd="0" destOrd="1" presId="urn:microsoft.com/office/officeart/2005/8/layout/vList3"/>
    <dgm:cxn modelId="{04545711-2DE5-4726-A764-63E4F7956C07}" srcId="{2FF02323-9DD7-48CF-956C-9ADF2860AF9C}" destId="{8121C26E-33AA-45B1-ACB7-DDB693D1A2C9}" srcOrd="0" destOrd="0" parTransId="{25494263-1284-42AB-982B-C88FEC138BCD}" sibTransId="{26689EA5-6467-4468-8585-CBD93FE8EDE4}"/>
    <dgm:cxn modelId="{E5F021B6-92DF-41A0-94D4-D8F4F75C38F4}" type="presOf" srcId="{02883ECA-2236-4414-9E2B-EF95DF97C842}" destId="{17DE7D4F-D115-4A00-80B4-ADE3EC771973}" srcOrd="0" destOrd="6" presId="urn:microsoft.com/office/officeart/2005/8/layout/vList3"/>
    <dgm:cxn modelId="{FE66A552-44F1-4EC4-A3AF-D2B540BE7B72}" srcId="{52575C8F-F389-46DB-B8AD-A3B967C0DB98}" destId="{9CFD8EA8-1CC0-43D5-BDAA-0BA673687F7B}" srcOrd="0" destOrd="0" parTransId="{AE02C8BF-3DC1-4B44-9CA3-BFF5EED04E1A}" sibTransId="{5612526B-DDCB-4EF1-B495-8DF2E5DB01EE}"/>
    <dgm:cxn modelId="{0F9E14CA-88C2-4166-9C00-78154B8B1EA9}" srcId="{85710710-B49F-4652-85DC-D6E621A82666}" destId="{ED81A07D-5DAF-4A4F-A090-76A5C0AAF2E8}" srcOrd="0" destOrd="0" parTransId="{F1E63900-A678-4BC1-95C1-DB7D6ED8F259}" sibTransId="{967CE9CA-4F13-4D5C-9134-3CCEBB99ADB0}"/>
    <dgm:cxn modelId="{B46B9C41-A867-4F32-B7AD-0C915BED8ABF}" type="presOf" srcId="{725D47B2-A6F4-45C2-8C1C-24ABA7499D1B}" destId="{53D9471C-F9B6-40F9-918F-8F24B0B51A50}" srcOrd="0" destOrd="0" presId="urn:microsoft.com/office/officeart/2005/8/layout/vList3"/>
    <dgm:cxn modelId="{557E5AAD-C13E-40CF-9165-AE612BAF97F5}" type="presParOf" srcId="{D1A0EA30-DEF8-41F0-B711-BCB986BA30B9}" destId="{06645EE5-30D5-4CAE-B4F4-FD4330D63387}" srcOrd="0" destOrd="0" presId="urn:microsoft.com/office/officeart/2005/8/layout/vList3"/>
    <dgm:cxn modelId="{2E8BBB6A-D48D-4139-B9F8-51A7606FBEEC}" type="presParOf" srcId="{06645EE5-30D5-4CAE-B4F4-FD4330D63387}" destId="{FB665498-BDB0-4C51-A0FE-37FF29208BA5}" srcOrd="0" destOrd="0" presId="urn:microsoft.com/office/officeart/2005/8/layout/vList3"/>
    <dgm:cxn modelId="{FD60D2E2-E774-40E2-BEDA-5082F8BA7701}" type="presParOf" srcId="{06645EE5-30D5-4CAE-B4F4-FD4330D63387}" destId="{53D9471C-F9B6-40F9-918F-8F24B0B51A50}" srcOrd="1" destOrd="0" presId="urn:microsoft.com/office/officeart/2005/8/layout/vList3"/>
    <dgm:cxn modelId="{971E5494-13A8-4946-BBE4-27B15D99DC26}" type="presParOf" srcId="{D1A0EA30-DEF8-41F0-B711-BCB986BA30B9}" destId="{D884905B-9B29-4D3C-B95E-5E10AE6F8823}" srcOrd="1" destOrd="0" presId="urn:microsoft.com/office/officeart/2005/8/layout/vList3"/>
    <dgm:cxn modelId="{81795A0B-0EE2-44F6-B9AB-AFE5F4132F22}" type="presParOf" srcId="{D1A0EA30-DEF8-41F0-B711-BCB986BA30B9}" destId="{68988308-475A-49C4-B2D6-2A899DDDCDCE}" srcOrd="2" destOrd="0" presId="urn:microsoft.com/office/officeart/2005/8/layout/vList3"/>
    <dgm:cxn modelId="{68B98532-80E6-4E3B-BAE2-0F3F9579530A}" type="presParOf" srcId="{68988308-475A-49C4-B2D6-2A899DDDCDCE}" destId="{43003BB5-2F6B-4ADE-B055-A6B31014E8A7}" srcOrd="0" destOrd="0" presId="urn:microsoft.com/office/officeart/2005/8/layout/vList3"/>
    <dgm:cxn modelId="{C0A68377-58FD-47F3-8612-E1A3EA4D133F}" type="presParOf" srcId="{68988308-475A-49C4-B2D6-2A899DDDCDCE}" destId="{B65A4432-ED60-409D-BD15-53538D23EB2D}" srcOrd="1" destOrd="0" presId="urn:microsoft.com/office/officeart/2005/8/layout/vList3"/>
    <dgm:cxn modelId="{83EDBFFB-B362-4CB1-A1CB-ABDF318E6CDF}" type="presParOf" srcId="{D1A0EA30-DEF8-41F0-B711-BCB986BA30B9}" destId="{6A9E7B4E-640D-498F-8A3B-D076DF89E3B6}" srcOrd="3" destOrd="0" presId="urn:microsoft.com/office/officeart/2005/8/layout/vList3"/>
    <dgm:cxn modelId="{498AF08A-BB34-4737-9AAD-5433A5A3219A}" type="presParOf" srcId="{D1A0EA30-DEF8-41F0-B711-BCB986BA30B9}" destId="{260E2EC0-B7A3-40FB-99E2-91FEFC6325FB}" srcOrd="4" destOrd="0" presId="urn:microsoft.com/office/officeart/2005/8/layout/vList3"/>
    <dgm:cxn modelId="{DD3F0719-FD28-4B9C-A4BB-7D97F71F82A3}" type="presParOf" srcId="{260E2EC0-B7A3-40FB-99E2-91FEFC6325FB}" destId="{3C6C8129-F8BB-43FD-8F69-977269BFF767}" srcOrd="0" destOrd="0" presId="urn:microsoft.com/office/officeart/2005/8/layout/vList3"/>
    <dgm:cxn modelId="{9686588D-01F7-4876-BCA1-E00B3E8AB557}" type="presParOf" srcId="{260E2EC0-B7A3-40FB-99E2-91FEFC6325FB}" destId="{17DE7D4F-D115-4A00-80B4-ADE3EC77197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55EB6F7-4091-4AAB-BA7B-25C7BF6FD879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/>
      <dgm:spPr/>
      <dgm:t>
        <a:bodyPr/>
        <a:lstStyle/>
        <a:p>
          <a:endParaRPr lang="es-ES"/>
        </a:p>
      </dgm:t>
    </dgm:pt>
    <dgm:pt modelId="{8E5AEB49-0B2E-4AA7-9A00-C7C6979809C9}">
      <dgm:prSet custT="1"/>
      <dgm:spPr/>
      <dgm:t>
        <a:bodyPr/>
        <a:lstStyle/>
        <a:p>
          <a:pPr rtl="0"/>
          <a:r>
            <a:rPr lang="es-ES" sz="1400" dirty="0" smtClean="0"/>
            <a:t>Regulación: arts. 373 a  376 CDFA</a:t>
          </a:r>
          <a:endParaRPr lang="es-ES" sz="1400" dirty="0"/>
        </a:p>
      </dgm:t>
    </dgm:pt>
    <dgm:pt modelId="{BDC2B31C-BB3C-4251-A6B4-30DA6BBC5007}" type="parTrans" cxnId="{3B50AA25-55E0-40C1-8F0B-DC11BBC6775C}">
      <dgm:prSet/>
      <dgm:spPr/>
      <dgm:t>
        <a:bodyPr/>
        <a:lstStyle/>
        <a:p>
          <a:endParaRPr lang="es-ES"/>
        </a:p>
      </dgm:t>
    </dgm:pt>
    <dgm:pt modelId="{488E86AB-5805-47FD-BA50-93C4E14E31A9}" type="sibTrans" cxnId="{3B50AA25-55E0-40C1-8F0B-DC11BBC6775C}">
      <dgm:prSet/>
      <dgm:spPr/>
      <dgm:t>
        <a:bodyPr/>
        <a:lstStyle/>
        <a:p>
          <a:endParaRPr lang="es-ES"/>
        </a:p>
      </dgm:t>
    </dgm:pt>
    <dgm:pt modelId="{0BF19DC6-8F6E-471F-8E21-DA1F129FDB72}">
      <dgm:prSet custT="1"/>
      <dgm:spPr/>
      <dgm:t>
        <a:bodyPr/>
        <a:lstStyle/>
        <a:p>
          <a:pPr rtl="0"/>
          <a:r>
            <a:rPr lang="es-ES" sz="1400" dirty="0" smtClean="0"/>
            <a:t>Antecedentes</a:t>
          </a:r>
          <a:endParaRPr lang="es-ES" sz="1400" dirty="0"/>
        </a:p>
      </dgm:t>
    </dgm:pt>
    <dgm:pt modelId="{9E2B8CC9-C521-4229-9DFD-AA9C1D5CE1B3}" type="parTrans" cxnId="{03965848-34AD-4280-90BD-10520813B573}">
      <dgm:prSet/>
      <dgm:spPr/>
      <dgm:t>
        <a:bodyPr/>
        <a:lstStyle/>
        <a:p>
          <a:endParaRPr lang="es-ES"/>
        </a:p>
      </dgm:t>
    </dgm:pt>
    <dgm:pt modelId="{570AA573-C90B-4B98-87BA-76EF80B39150}" type="sibTrans" cxnId="{03965848-34AD-4280-90BD-10520813B573}">
      <dgm:prSet/>
      <dgm:spPr/>
      <dgm:t>
        <a:bodyPr/>
        <a:lstStyle/>
        <a:p>
          <a:endParaRPr lang="es-ES"/>
        </a:p>
      </dgm:t>
    </dgm:pt>
    <dgm:pt modelId="{75673500-D9C0-4FF1-8EA5-1DD4E3C89F75}">
      <dgm:prSet custT="1"/>
      <dgm:spPr/>
      <dgm:t>
        <a:bodyPr/>
        <a:lstStyle/>
        <a:p>
          <a:pPr rtl="0"/>
          <a:r>
            <a:rPr lang="es-ES" sz="1400" dirty="0" smtClean="0"/>
            <a:t>Novedades: </a:t>
          </a:r>
          <a:r>
            <a:rPr lang="es-ES" sz="1400" dirty="0" err="1" smtClean="0"/>
            <a:t>Lsuc</a:t>
          </a:r>
          <a:r>
            <a:rPr lang="es-ES" sz="1400" dirty="0" smtClean="0"/>
            <a:t>.</a:t>
          </a:r>
          <a:endParaRPr lang="es-ES" sz="1400" dirty="0"/>
        </a:p>
      </dgm:t>
    </dgm:pt>
    <dgm:pt modelId="{18AA9F10-C5C0-4611-AB12-0A46E7978FCC}" type="parTrans" cxnId="{A1CC8051-9C1A-41F4-8BC4-6F7067282820}">
      <dgm:prSet/>
      <dgm:spPr/>
      <dgm:t>
        <a:bodyPr/>
        <a:lstStyle/>
        <a:p>
          <a:endParaRPr lang="es-ES"/>
        </a:p>
      </dgm:t>
    </dgm:pt>
    <dgm:pt modelId="{19651FBB-F681-49FF-8389-23F75041A12C}" type="sibTrans" cxnId="{A1CC8051-9C1A-41F4-8BC4-6F7067282820}">
      <dgm:prSet/>
      <dgm:spPr/>
      <dgm:t>
        <a:bodyPr/>
        <a:lstStyle/>
        <a:p>
          <a:endParaRPr lang="es-ES"/>
        </a:p>
      </dgm:t>
    </dgm:pt>
    <dgm:pt modelId="{A2310AF3-BA06-4D77-8E54-50362E3FDEDB}">
      <dgm:prSet custT="1"/>
      <dgm:spPr/>
      <dgm:t>
        <a:bodyPr/>
        <a:lstStyle/>
        <a:p>
          <a:pPr rtl="0"/>
          <a:r>
            <a:rPr lang="es-ES" sz="1400" dirty="0" smtClean="0"/>
            <a:t>Derecho transitorio: 23 de abril de 1999</a:t>
          </a:r>
          <a:endParaRPr lang="es-ES" sz="1400" dirty="0"/>
        </a:p>
      </dgm:t>
    </dgm:pt>
    <dgm:pt modelId="{49BAD398-ED0F-4901-A1DB-8420DDA56F52}" type="parTrans" cxnId="{9D1981CF-A596-4B8C-B4E7-6CC5D5A16BD6}">
      <dgm:prSet/>
      <dgm:spPr/>
      <dgm:t>
        <a:bodyPr/>
        <a:lstStyle/>
        <a:p>
          <a:endParaRPr lang="es-ES"/>
        </a:p>
      </dgm:t>
    </dgm:pt>
    <dgm:pt modelId="{348B497A-A510-481A-BCDE-4415F2E6E9BC}" type="sibTrans" cxnId="{9D1981CF-A596-4B8C-B4E7-6CC5D5A16BD6}">
      <dgm:prSet/>
      <dgm:spPr/>
      <dgm:t>
        <a:bodyPr/>
        <a:lstStyle/>
        <a:p>
          <a:endParaRPr lang="es-ES"/>
        </a:p>
      </dgm:t>
    </dgm:pt>
    <dgm:pt modelId="{2AE0C228-B262-4509-AC28-35767108CA29}">
      <dgm:prSet custT="1"/>
      <dgm:spPr/>
      <dgm:t>
        <a:bodyPr/>
        <a:lstStyle/>
        <a:p>
          <a:pPr rtl="0"/>
          <a:r>
            <a:rPr lang="es-ES" sz="1400" dirty="0" smtClean="0"/>
            <a:t>Concepto y naturaleza</a:t>
          </a:r>
          <a:endParaRPr lang="es-ES" sz="1400" dirty="0"/>
        </a:p>
      </dgm:t>
    </dgm:pt>
    <dgm:pt modelId="{7D9A0EA5-CDB8-48A6-BDE9-3A938549D46F}" type="parTrans" cxnId="{6D21417C-CFF5-49BE-8815-61DE9516558C}">
      <dgm:prSet/>
      <dgm:spPr/>
      <dgm:t>
        <a:bodyPr/>
        <a:lstStyle/>
        <a:p>
          <a:endParaRPr lang="es-ES"/>
        </a:p>
      </dgm:t>
    </dgm:pt>
    <dgm:pt modelId="{CB29B642-B9C0-450A-8E03-847F22CEA0E3}" type="sibTrans" cxnId="{6D21417C-CFF5-49BE-8815-61DE9516558C}">
      <dgm:prSet/>
      <dgm:spPr/>
      <dgm:t>
        <a:bodyPr/>
        <a:lstStyle/>
        <a:p>
          <a:endParaRPr lang="es-ES"/>
        </a:p>
      </dgm:t>
    </dgm:pt>
    <dgm:pt modelId="{D9EFF009-061F-4C21-8076-AF2E9CE4FD2E}">
      <dgm:prSet custT="1"/>
      <dgm:spPr/>
      <dgm:t>
        <a:bodyPr/>
        <a:lstStyle/>
        <a:p>
          <a:pPr rtl="0"/>
          <a:r>
            <a:rPr lang="es-ES" sz="1400" dirty="0" smtClean="0"/>
            <a:t>Comunidad de origen familiar</a:t>
          </a:r>
          <a:endParaRPr lang="es-ES" sz="1400" dirty="0"/>
        </a:p>
      </dgm:t>
    </dgm:pt>
    <dgm:pt modelId="{B4D23106-EA9E-4112-B536-7402FF7DF689}" type="parTrans" cxnId="{C10C190B-C171-4F30-9920-7D128EA6FF1F}">
      <dgm:prSet/>
      <dgm:spPr/>
      <dgm:t>
        <a:bodyPr/>
        <a:lstStyle/>
        <a:p>
          <a:endParaRPr lang="es-ES"/>
        </a:p>
      </dgm:t>
    </dgm:pt>
    <dgm:pt modelId="{2F49AF51-6A0E-428D-9074-AC09E47C10B0}" type="sibTrans" cxnId="{C10C190B-C171-4F30-9920-7D128EA6FF1F}">
      <dgm:prSet/>
      <dgm:spPr/>
      <dgm:t>
        <a:bodyPr/>
        <a:lstStyle/>
        <a:p>
          <a:endParaRPr lang="es-ES"/>
        </a:p>
      </dgm:t>
    </dgm:pt>
    <dgm:pt modelId="{9EF82C31-DC7C-4CC3-AD35-8032C9031861}">
      <dgm:prSet custT="1"/>
      <dgm:spPr/>
      <dgm:t>
        <a:bodyPr/>
        <a:lstStyle/>
        <a:p>
          <a:pPr rtl="0"/>
          <a:r>
            <a:rPr lang="es-ES" sz="1400" dirty="0" smtClean="0"/>
            <a:t>Límites a la disponibilidad de la cuota</a:t>
          </a:r>
          <a:endParaRPr lang="es-ES" sz="1400" dirty="0"/>
        </a:p>
      </dgm:t>
    </dgm:pt>
    <dgm:pt modelId="{356585A8-621C-4543-A567-CD6F082A0D4D}" type="parTrans" cxnId="{8D1AC1B3-451E-42B8-9753-49733417BD73}">
      <dgm:prSet/>
      <dgm:spPr/>
      <dgm:t>
        <a:bodyPr/>
        <a:lstStyle/>
        <a:p>
          <a:endParaRPr lang="es-ES"/>
        </a:p>
      </dgm:t>
    </dgm:pt>
    <dgm:pt modelId="{ED3947F9-FBDE-4B54-B542-DC6973FA5AAD}" type="sibTrans" cxnId="{8D1AC1B3-451E-42B8-9753-49733417BD73}">
      <dgm:prSet/>
      <dgm:spPr/>
      <dgm:t>
        <a:bodyPr/>
        <a:lstStyle/>
        <a:p>
          <a:endParaRPr lang="es-ES"/>
        </a:p>
      </dgm:t>
    </dgm:pt>
    <dgm:pt modelId="{49F3897F-C716-4F24-83E4-2A0B7E4968C5}">
      <dgm:prSet custT="1"/>
      <dgm:spPr/>
      <dgm:t>
        <a:bodyPr/>
        <a:lstStyle/>
        <a:p>
          <a:pPr rtl="0"/>
          <a:r>
            <a:rPr lang="es-ES" sz="1400" dirty="0" smtClean="0">
              <a:hlinkClick xmlns:r="http://schemas.openxmlformats.org/officeDocument/2006/relationships" r:id="rId1"/>
            </a:rPr>
            <a:t>STSJA 3/2009, de 10 de marzo</a:t>
          </a:r>
          <a:endParaRPr lang="es-ES" sz="1400" dirty="0"/>
        </a:p>
      </dgm:t>
    </dgm:pt>
    <dgm:pt modelId="{CCBCFEC9-C525-4C87-9AA7-CE6A667E9968}" type="parTrans" cxnId="{EFD48922-800B-4544-B08E-2632EBB49A1B}">
      <dgm:prSet/>
      <dgm:spPr/>
      <dgm:t>
        <a:bodyPr/>
        <a:lstStyle/>
        <a:p>
          <a:endParaRPr lang="es-ES"/>
        </a:p>
      </dgm:t>
    </dgm:pt>
    <dgm:pt modelId="{6A7D2BC1-20F5-4631-8A05-FEFB78597F47}" type="sibTrans" cxnId="{EFD48922-800B-4544-B08E-2632EBB49A1B}">
      <dgm:prSet/>
      <dgm:spPr/>
      <dgm:t>
        <a:bodyPr/>
        <a:lstStyle/>
        <a:p>
          <a:endParaRPr lang="es-ES"/>
        </a:p>
      </dgm:t>
    </dgm:pt>
    <dgm:pt modelId="{4ECFE047-B8CD-40AE-B9D7-44FF13CE0817}">
      <dgm:prSet custT="1"/>
      <dgm:spPr/>
      <dgm:t>
        <a:bodyPr/>
        <a:lstStyle/>
        <a:p>
          <a:pPr rtl="0"/>
          <a:r>
            <a:rPr lang="es-ES" sz="1400" dirty="0" smtClean="0"/>
            <a:t>Cuándo tiene lugar: art. 373 CDFA</a:t>
          </a:r>
          <a:endParaRPr lang="es-ES" sz="1400" dirty="0"/>
        </a:p>
      </dgm:t>
    </dgm:pt>
    <dgm:pt modelId="{3F25A99F-ECDE-40BE-BC97-21FA9C693CED}" type="parTrans" cxnId="{228A6C0E-CEB8-4B37-8E77-F0F2779B71D8}">
      <dgm:prSet/>
      <dgm:spPr/>
      <dgm:t>
        <a:bodyPr/>
        <a:lstStyle/>
        <a:p>
          <a:endParaRPr lang="es-ES"/>
        </a:p>
      </dgm:t>
    </dgm:pt>
    <dgm:pt modelId="{842A88C3-E73E-435A-BCEB-86D6BC6D3579}" type="sibTrans" cxnId="{228A6C0E-CEB8-4B37-8E77-F0F2779B71D8}">
      <dgm:prSet/>
      <dgm:spPr/>
      <dgm:t>
        <a:bodyPr/>
        <a:lstStyle/>
        <a:p>
          <a:endParaRPr lang="es-ES"/>
        </a:p>
      </dgm:t>
    </dgm:pt>
    <dgm:pt modelId="{B2670C8C-2337-48EC-BAE5-F0AF476A3F34}">
      <dgm:prSet custT="1"/>
      <dgm:spPr/>
      <dgm:t>
        <a:bodyPr/>
        <a:lstStyle/>
        <a:p>
          <a:pPr rtl="0"/>
          <a:r>
            <a:rPr lang="es-ES" sz="1400" dirty="0" smtClean="0"/>
            <a:t>Causante o donante: su transmisión (herencia o donación) sujeta a ley aragonesa</a:t>
          </a:r>
          <a:endParaRPr lang="es-ES" sz="1400" dirty="0"/>
        </a:p>
      </dgm:t>
    </dgm:pt>
    <dgm:pt modelId="{15325C96-7354-4835-B0E7-BF146D349328}" type="parTrans" cxnId="{2E920048-9CB4-438C-A10B-325672A81DED}">
      <dgm:prSet/>
      <dgm:spPr/>
      <dgm:t>
        <a:bodyPr/>
        <a:lstStyle/>
        <a:p>
          <a:endParaRPr lang="es-ES"/>
        </a:p>
      </dgm:t>
    </dgm:pt>
    <dgm:pt modelId="{4FAC9EE7-59AA-42BE-AE32-6CF9F775F4B4}" type="sibTrans" cxnId="{2E920048-9CB4-438C-A10B-325672A81DED}">
      <dgm:prSet/>
      <dgm:spPr/>
      <dgm:t>
        <a:bodyPr/>
        <a:lstStyle/>
        <a:p>
          <a:endParaRPr lang="es-ES"/>
        </a:p>
      </dgm:t>
    </dgm:pt>
    <dgm:pt modelId="{883A90DB-BAB0-4C00-995E-3653A66EE6B9}">
      <dgm:prSet custT="1"/>
      <dgm:spPr/>
      <dgm:t>
        <a:bodyPr/>
        <a:lstStyle/>
        <a:p>
          <a:pPr rtl="0"/>
          <a:r>
            <a:rPr lang="es-ES" sz="1400" dirty="0" smtClean="0"/>
            <a:t>Hermanos o hijos de hermanos [no es necesario que sean aragoneses]</a:t>
          </a:r>
          <a:endParaRPr lang="es-ES" sz="1400" dirty="0"/>
        </a:p>
      </dgm:t>
    </dgm:pt>
    <dgm:pt modelId="{AA5282FC-2B88-4A38-A135-426371590E28}" type="parTrans" cxnId="{FD37DB4E-E621-4C1D-AEBC-AFB10307379F}">
      <dgm:prSet/>
      <dgm:spPr/>
      <dgm:t>
        <a:bodyPr/>
        <a:lstStyle/>
        <a:p>
          <a:endParaRPr lang="es-ES"/>
        </a:p>
      </dgm:t>
    </dgm:pt>
    <dgm:pt modelId="{01C54B9C-A8F9-437E-AD16-8B10E6CAE261}" type="sibTrans" cxnId="{FD37DB4E-E621-4C1D-AEBC-AFB10307379F}">
      <dgm:prSet/>
      <dgm:spPr/>
      <dgm:t>
        <a:bodyPr/>
        <a:lstStyle/>
        <a:p>
          <a:endParaRPr lang="es-ES"/>
        </a:p>
      </dgm:t>
    </dgm:pt>
    <dgm:pt modelId="{26DBAE14-17BA-498A-95F1-9522FD52E69C}">
      <dgm:prSet custT="1"/>
      <dgm:spPr/>
      <dgm:t>
        <a:bodyPr/>
        <a:lstStyle/>
        <a:p>
          <a:pPr rtl="0"/>
          <a:r>
            <a:rPr lang="es-ES" sz="1400" dirty="0" smtClean="0"/>
            <a:t>Adquieren bienes inmuebles en comunidad (</a:t>
          </a:r>
          <a:r>
            <a:rPr lang="es-ES" sz="1400" dirty="0" err="1" smtClean="0"/>
            <a:t>proinviso</a:t>
          </a:r>
          <a:r>
            <a:rPr lang="es-ES" sz="1400" dirty="0" smtClean="0"/>
            <a:t> o no)</a:t>
          </a:r>
          <a:endParaRPr lang="es-ES" sz="1400" dirty="0"/>
        </a:p>
      </dgm:t>
    </dgm:pt>
    <dgm:pt modelId="{DDE0B6EE-86EE-4250-8C40-F2823873ECD3}" type="parTrans" cxnId="{FAC9DB91-51AA-4AFF-B114-FD4A275286C8}">
      <dgm:prSet/>
      <dgm:spPr/>
      <dgm:t>
        <a:bodyPr/>
        <a:lstStyle/>
        <a:p>
          <a:endParaRPr lang="es-ES"/>
        </a:p>
      </dgm:t>
    </dgm:pt>
    <dgm:pt modelId="{C6ACA2CD-BA02-48F8-93A6-2D035EEF81FC}" type="sibTrans" cxnId="{FAC9DB91-51AA-4AFF-B114-FD4A275286C8}">
      <dgm:prSet/>
      <dgm:spPr/>
      <dgm:t>
        <a:bodyPr/>
        <a:lstStyle/>
        <a:p>
          <a:endParaRPr lang="es-ES"/>
        </a:p>
      </dgm:t>
    </dgm:pt>
    <dgm:pt modelId="{D444EED4-C486-420B-94F6-932BAD17B24E}">
      <dgm:prSet custT="1"/>
      <dgm:spPr/>
      <dgm:t>
        <a:bodyPr/>
        <a:lstStyle/>
        <a:p>
          <a:pPr rtl="0"/>
          <a:r>
            <a:rPr lang="es-ES" sz="1200" dirty="0" smtClean="0"/>
            <a:t>El donante o causante puede evitarlo: </a:t>
          </a:r>
          <a:r>
            <a:rPr lang="es-ES" sz="1200" i="1" dirty="0" err="1" smtClean="0"/>
            <a:t>Standum</a:t>
          </a:r>
          <a:r>
            <a:rPr lang="es-ES" sz="1200" dirty="0" smtClean="0"/>
            <a:t>, art. 373.1 CDFA</a:t>
          </a:r>
          <a:endParaRPr lang="es-ES" sz="1200" dirty="0"/>
        </a:p>
      </dgm:t>
    </dgm:pt>
    <dgm:pt modelId="{1A30FD71-DD88-4056-B88D-334C73C9E697}" type="parTrans" cxnId="{A28EFCA2-524B-4C02-869E-8B702925F70A}">
      <dgm:prSet/>
      <dgm:spPr/>
      <dgm:t>
        <a:bodyPr/>
        <a:lstStyle/>
        <a:p>
          <a:endParaRPr lang="es-ES"/>
        </a:p>
      </dgm:t>
    </dgm:pt>
    <dgm:pt modelId="{4D8F9ADF-AB2F-4DEF-AAA4-6BA2285DA1A8}" type="sibTrans" cxnId="{A28EFCA2-524B-4C02-869E-8B702925F70A}">
      <dgm:prSet/>
      <dgm:spPr/>
      <dgm:t>
        <a:bodyPr/>
        <a:lstStyle/>
        <a:p>
          <a:endParaRPr lang="es-ES"/>
        </a:p>
      </dgm:t>
    </dgm:pt>
    <dgm:pt modelId="{3686760D-38BF-4DA7-AE36-A8DAC02A0E0D}">
      <dgm:prSet custT="1"/>
      <dgm:spPr/>
      <dgm:t>
        <a:bodyPr/>
        <a:lstStyle/>
        <a:p>
          <a:pPr rtl="0"/>
          <a:r>
            <a:rPr lang="es-ES" sz="1400" dirty="0" smtClean="0"/>
            <a:t>Efectos: 374 CDFA.</a:t>
          </a:r>
          <a:endParaRPr lang="es-ES" sz="1400" dirty="0"/>
        </a:p>
      </dgm:t>
    </dgm:pt>
    <dgm:pt modelId="{D88FAA5F-7A45-4F5F-A879-CA362A6B45E5}" type="parTrans" cxnId="{5EB86460-50B2-42FB-B45D-1D7F36F54EC0}">
      <dgm:prSet/>
      <dgm:spPr/>
      <dgm:t>
        <a:bodyPr/>
        <a:lstStyle/>
        <a:p>
          <a:endParaRPr lang="es-ES"/>
        </a:p>
      </dgm:t>
    </dgm:pt>
    <dgm:pt modelId="{8BE0B758-D829-4C1B-9AE0-1BD5BA019898}" type="sibTrans" cxnId="{5EB86460-50B2-42FB-B45D-1D7F36F54EC0}">
      <dgm:prSet/>
      <dgm:spPr/>
      <dgm:t>
        <a:bodyPr/>
        <a:lstStyle/>
        <a:p>
          <a:endParaRPr lang="es-ES"/>
        </a:p>
      </dgm:t>
    </dgm:pt>
    <dgm:pt modelId="{C0D34420-E0AF-4D41-A756-C4E075192FA1}">
      <dgm:prSet custT="1"/>
      <dgm:spPr/>
      <dgm:t>
        <a:bodyPr/>
        <a:lstStyle/>
        <a:p>
          <a:pPr rtl="0"/>
          <a:r>
            <a:rPr lang="es-ES" sz="1400" dirty="0" smtClean="0"/>
            <a:t>Duración: mientras subsista la indivisión</a:t>
          </a:r>
          <a:endParaRPr lang="es-ES" sz="1400" dirty="0"/>
        </a:p>
      </dgm:t>
    </dgm:pt>
    <dgm:pt modelId="{516EFD69-C970-45D5-A1C2-E717693D6C15}" type="parTrans" cxnId="{C4E31AF2-15B5-4F84-B28A-2B16995F6636}">
      <dgm:prSet/>
      <dgm:spPr/>
      <dgm:t>
        <a:bodyPr/>
        <a:lstStyle/>
        <a:p>
          <a:endParaRPr lang="es-ES"/>
        </a:p>
      </dgm:t>
    </dgm:pt>
    <dgm:pt modelId="{0FB41B94-1FBE-4440-A14A-754923E33309}" type="sibTrans" cxnId="{C4E31AF2-15B5-4F84-B28A-2B16995F6636}">
      <dgm:prSet/>
      <dgm:spPr/>
      <dgm:t>
        <a:bodyPr/>
        <a:lstStyle/>
        <a:p>
          <a:endParaRPr lang="es-ES"/>
        </a:p>
      </dgm:t>
    </dgm:pt>
    <dgm:pt modelId="{A1F3F2B9-E6FE-4D07-8B88-0895424C6B6F}">
      <dgm:prSet custT="1"/>
      <dgm:spPr/>
      <dgm:t>
        <a:bodyPr/>
        <a:lstStyle/>
        <a:p>
          <a:pPr rtl="0"/>
          <a:r>
            <a:rPr lang="es-ES" sz="1400" dirty="0" smtClean="0"/>
            <a:t>Límite a las facultades de disposición voluntaria de los consortes</a:t>
          </a:r>
          <a:endParaRPr lang="es-ES" sz="1400" dirty="0"/>
        </a:p>
      </dgm:t>
    </dgm:pt>
    <dgm:pt modelId="{05C10D7A-CD11-4EA3-8DE4-BBDBF2EA7406}" type="parTrans" cxnId="{F295B14C-345F-4537-A533-2C094AF9E129}">
      <dgm:prSet/>
      <dgm:spPr/>
      <dgm:t>
        <a:bodyPr/>
        <a:lstStyle/>
        <a:p>
          <a:endParaRPr lang="es-ES"/>
        </a:p>
      </dgm:t>
    </dgm:pt>
    <dgm:pt modelId="{7D05A842-CC30-441B-BBF7-A0A45CB2C8A3}" type="sibTrans" cxnId="{F295B14C-345F-4537-A533-2C094AF9E129}">
      <dgm:prSet/>
      <dgm:spPr/>
      <dgm:t>
        <a:bodyPr/>
        <a:lstStyle/>
        <a:p>
          <a:endParaRPr lang="es-ES"/>
        </a:p>
      </dgm:t>
    </dgm:pt>
    <dgm:pt modelId="{7DA0C0A8-E817-4DB4-9CFA-154F762EE220}">
      <dgm:prSet custT="1"/>
      <dgm:spPr/>
      <dgm:t>
        <a:bodyPr/>
        <a:lstStyle/>
        <a:p>
          <a:pPr rtl="0"/>
          <a:r>
            <a:rPr lang="es-ES" sz="1200" dirty="0" smtClean="0"/>
            <a:t>Ejecución forzosa: art. 374.2 CDFA</a:t>
          </a:r>
          <a:endParaRPr lang="es-ES" sz="1200" dirty="0"/>
        </a:p>
      </dgm:t>
    </dgm:pt>
    <dgm:pt modelId="{810B2BD5-60E7-45EA-9A60-FF5550E8F3A7}" type="parTrans" cxnId="{39F66CE8-7F46-46BC-86D1-4EBE4111218C}">
      <dgm:prSet/>
      <dgm:spPr/>
      <dgm:t>
        <a:bodyPr/>
        <a:lstStyle/>
        <a:p>
          <a:endParaRPr lang="es-ES"/>
        </a:p>
      </dgm:t>
    </dgm:pt>
    <dgm:pt modelId="{0016EDC3-C3BE-4B76-B23D-2A31DEF268B9}" type="sibTrans" cxnId="{39F66CE8-7F46-46BC-86D1-4EBE4111218C}">
      <dgm:prSet/>
      <dgm:spPr/>
      <dgm:t>
        <a:bodyPr/>
        <a:lstStyle/>
        <a:p>
          <a:endParaRPr lang="es-ES"/>
        </a:p>
      </dgm:t>
    </dgm:pt>
    <dgm:pt modelId="{CC33E965-0F0B-42E3-8B36-3336E6573DB7}">
      <dgm:prSet custT="1"/>
      <dgm:spPr/>
      <dgm:t>
        <a:bodyPr/>
        <a:lstStyle/>
        <a:p>
          <a:pPr rtl="0"/>
          <a:r>
            <a:rPr lang="es-ES" sz="1400" dirty="0" smtClean="0"/>
            <a:t>Acrecimiento consorcial: art. 374.3 CDFA</a:t>
          </a:r>
          <a:endParaRPr lang="es-ES" sz="1400" dirty="0"/>
        </a:p>
      </dgm:t>
    </dgm:pt>
    <dgm:pt modelId="{48764290-491C-4548-8A58-A69364949767}" type="parTrans" cxnId="{5ABD88D8-B499-450C-82A9-A76036A7ADC9}">
      <dgm:prSet/>
      <dgm:spPr/>
      <dgm:t>
        <a:bodyPr/>
        <a:lstStyle/>
        <a:p>
          <a:endParaRPr lang="es-ES"/>
        </a:p>
      </dgm:t>
    </dgm:pt>
    <dgm:pt modelId="{962E5142-9A4C-46BF-BB5F-040B45A898A5}" type="sibTrans" cxnId="{5ABD88D8-B499-450C-82A9-A76036A7ADC9}">
      <dgm:prSet/>
      <dgm:spPr/>
      <dgm:t>
        <a:bodyPr/>
        <a:lstStyle/>
        <a:p>
          <a:endParaRPr lang="es-ES"/>
        </a:p>
      </dgm:t>
    </dgm:pt>
    <dgm:pt modelId="{603E3BFE-1538-49F2-972A-51C8D5A47727}">
      <dgm:prSet custT="1"/>
      <dgm:spPr/>
      <dgm:t>
        <a:bodyPr/>
        <a:lstStyle/>
        <a:p>
          <a:pPr rtl="0"/>
          <a:r>
            <a:rPr lang="es-ES" sz="1400" dirty="0" smtClean="0"/>
            <a:t>Excepción: recobro de liberalidades: art. 374. 3 in fine y 524 CDFA.</a:t>
          </a:r>
          <a:endParaRPr lang="es-ES" sz="1400" dirty="0"/>
        </a:p>
      </dgm:t>
    </dgm:pt>
    <dgm:pt modelId="{47B0E442-5613-47FF-B646-573AFAAB0B31}" type="parTrans" cxnId="{1B71570E-DE61-4AA6-B590-B214BE87DB51}">
      <dgm:prSet/>
      <dgm:spPr/>
      <dgm:t>
        <a:bodyPr/>
        <a:lstStyle/>
        <a:p>
          <a:endParaRPr lang="es-ES"/>
        </a:p>
      </dgm:t>
    </dgm:pt>
    <dgm:pt modelId="{24A73BCA-F209-4ED0-9500-A9C8FA3A16B6}" type="sibTrans" cxnId="{1B71570E-DE61-4AA6-B590-B214BE87DB51}">
      <dgm:prSet/>
      <dgm:spPr/>
      <dgm:t>
        <a:bodyPr/>
        <a:lstStyle/>
        <a:p>
          <a:endParaRPr lang="es-ES"/>
        </a:p>
      </dgm:t>
    </dgm:pt>
    <dgm:pt modelId="{466E0C2F-F6A3-465E-A399-D5A9E498825E}">
      <dgm:prSet custT="1"/>
      <dgm:spPr/>
      <dgm:t>
        <a:bodyPr/>
        <a:lstStyle/>
        <a:p>
          <a:pPr rtl="0"/>
          <a:r>
            <a:rPr lang="es-ES" sz="1400" dirty="0" smtClean="0"/>
            <a:t>Disolución y separación de  los consortes: 375 y 376 CDFA </a:t>
          </a:r>
          <a:endParaRPr lang="es-ES" sz="1400" dirty="0"/>
        </a:p>
      </dgm:t>
    </dgm:pt>
    <dgm:pt modelId="{BDF86E70-BE50-4118-8D4D-7D19FBC76CF1}" type="parTrans" cxnId="{21CA2291-4D14-4598-9FEA-D807D69707AE}">
      <dgm:prSet/>
      <dgm:spPr/>
      <dgm:t>
        <a:bodyPr/>
        <a:lstStyle/>
        <a:p>
          <a:endParaRPr lang="es-ES"/>
        </a:p>
      </dgm:t>
    </dgm:pt>
    <dgm:pt modelId="{17C405BB-0067-40B7-9745-C4ACDA61707C}" type="sibTrans" cxnId="{21CA2291-4D14-4598-9FEA-D807D69707AE}">
      <dgm:prSet/>
      <dgm:spPr/>
      <dgm:t>
        <a:bodyPr/>
        <a:lstStyle/>
        <a:p>
          <a:endParaRPr lang="es-ES"/>
        </a:p>
      </dgm:t>
    </dgm:pt>
    <dgm:pt modelId="{0C256022-C1C6-4879-B9BC-497B84FE6F3C}">
      <dgm:prSet custT="1"/>
      <dgm:spPr/>
      <dgm:t>
        <a:bodyPr/>
        <a:lstStyle/>
        <a:p>
          <a:pPr rtl="0"/>
          <a:r>
            <a:rPr lang="es-ES" sz="1400" dirty="0" smtClean="0"/>
            <a:t>División de la cosa o acuerdo.</a:t>
          </a:r>
          <a:endParaRPr lang="es-ES" sz="1400" dirty="0"/>
        </a:p>
      </dgm:t>
    </dgm:pt>
    <dgm:pt modelId="{8C51FBD1-75BC-419B-9190-7366FDB0D694}" type="parTrans" cxnId="{FC1D0F98-0146-4293-9C7C-053B708BCEB8}">
      <dgm:prSet/>
      <dgm:spPr/>
      <dgm:t>
        <a:bodyPr/>
        <a:lstStyle/>
        <a:p>
          <a:endParaRPr lang="es-ES"/>
        </a:p>
      </dgm:t>
    </dgm:pt>
    <dgm:pt modelId="{03D70CAB-DCC2-45E9-8FB4-D3A31362D70C}" type="sibTrans" cxnId="{FC1D0F98-0146-4293-9C7C-053B708BCEB8}">
      <dgm:prSet/>
      <dgm:spPr/>
      <dgm:t>
        <a:bodyPr/>
        <a:lstStyle/>
        <a:p>
          <a:endParaRPr lang="es-ES"/>
        </a:p>
      </dgm:t>
    </dgm:pt>
    <dgm:pt modelId="{924793DE-1224-4206-A1EC-8A14A75AAADC}">
      <dgm:prSet custT="1"/>
      <dgm:spPr/>
      <dgm:t>
        <a:bodyPr/>
        <a:lstStyle/>
        <a:p>
          <a:pPr rtl="0"/>
          <a:r>
            <a:rPr lang="es-ES" sz="1400" dirty="0" smtClean="0"/>
            <a:t>Separación de un consorte:</a:t>
          </a:r>
          <a:endParaRPr lang="es-ES" sz="1400" dirty="0"/>
        </a:p>
      </dgm:t>
    </dgm:pt>
    <dgm:pt modelId="{48B60C2C-C7D6-4AF1-81D7-83471687F217}" type="parTrans" cxnId="{99937DA1-DBF7-4843-904C-01C83AC02C87}">
      <dgm:prSet/>
      <dgm:spPr/>
      <dgm:t>
        <a:bodyPr/>
        <a:lstStyle/>
        <a:p>
          <a:endParaRPr lang="es-ES"/>
        </a:p>
      </dgm:t>
    </dgm:pt>
    <dgm:pt modelId="{328269F0-5E32-4B87-BED1-6672A8BEBD28}" type="sibTrans" cxnId="{99937DA1-DBF7-4843-904C-01C83AC02C87}">
      <dgm:prSet/>
      <dgm:spPr/>
      <dgm:t>
        <a:bodyPr/>
        <a:lstStyle/>
        <a:p>
          <a:endParaRPr lang="es-ES"/>
        </a:p>
      </dgm:t>
    </dgm:pt>
    <dgm:pt modelId="{A2E1A300-956A-4D20-B390-1B26FC3D5B19}">
      <dgm:prSet custT="1"/>
      <dgm:spPr/>
      <dgm:t>
        <a:bodyPr/>
        <a:lstStyle/>
        <a:p>
          <a:pPr rtl="0"/>
          <a:r>
            <a:rPr lang="es-ES" sz="1200" dirty="0" smtClean="0"/>
            <a:t>Escritura pública</a:t>
          </a:r>
          <a:endParaRPr lang="es-ES" sz="1200" dirty="0"/>
        </a:p>
      </dgm:t>
    </dgm:pt>
    <dgm:pt modelId="{BEAFDCD2-AABE-4239-9C5F-CB23C345D7A1}" type="parTrans" cxnId="{4046D8DE-C412-4D83-B517-4DC1EEF7BEB0}">
      <dgm:prSet/>
      <dgm:spPr/>
      <dgm:t>
        <a:bodyPr/>
        <a:lstStyle/>
        <a:p>
          <a:endParaRPr lang="es-ES"/>
        </a:p>
      </dgm:t>
    </dgm:pt>
    <dgm:pt modelId="{FF26D822-A9EB-472D-9AE1-C9EDCC16FE4E}" type="sibTrans" cxnId="{4046D8DE-C412-4D83-B517-4DC1EEF7BEB0}">
      <dgm:prSet/>
      <dgm:spPr/>
      <dgm:t>
        <a:bodyPr/>
        <a:lstStyle/>
        <a:p>
          <a:endParaRPr lang="es-ES"/>
        </a:p>
      </dgm:t>
    </dgm:pt>
    <dgm:pt modelId="{F6932460-02EA-40C7-A270-E343EE24501F}">
      <dgm:prSet custT="1"/>
      <dgm:spPr/>
      <dgm:t>
        <a:bodyPr/>
        <a:lstStyle/>
        <a:p>
          <a:pPr rtl="0"/>
          <a:r>
            <a:rPr lang="es-ES" sz="1200" dirty="0" smtClean="0"/>
            <a:t>Libre disponibilidad de cuota</a:t>
          </a:r>
          <a:endParaRPr lang="es-ES" sz="1200" dirty="0"/>
        </a:p>
      </dgm:t>
    </dgm:pt>
    <dgm:pt modelId="{F7FD21C7-59ED-412C-9EE2-29953722A765}" type="parTrans" cxnId="{9DB44965-1BD5-483F-BA57-E7848380D744}">
      <dgm:prSet/>
      <dgm:spPr/>
      <dgm:t>
        <a:bodyPr/>
        <a:lstStyle/>
        <a:p>
          <a:endParaRPr lang="es-ES"/>
        </a:p>
      </dgm:t>
    </dgm:pt>
    <dgm:pt modelId="{DC149E5F-A3DD-4A0A-881A-9F7C07B7F67F}" type="sibTrans" cxnId="{9DB44965-1BD5-483F-BA57-E7848380D744}">
      <dgm:prSet/>
      <dgm:spPr/>
      <dgm:t>
        <a:bodyPr/>
        <a:lstStyle/>
        <a:p>
          <a:endParaRPr lang="es-ES"/>
        </a:p>
      </dgm:t>
    </dgm:pt>
    <dgm:pt modelId="{F1475439-FE40-4A13-A041-EA8F75775F9F}">
      <dgm:prSet custT="1"/>
      <dgm:spPr/>
      <dgm:t>
        <a:bodyPr/>
        <a:lstStyle/>
        <a:p>
          <a:pPr rtl="0"/>
          <a:r>
            <a:rPr lang="es-ES" sz="1200" dirty="0" smtClean="0"/>
            <a:t>Comunidad hasta la división.</a:t>
          </a:r>
          <a:endParaRPr lang="es-ES" sz="1200" dirty="0"/>
        </a:p>
      </dgm:t>
    </dgm:pt>
    <dgm:pt modelId="{5B6872F4-7506-4D61-8E6A-A41AA320A38C}" type="parTrans" cxnId="{6611A498-9B2D-4E7C-A770-6F0493AC5A03}">
      <dgm:prSet/>
      <dgm:spPr/>
      <dgm:t>
        <a:bodyPr/>
        <a:lstStyle/>
        <a:p>
          <a:endParaRPr lang="es-ES"/>
        </a:p>
      </dgm:t>
    </dgm:pt>
    <dgm:pt modelId="{AE94FE33-E52E-490E-B73C-49ED71514A47}" type="sibTrans" cxnId="{6611A498-9B2D-4E7C-A770-6F0493AC5A03}">
      <dgm:prSet/>
      <dgm:spPr/>
      <dgm:t>
        <a:bodyPr/>
        <a:lstStyle/>
        <a:p>
          <a:endParaRPr lang="es-ES"/>
        </a:p>
      </dgm:t>
    </dgm:pt>
    <dgm:pt modelId="{48C1873B-B80B-4E54-B3D9-81602CB4A944}" type="pres">
      <dgm:prSet presAssocID="{F55EB6F7-4091-4AAB-BA7B-25C7BF6FD87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D45C70E-7F8F-4DFA-88F8-9CEF2685F501}" type="pres">
      <dgm:prSet presAssocID="{8E5AEB49-0B2E-4AA7-9A00-C7C6979809C9}" presName="parentLin" presStyleCnt="0"/>
      <dgm:spPr/>
    </dgm:pt>
    <dgm:pt modelId="{2E90BE9D-578F-4D66-A760-6A1F73ED03B4}" type="pres">
      <dgm:prSet presAssocID="{8E5AEB49-0B2E-4AA7-9A00-C7C6979809C9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EF788BD6-C85F-4A6A-A5C0-CD0D5F50D11D}" type="pres">
      <dgm:prSet presAssocID="{8E5AEB49-0B2E-4AA7-9A00-C7C6979809C9}" presName="parentText" presStyleLbl="node1" presStyleIdx="0" presStyleCnt="6" custLinFactNeighborY="-4277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5FE4AAF-1CF4-411E-85CA-4DA8C82A6B0E}" type="pres">
      <dgm:prSet presAssocID="{8E5AEB49-0B2E-4AA7-9A00-C7C6979809C9}" presName="negativeSpace" presStyleCnt="0"/>
      <dgm:spPr/>
    </dgm:pt>
    <dgm:pt modelId="{5A199F74-9EDB-4527-BB39-B494966DA945}" type="pres">
      <dgm:prSet presAssocID="{8E5AEB49-0B2E-4AA7-9A00-C7C6979809C9}" presName="childText" presStyleLbl="conFgAcc1" presStyleIdx="0" presStyleCnt="6" custLinFactY="-8163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D7C19D-3942-4217-AF8C-973EECF41537}" type="pres">
      <dgm:prSet presAssocID="{488E86AB-5805-47FD-BA50-93C4E14E31A9}" presName="spaceBetweenRectangles" presStyleCnt="0"/>
      <dgm:spPr/>
    </dgm:pt>
    <dgm:pt modelId="{F70A20D7-D3C5-4C72-B92B-908EF65F5216}" type="pres">
      <dgm:prSet presAssocID="{2AE0C228-B262-4509-AC28-35767108CA29}" presName="parentLin" presStyleCnt="0"/>
      <dgm:spPr/>
    </dgm:pt>
    <dgm:pt modelId="{A2C3C7FF-1E29-4D30-89FE-E506393BD3F0}" type="pres">
      <dgm:prSet presAssocID="{2AE0C228-B262-4509-AC28-35767108CA29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1C89FC1D-162E-44F5-BBBD-92D69E03516D}" type="pres">
      <dgm:prSet presAssocID="{2AE0C228-B262-4509-AC28-35767108CA29}" presName="parentText" presStyleLbl="node1" presStyleIdx="1" presStyleCnt="6" custLinFactNeighborY="-5996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FB54761-EA30-4B47-A271-E8B396D2FFFA}" type="pres">
      <dgm:prSet presAssocID="{2AE0C228-B262-4509-AC28-35767108CA29}" presName="negativeSpace" presStyleCnt="0"/>
      <dgm:spPr/>
    </dgm:pt>
    <dgm:pt modelId="{CBC81776-CFC5-44D9-B3B7-2D123FDF0090}" type="pres">
      <dgm:prSet presAssocID="{2AE0C228-B262-4509-AC28-35767108CA29}" presName="childText" presStyleLbl="conFgAcc1" presStyleIdx="1" presStyleCnt="6" custLinFactY="-5873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DE546E-351A-4AA7-B322-B205C78741DB}" type="pres">
      <dgm:prSet presAssocID="{CB29B642-B9C0-450A-8E03-847F22CEA0E3}" presName="spaceBetweenRectangles" presStyleCnt="0"/>
      <dgm:spPr/>
    </dgm:pt>
    <dgm:pt modelId="{EB95948A-5767-4349-A802-3878BBA0A80F}" type="pres">
      <dgm:prSet presAssocID="{4ECFE047-B8CD-40AE-B9D7-44FF13CE0817}" presName="parentLin" presStyleCnt="0"/>
      <dgm:spPr/>
    </dgm:pt>
    <dgm:pt modelId="{864F5790-ED36-4EC1-96E9-F9D66F0304A4}" type="pres">
      <dgm:prSet presAssocID="{4ECFE047-B8CD-40AE-B9D7-44FF13CE0817}" presName="parentLeftMargin" presStyleLbl="node1" presStyleIdx="1" presStyleCnt="6"/>
      <dgm:spPr/>
      <dgm:t>
        <a:bodyPr/>
        <a:lstStyle/>
        <a:p>
          <a:endParaRPr lang="es-ES"/>
        </a:p>
      </dgm:t>
    </dgm:pt>
    <dgm:pt modelId="{C545EC38-3AE4-49C5-A4A9-41596CB6C860}" type="pres">
      <dgm:prSet presAssocID="{4ECFE047-B8CD-40AE-B9D7-44FF13CE0817}" presName="parentText" presStyleLbl="node1" presStyleIdx="2" presStyleCnt="6" custLinFactNeighborY="-5275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19D911-6B29-4AEA-97BD-100464005E62}" type="pres">
      <dgm:prSet presAssocID="{4ECFE047-B8CD-40AE-B9D7-44FF13CE0817}" presName="negativeSpace" presStyleCnt="0"/>
      <dgm:spPr/>
    </dgm:pt>
    <dgm:pt modelId="{A0D0F855-3791-4D55-B983-5424C9C66D2D}" type="pres">
      <dgm:prSet presAssocID="{4ECFE047-B8CD-40AE-B9D7-44FF13CE0817}" presName="childText" presStyleLbl="conFgAcc1" presStyleIdx="2" presStyleCnt="6" custLinFactNeighborX="-213" custLinFactNeighborY="-283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C274EB-60A4-4BB7-B60E-0C9A2A356757}" type="pres">
      <dgm:prSet presAssocID="{842A88C3-E73E-435A-BCEB-86D6BC6D3579}" presName="spaceBetweenRectangles" presStyleCnt="0"/>
      <dgm:spPr/>
    </dgm:pt>
    <dgm:pt modelId="{15671C4A-FB90-4CFE-9296-00643AA994F2}" type="pres">
      <dgm:prSet presAssocID="{3686760D-38BF-4DA7-AE36-A8DAC02A0E0D}" presName="parentLin" presStyleCnt="0"/>
      <dgm:spPr/>
    </dgm:pt>
    <dgm:pt modelId="{FD509DA9-DA25-4A20-83F8-F3F5D449854B}" type="pres">
      <dgm:prSet presAssocID="{3686760D-38BF-4DA7-AE36-A8DAC02A0E0D}" presName="parentLeftMargin" presStyleLbl="node1" presStyleIdx="2" presStyleCnt="6"/>
      <dgm:spPr/>
      <dgm:t>
        <a:bodyPr/>
        <a:lstStyle/>
        <a:p>
          <a:endParaRPr lang="es-ES"/>
        </a:p>
      </dgm:t>
    </dgm:pt>
    <dgm:pt modelId="{C64EC3E3-605E-40B7-BF8A-9F61DBE848EB}" type="pres">
      <dgm:prSet presAssocID="{3686760D-38BF-4DA7-AE36-A8DAC02A0E0D}" presName="parentText" presStyleLbl="node1" presStyleIdx="3" presStyleCnt="6" custLinFactNeighborY="-6611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9C81D6-7050-4A2E-B344-E23F90B66CFE}" type="pres">
      <dgm:prSet presAssocID="{3686760D-38BF-4DA7-AE36-A8DAC02A0E0D}" presName="negativeSpace" presStyleCnt="0"/>
      <dgm:spPr/>
    </dgm:pt>
    <dgm:pt modelId="{98969104-512F-4B9A-AE2E-AEF705202842}" type="pres">
      <dgm:prSet presAssocID="{3686760D-38BF-4DA7-AE36-A8DAC02A0E0D}" presName="childText" presStyleLbl="conFgAcc1" presStyleIdx="3" presStyleCnt="6" custLinFactY="-10042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3758FBC-4281-47CB-B051-F1153342C8FD}" type="pres">
      <dgm:prSet presAssocID="{8BE0B758-D829-4C1B-9AE0-1BD5BA019898}" presName="spaceBetweenRectangles" presStyleCnt="0"/>
      <dgm:spPr/>
    </dgm:pt>
    <dgm:pt modelId="{4A5EBEA5-0E64-430B-80D6-7565DDAB52E4}" type="pres">
      <dgm:prSet presAssocID="{CC33E965-0F0B-42E3-8B36-3336E6573DB7}" presName="parentLin" presStyleCnt="0"/>
      <dgm:spPr/>
    </dgm:pt>
    <dgm:pt modelId="{33C27773-3694-441D-8B23-5129EACE3744}" type="pres">
      <dgm:prSet presAssocID="{CC33E965-0F0B-42E3-8B36-3336E6573DB7}" presName="parentLeftMargin" presStyleLbl="node1" presStyleIdx="3" presStyleCnt="6"/>
      <dgm:spPr/>
      <dgm:t>
        <a:bodyPr/>
        <a:lstStyle/>
        <a:p>
          <a:endParaRPr lang="es-ES"/>
        </a:p>
      </dgm:t>
    </dgm:pt>
    <dgm:pt modelId="{BC4777C7-3C74-4C4C-A656-C37EC8A9BBD9}" type="pres">
      <dgm:prSet presAssocID="{CC33E965-0F0B-42E3-8B36-3336E6573DB7}" presName="parentText" presStyleLbl="node1" presStyleIdx="4" presStyleCnt="6" custLinFactNeighborY="-6272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544169-6C91-43BA-B21F-74E3E31BBBEC}" type="pres">
      <dgm:prSet presAssocID="{CC33E965-0F0B-42E3-8B36-3336E6573DB7}" presName="negativeSpace" presStyleCnt="0"/>
      <dgm:spPr/>
    </dgm:pt>
    <dgm:pt modelId="{CE48384F-4988-4AA0-BEC3-B8985C784D57}" type="pres">
      <dgm:prSet presAssocID="{CC33E965-0F0B-42E3-8B36-3336E6573DB7}" presName="childText" presStyleLbl="conFgAcc1" presStyleIdx="4" presStyleCnt="6" custLinFactY="-27162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FA4486-7F8C-482C-ABEC-C6BB500566AC}" type="pres">
      <dgm:prSet presAssocID="{962E5142-9A4C-46BF-BB5F-040B45A898A5}" presName="spaceBetweenRectangles" presStyleCnt="0"/>
      <dgm:spPr/>
    </dgm:pt>
    <dgm:pt modelId="{B8542AFD-6E0A-4C80-B2A0-B78A32A4AABC}" type="pres">
      <dgm:prSet presAssocID="{466E0C2F-F6A3-465E-A399-D5A9E498825E}" presName="parentLin" presStyleCnt="0"/>
      <dgm:spPr/>
    </dgm:pt>
    <dgm:pt modelId="{1CFDB213-4905-4619-81B1-DA326D63F708}" type="pres">
      <dgm:prSet presAssocID="{466E0C2F-F6A3-465E-A399-D5A9E498825E}" presName="parentLeftMargin" presStyleLbl="node1" presStyleIdx="4" presStyleCnt="6"/>
      <dgm:spPr/>
      <dgm:t>
        <a:bodyPr/>
        <a:lstStyle/>
        <a:p>
          <a:endParaRPr lang="es-ES"/>
        </a:p>
      </dgm:t>
    </dgm:pt>
    <dgm:pt modelId="{A164AAEC-C764-43FB-9C34-D1A83DF92A10}" type="pres">
      <dgm:prSet presAssocID="{466E0C2F-F6A3-465E-A399-D5A9E498825E}" presName="parentText" presStyleLbl="node1" presStyleIdx="5" presStyleCnt="6" custLinFactY="-394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583E6B-D8AF-4036-80B2-9F24A9C6F54E}" type="pres">
      <dgm:prSet presAssocID="{466E0C2F-F6A3-465E-A399-D5A9E498825E}" presName="negativeSpace" presStyleCnt="0"/>
      <dgm:spPr/>
    </dgm:pt>
    <dgm:pt modelId="{3659C9D7-E2F1-4359-8F6F-5B4B50342CC4}" type="pres">
      <dgm:prSet presAssocID="{466E0C2F-F6A3-465E-A399-D5A9E498825E}" presName="childText" presStyleLbl="conFgAcc1" presStyleIdx="5" presStyleCnt="6" custLinFactY="-7031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611A498-9B2D-4E7C-A770-6F0493AC5A03}" srcId="{924793DE-1224-4206-A1EC-8A14A75AAADC}" destId="{F1475439-FE40-4A13-A041-EA8F75775F9F}" srcOrd="2" destOrd="0" parTransId="{5B6872F4-7506-4D61-8E6A-A41AA320A38C}" sibTransId="{AE94FE33-E52E-490E-B73C-49ED71514A47}"/>
    <dgm:cxn modelId="{4E4D90D5-59A1-460C-A209-08E4837F49CC}" type="presOf" srcId="{A2E1A300-956A-4D20-B390-1B26FC3D5B19}" destId="{3659C9D7-E2F1-4359-8F6F-5B4B50342CC4}" srcOrd="0" destOrd="2" presId="urn:microsoft.com/office/officeart/2005/8/layout/list1"/>
    <dgm:cxn modelId="{361C1994-02BF-41B9-B701-AAA576A7B052}" type="presOf" srcId="{F1475439-FE40-4A13-A041-EA8F75775F9F}" destId="{3659C9D7-E2F1-4359-8F6F-5B4B50342CC4}" srcOrd="0" destOrd="4" presId="urn:microsoft.com/office/officeart/2005/8/layout/list1"/>
    <dgm:cxn modelId="{D1D8A021-EE2A-4DAA-A66C-46B2AF683AA7}" type="presOf" srcId="{924793DE-1224-4206-A1EC-8A14A75AAADC}" destId="{3659C9D7-E2F1-4359-8F6F-5B4B50342CC4}" srcOrd="0" destOrd="1" presId="urn:microsoft.com/office/officeart/2005/8/layout/list1"/>
    <dgm:cxn modelId="{92DEF5CF-4B5D-4943-9DD4-53B0A2B8FB9F}" type="presOf" srcId="{2AE0C228-B262-4509-AC28-35767108CA29}" destId="{1C89FC1D-162E-44F5-BBBD-92D69E03516D}" srcOrd="1" destOrd="0" presId="urn:microsoft.com/office/officeart/2005/8/layout/list1"/>
    <dgm:cxn modelId="{90A6043D-5BF4-4EB4-89B8-B8B30DA87A99}" type="presOf" srcId="{C0D34420-E0AF-4D41-A756-C4E075192FA1}" destId="{98969104-512F-4B9A-AE2E-AEF705202842}" srcOrd="0" destOrd="0" presId="urn:microsoft.com/office/officeart/2005/8/layout/list1"/>
    <dgm:cxn modelId="{FC1D0F98-0146-4293-9C7C-053B708BCEB8}" srcId="{466E0C2F-F6A3-465E-A399-D5A9E498825E}" destId="{0C256022-C1C6-4879-B9BC-497B84FE6F3C}" srcOrd="0" destOrd="0" parTransId="{8C51FBD1-75BC-419B-9190-7366FDB0D694}" sibTransId="{03D70CAB-DCC2-45E9-8FB4-D3A31362D70C}"/>
    <dgm:cxn modelId="{1EC57142-F1A4-4360-8DBB-079D9AF5A69E}" type="presOf" srcId="{A2310AF3-BA06-4D77-8E54-50362E3FDEDB}" destId="{5A199F74-9EDB-4527-BB39-B494966DA945}" srcOrd="0" destOrd="2" presId="urn:microsoft.com/office/officeart/2005/8/layout/list1"/>
    <dgm:cxn modelId="{8D1AC1B3-451E-42B8-9753-49733417BD73}" srcId="{2AE0C228-B262-4509-AC28-35767108CA29}" destId="{9EF82C31-DC7C-4CC3-AD35-8032C9031861}" srcOrd="1" destOrd="0" parTransId="{356585A8-621C-4543-A567-CD6F082A0D4D}" sibTransId="{ED3947F9-FBDE-4B54-B542-DC6973FA5AAD}"/>
    <dgm:cxn modelId="{A28EFCA2-524B-4C02-869E-8B702925F70A}" srcId="{26DBAE14-17BA-498A-95F1-9522FD52E69C}" destId="{D444EED4-C486-420B-94F6-932BAD17B24E}" srcOrd="0" destOrd="0" parTransId="{1A30FD71-DD88-4056-B88D-334C73C9E697}" sibTransId="{4D8F9ADF-AB2F-4DEF-AAA4-6BA2285DA1A8}"/>
    <dgm:cxn modelId="{F295B14C-345F-4537-A533-2C094AF9E129}" srcId="{3686760D-38BF-4DA7-AE36-A8DAC02A0E0D}" destId="{A1F3F2B9-E6FE-4D07-8B88-0895424C6B6F}" srcOrd="1" destOrd="0" parTransId="{05C10D7A-CD11-4EA3-8DE4-BBDBF2EA7406}" sibTransId="{7D05A842-CC30-441B-BBF7-A0A45CB2C8A3}"/>
    <dgm:cxn modelId="{C10C190B-C171-4F30-9920-7D128EA6FF1F}" srcId="{2AE0C228-B262-4509-AC28-35767108CA29}" destId="{D9EFF009-061F-4C21-8076-AF2E9CE4FD2E}" srcOrd="0" destOrd="0" parTransId="{B4D23106-EA9E-4112-B536-7402FF7DF689}" sibTransId="{2F49AF51-6A0E-428D-9074-AC09E47C10B0}"/>
    <dgm:cxn modelId="{B9FBCC04-0C1C-451A-89EF-07C6B5C3E8D5}" type="presOf" srcId="{9EF82C31-DC7C-4CC3-AD35-8032C9031861}" destId="{CBC81776-CFC5-44D9-B3B7-2D123FDF0090}" srcOrd="0" destOrd="1" presId="urn:microsoft.com/office/officeart/2005/8/layout/list1"/>
    <dgm:cxn modelId="{C4F7A7D4-0211-4E4E-846B-1597B163BA47}" type="presOf" srcId="{883A90DB-BAB0-4C00-995E-3653A66EE6B9}" destId="{A0D0F855-3791-4D55-B983-5424C9C66D2D}" srcOrd="0" destOrd="1" presId="urn:microsoft.com/office/officeart/2005/8/layout/list1"/>
    <dgm:cxn modelId="{F1003F92-4AA9-448E-B282-8832DA948CB3}" type="presOf" srcId="{8E5AEB49-0B2E-4AA7-9A00-C7C6979809C9}" destId="{EF788BD6-C85F-4A6A-A5C0-CD0D5F50D11D}" srcOrd="1" destOrd="0" presId="urn:microsoft.com/office/officeart/2005/8/layout/list1"/>
    <dgm:cxn modelId="{4046D8DE-C412-4D83-B517-4DC1EEF7BEB0}" srcId="{924793DE-1224-4206-A1EC-8A14A75AAADC}" destId="{A2E1A300-956A-4D20-B390-1B26FC3D5B19}" srcOrd="0" destOrd="0" parTransId="{BEAFDCD2-AABE-4239-9C5F-CB23C345D7A1}" sibTransId="{FF26D822-A9EB-472D-9AE1-C9EDCC16FE4E}"/>
    <dgm:cxn modelId="{3B50AA25-55E0-40C1-8F0B-DC11BBC6775C}" srcId="{F55EB6F7-4091-4AAB-BA7B-25C7BF6FD879}" destId="{8E5AEB49-0B2E-4AA7-9A00-C7C6979809C9}" srcOrd="0" destOrd="0" parTransId="{BDC2B31C-BB3C-4251-A6B4-30DA6BBC5007}" sibTransId="{488E86AB-5805-47FD-BA50-93C4E14E31A9}"/>
    <dgm:cxn modelId="{5EB86460-50B2-42FB-B45D-1D7F36F54EC0}" srcId="{F55EB6F7-4091-4AAB-BA7B-25C7BF6FD879}" destId="{3686760D-38BF-4DA7-AE36-A8DAC02A0E0D}" srcOrd="3" destOrd="0" parTransId="{D88FAA5F-7A45-4F5F-A879-CA362A6B45E5}" sibTransId="{8BE0B758-D829-4C1B-9AE0-1BD5BA019898}"/>
    <dgm:cxn modelId="{4E634C17-C814-4472-87B6-D497C51FD04E}" type="presOf" srcId="{D444EED4-C486-420B-94F6-932BAD17B24E}" destId="{A0D0F855-3791-4D55-B983-5424C9C66D2D}" srcOrd="0" destOrd="3" presId="urn:microsoft.com/office/officeart/2005/8/layout/list1"/>
    <dgm:cxn modelId="{977D8DDC-A7C2-434E-ACE3-182164B2F410}" type="presOf" srcId="{4ECFE047-B8CD-40AE-B9D7-44FF13CE0817}" destId="{864F5790-ED36-4EC1-96E9-F9D66F0304A4}" srcOrd="0" destOrd="0" presId="urn:microsoft.com/office/officeart/2005/8/layout/list1"/>
    <dgm:cxn modelId="{5ABD88D8-B499-450C-82A9-A76036A7ADC9}" srcId="{F55EB6F7-4091-4AAB-BA7B-25C7BF6FD879}" destId="{CC33E965-0F0B-42E3-8B36-3336E6573DB7}" srcOrd="4" destOrd="0" parTransId="{48764290-491C-4548-8A58-A69364949767}" sibTransId="{962E5142-9A4C-46BF-BB5F-040B45A898A5}"/>
    <dgm:cxn modelId="{F2046BC3-CDB3-44A7-A50F-232A128B77A3}" type="presOf" srcId="{B2670C8C-2337-48EC-BAE5-F0AF476A3F34}" destId="{A0D0F855-3791-4D55-B983-5424C9C66D2D}" srcOrd="0" destOrd="0" presId="urn:microsoft.com/office/officeart/2005/8/layout/list1"/>
    <dgm:cxn modelId="{9D1981CF-A596-4B8C-B4E7-6CC5D5A16BD6}" srcId="{8E5AEB49-0B2E-4AA7-9A00-C7C6979809C9}" destId="{A2310AF3-BA06-4D77-8E54-50362E3FDEDB}" srcOrd="2" destOrd="0" parTransId="{49BAD398-ED0F-4901-A1DB-8420DDA56F52}" sibTransId="{348B497A-A510-481A-BCDE-4415F2E6E9BC}"/>
    <dgm:cxn modelId="{1B71570E-DE61-4AA6-B590-B214BE87DB51}" srcId="{CC33E965-0F0B-42E3-8B36-3336E6573DB7}" destId="{603E3BFE-1538-49F2-972A-51C8D5A47727}" srcOrd="0" destOrd="0" parTransId="{47B0E442-5613-47FF-B646-573AFAAB0B31}" sibTransId="{24A73BCA-F209-4ED0-9500-A9C8FA3A16B6}"/>
    <dgm:cxn modelId="{0CD719DF-02E9-49B7-BA80-0C66CE027B1C}" type="presOf" srcId="{466E0C2F-F6A3-465E-A399-D5A9E498825E}" destId="{A164AAEC-C764-43FB-9C34-D1A83DF92A10}" srcOrd="1" destOrd="0" presId="urn:microsoft.com/office/officeart/2005/8/layout/list1"/>
    <dgm:cxn modelId="{0F1F45D8-3C6E-4195-8130-CEF83CE1F94B}" type="presOf" srcId="{A1F3F2B9-E6FE-4D07-8B88-0895424C6B6F}" destId="{98969104-512F-4B9A-AE2E-AEF705202842}" srcOrd="0" destOrd="1" presId="urn:microsoft.com/office/officeart/2005/8/layout/list1"/>
    <dgm:cxn modelId="{03965848-34AD-4280-90BD-10520813B573}" srcId="{8E5AEB49-0B2E-4AA7-9A00-C7C6979809C9}" destId="{0BF19DC6-8F6E-471F-8E21-DA1F129FDB72}" srcOrd="0" destOrd="0" parTransId="{9E2B8CC9-C521-4229-9DFD-AA9C1D5CE1B3}" sibTransId="{570AA573-C90B-4B98-87BA-76EF80B39150}"/>
    <dgm:cxn modelId="{A1CC8051-9C1A-41F4-8BC4-6F7067282820}" srcId="{8E5AEB49-0B2E-4AA7-9A00-C7C6979809C9}" destId="{75673500-D9C0-4FF1-8EA5-1DD4E3C89F75}" srcOrd="1" destOrd="0" parTransId="{18AA9F10-C5C0-4611-AB12-0A46E7978FCC}" sibTransId="{19651FBB-F681-49FF-8389-23F75041A12C}"/>
    <dgm:cxn modelId="{1CD1DAB5-D12B-40A2-B4C4-321FC7673622}" type="presOf" srcId="{603E3BFE-1538-49F2-972A-51C8D5A47727}" destId="{CE48384F-4988-4AA0-BEC3-B8985C784D57}" srcOrd="0" destOrd="0" presId="urn:microsoft.com/office/officeart/2005/8/layout/list1"/>
    <dgm:cxn modelId="{82C15ABF-78EA-44AE-8DAE-5325843FB984}" type="presOf" srcId="{466E0C2F-F6A3-465E-A399-D5A9E498825E}" destId="{1CFDB213-4905-4619-81B1-DA326D63F708}" srcOrd="0" destOrd="0" presId="urn:microsoft.com/office/officeart/2005/8/layout/list1"/>
    <dgm:cxn modelId="{C4E31AF2-15B5-4F84-B28A-2B16995F6636}" srcId="{3686760D-38BF-4DA7-AE36-A8DAC02A0E0D}" destId="{C0D34420-E0AF-4D41-A756-C4E075192FA1}" srcOrd="0" destOrd="0" parTransId="{516EFD69-C970-45D5-A1C2-E717693D6C15}" sibTransId="{0FB41B94-1FBE-4440-A14A-754923E33309}"/>
    <dgm:cxn modelId="{EFD48922-800B-4544-B08E-2632EBB49A1B}" srcId="{2AE0C228-B262-4509-AC28-35767108CA29}" destId="{49F3897F-C716-4F24-83E4-2A0B7E4968C5}" srcOrd="2" destOrd="0" parTransId="{CCBCFEC9-C525-4C87-9AA7-CE6A667E9968}" sibTransId="{6A7D2BC1-20F5-4631-8A05-FEFB78597F47}"/>
    <dgm:cxn modelId="{62CF5868-8EF7-4B4A-958E-34F30D911D12}" type="presOf" srcId="{0BF19DC6-8F6E-471F-8E21-DA1F129FDB72}" destId="{5A199F74-9EDB-4527-BB39-B494966DA945}" srcOrd="0" destOrd="0" presId="urn:microsoft.com/office/officeart/2005/8/layout/list1"/>
    <dgm:cxn modelId="{357494E9-DA54-48A9-9780-15B168DDFC2B}" type="presOf" srcId="{CC33E965-0F0B-42E3-8B36-3336E6573DB7}" destId="{33C27773-3694-441D-8B23-5129EACE3744}" srcOrd="0" destOrd="0" presId="urn:microsoft.com/office/officeart/2005/8/layout/list1"/>
    <dgm:cxn modelId="{21CA2291-4D14-4598-9FEA-D807D69707AE}" srcId="{F55EB6F7-4091-4AAB-BA7B-25C7BF6FD879}" destId="{466E0C2F-F6A3-465E-A399-D5A9E498825E}" srcOrd="5" destOrd="0" parTransId="{BDF86E70-BE50-4118-8D4D-7D19FBC76CF1}" sibTransId="{17C405BB-0067-40B7-9745-C4ACDA61707C}"/>
    <dgm:cxn modelId="{FD37DB4E-E621-4C1D-AEBC-AFB10307379F}" srcId="{4ECFE047-B8CD-40AE-B9D7-44FF13CE0817}" destId="{883A90DB-BAB0-4C00-995E-3653A66EE6B9}" srcOrd="1" destOrd="0" parTransId="{AA5282FC-2B88-4A38-A135-426371590E28}" sibTransId="{01C54B9C-A8F9-437E-AD16-8B10E6CAE261}"/>
    <dgm:cxn modelId="{6D21417C-CFF5-49BE-8815-61DE9516558C}" srcId="{F55EB6F7-4091-4AAB-BA7B-25C7BF6FD879}" destId="{2AE0C228-B262-4509-AC28-35767108CA29}" srcOrd="1" destOrd="0" parTransId="{7D9A0EA5-CDB8-48A6-BDE9-3A938549D46F}" sibTransId="{CB29B642-B9C0-450A-8E03-847F22CEA0E3}"/>
    <dgm:cxn modelId="{2E920048-9CB4-438C-A10B-325672A81DED}" srcId="{4ECFE047-B8CD-40AE-B9D7-44FF13CE0817}" destId="{B2670C8C-2337-48EC-BAE5-F0AF476A3F34}" srcOrd="0" destOrd="0" parTransId="{15325C96-7354-4835-B0E7-BF146D349328}" sibTransId="{4FAC9EE7-59AA-42BE-AE32-6CF9F775F4B4}"/>
    <dgm:cxn modelId="{9E568614-9C25-4897-8E24-72BA0DC10606}" type="presOf" srcId="{D9EFF009-061F-4C21-8076-AF2E9CE4FD2E}" destId="{CBC81776-CFC5-44D9-B3B7-2D123FDF0090}" srcOrd="0" destOrd="0" presId="urn:microsoft.com/office/officeart/2005/8/layout/list1"/>
    <dgm:cxn modelId="{5076422B-F7AD-4EB6-96F9-71F25700E4CF}" type="presOf" srcId="{CC33E965-0F0B-42E3-8B36-3336E6573DB7}" destId="{BC4777C7-3C74-4C4C-A656-C37EC8A9BBD9}" srcOrd="1" destOrd="0" presId="urn:microsoft.com/office/officeart/2005/8/layout/list1"/>
    <dgm:cxn modelId="{39F66CE8-7F46-46BC-86D1-4EBE4111218C}" srcId="{A1F3F2B9-E6FE-4D07-8B88-0895424C6B6F}" destId="{7DA0C0A8-E817-4DB4-9CFA-154F762EE220}" srcOrd="0" destOrd="0" parTransId="{810B2BD5-60E7-45EA-9A60-FF5550E8F3A7}" sibTransId="{0016EDC3-C3BE-4B76-B23D-2A31DEF268B9}"/>
    <dgm:cxn modelId="{64DC6B38-09A9-4F7F-AEFD-8E477DD2E31D}" type="presOf" srcId="{3686760D-38BF-4DA7-AE36-A8DAC02A0E0D}" destId="{C64EC3E3-605E-40B7-BF8A-9F61DBE848EB}" srcOrd="1" destOrd="0" presId="urn:microsoft.com/office/officeart/2005/8/layout/list1"/>
    <dgm:cxn modelId="{228A6C0E-CEB8-4B37-8E77-F0F2779B71D8}" srcId="{F55EB6F7-4091-4AAB-BA7B-25C7BF6FD879}" destId="{4ECFE047-B8CD-40AE-B9D7-44FF13CE0817}" srcOrd="2" destOrd="0" parTransId="{3F25A99F-ECDE-40BE-BC97-21FA9C693CED}" sibTransId="{842A88C3-E73E-435A-BCEB-86D6BC6D3579}"/>
    <dgm:cxn modelId="{FEDD9444-7AC5-41DB-900C-259F67BBAECB}" type="presOf" srcId="{0C256022-C1C6-4879-B9BC-497B84FE6F3C}" destId="{3659C9D7-E2F1-4359-8F6F-5B4B50342CC4}" srcOrd="0" destOrd="0" presId="urn:microsoft.com/office/officeart/2005/8/layout/list1"/>
    <dgm:cxn modelId="{7B5A44AC-39FC-452C-8286-AF8007EA17DA}" type="presOf" srcId="{49F3897F-C716-4F24-83E4-2A0B7E4968C5}" destId="{CBC81776-CFC5-44D9-B3B7-2D123FDF0090}" srcOrd="0" destOrd="2" presId="urn:microsoft.com/office/officeart/2005/8/layout/list1"/>
    <dgm:cxn modelId="{9DB44965-1BD5-483F-BA57-E7848380D744}" srcId="{924793DE-1224-4206-A1EC-8A14A75AAADC}" destId="{F6932460-02EA-40C7-A270-E343EE24501F}" srcOrd="1" destOrd="0" parTransId="{F7FD21C7-59ED-412C-9EE2-29953722A765}" sibTransId="{DC149E5F-A3DD-4A0A-881A-9F7C07B7F67F}"/>
    <dgm:cxn modelId="{B7213CC4-30C5-496F-BBF8-2C892782C596}" type="presOf" srcId="{4ECFE047-B8CD-40AE-B9D7-44FF13CE0817}" destId="{C545EC38-3AE4-49C5-A4A9-41596CB6C860}" srcOrd="1" destOrd="0" presId="urn:microsoft.com/office/officeart/2005/8/layout/list1"/>
    <dgm:cxn modelId="{71BB3BEA-E396-4057-975E-1DC3E2042243}" type="presOf" srcId="{7DA0C0A8-E817-4DB4-9CFA-154F762EE220}" destId="{98969104-512F-4B9A-AE2E-AEF705202842}" srcOrd="0" destOrd="2" presId="urn:microsoft.com/office/officeart/2005/8/layout/list1"/>
    <dgm:cxn modelId="{34D81BBD-1488-402F-B83E-0B9989DA25E3}" type="presOf" srcId="{8E5AEB49-0B2E-4AA7-9A00-C7C6979809C9}" destId="{2E90BE9D-578F-4D66-A760-6A1F73ED03B4}" srcOrd="0" destOrd="0" presId="urn:microsoft.com/office/officeart/2005/8/layout/list1"/>
    <dgm:cxn modelId="{AF38DA6B-6315-4FFE-8790-175666E605CD}" type="presOf" srcId="{F55EB6F7-4091-4AAB-BA7B-25C7BF6FD879}" destId="{48C1873B-B80B-4E54-B3D9-81602CB4A944}" srcOrd="0" destOrd="0" presId="urn:microsoft.com/office/officeart/2005/8/layout/list1"/>
    <dgm:cxn modelId="{FAC9DB91-51AA-4AFF-B114-FD4A275286C8}" srcId="{4ECFE047-B8CD-40AE-B9D7-44FF13CE0817}" destId="{26DBAE14-17BA-498A-95F1-9522FD52E69C}" srcOrd="2" destOrd="0" parTransId="{DDE0B6EE-86EE-4250-8C40-F2823873ECD3}" sibTransId="{C6ACA2CD-BA02-48F8-93A6-2D035EEF81FC}"/>
    <dgm:cxn modelId="{E66B2B25-7F58-4FB0-ACAB-39A27F36FBFB}" type="presOf" srcId="{3686760D-38BF-4DA7-AE36-A8DAC02A0E0D}" destId="{FD509DA9-DA25-4A20-83F8-F3F5D449854B}" srcOrd="0" destOrd="0" presId="urn:microsoft.com/office/officeart/2005/8/layout/list1"/>
    <dgm:cxn modelId="{E4A74482-F14F-4F76-8D3C-4D778BCA7803}" type="presOf" srcId="{F6932460-02EA-40C7-A270-E343EE24501F}" destId="{3659C9D7-E2F1-4359-8F6F-5B4B50342CC4}" srcOrd="0" destOrd="3" presId="urn:microsoft.com/office/officeart/2005/8/layout/list1"/>
    <dgm:cxn modelId="{C5F0E5F8-7B30-4AB9-ADFE-EBB401536332}" type="presOf" srcId="{75673500-D9C0-4FF1-8EA5-1DD4E3C89F75}" destId="{5A199F74-9EDB-4527-BB39-B494966DA945}" srcOrd="0" destOrd="1" presId="urn:microsoft.com/office/officeart/2005/8/layout/list1"/>
    <dgm:cxn modelId="{FF80026B-190C-4B62-965A-90480B7C597A}" type="presOf" srcId="{2AE0C228-B262-4509-AC28-35767108CA29}" destId="{A2C3C7FF-1E29-4D30-89FE-E506393BD3F0}" srcOrd="0" destOrd="0" presId="urn:microsoft.com/office/officeart/2005/8/layout/list1"/>
    <dgm:cxn modelId="{99937DA1-DBF7-4843-904C-01C83AC02C87}" srcId="{466E0C2F-F6A3-465E-A399-D5A9E498825E}" destId="{924793DE-1224-4206-A1EC-8A14A75AAADC}" srcOrd="1" destOrd="0" parTransId="{48B60C2C-C7D6-4AF1-81D7-83471687F217}" sibTransId="{328269F0-5E32-4B87-BED1-6672A8BEBD28}"/>
    <dgm:cxn modelId="{04A94434-5A7E-434A-947A-4741057433F1}" type="presOf" srcId="{26DBAE14-17BA-498A-95F1-9522FD52E69C}" destId="{A0D0F855-3791-4D55-B983-5424C9C66D2D}" srcOrd="0" destOrd="2" presId="urn:microsoft.com/office/officeart/2005/8/layout/list1"/>
    <dgm:cxn modelId="{E668F919-EA88-4D69-94AF-D48380815D56}" type="presParOf" srcId="{48C1873B-B80B-4E54-B3D9-81602CB4A944}" destId="{7D45C70E-7F8F-4DFA-88F8-9CEF2685F501}" srcOrd="0" destOrd="0" presId="urn:microsoft.com/office/officeart/2005/8/layout/list1"/>
    <dgm:cxn modelId="{8D9BCAAC-7A75-44DC-BADE-C34756D65361}" type="presParOf" srcId="{7D45C70E-7F8F-4DFA-88F8-9CEF2685F501}" destId="{2E90BE9D-578F-4D66-A760-6A1F73ED03B4}" srcOrd="0" destOrd="0" presId="urn:microsoft.com/office/officeart/2005/8/layout/list1"/>
    <dgm:cxn modelId="{5A16BE7F-A9A7-4DEC-914B-0C006CE08570}" type="presParOf" srcId="{7D45C70E-7F8F-4DFA-88F8-9CEF2685F501}" destId="{EF788BD6-C85F-4A6A-A5C0-CD0D5F50D11D}" srcOrd="1" destOrd="0" presId="urn:microsoft.com/office/officeart/2005/8/layout/list1"/>
    <dgm:cxn modelId="{320C19F6-7722-4FCD-9199-998AF35610C3}" type="presParOf" srcId="{48C1873B-B80B-4E54-B3D9-81602CB4A944}" destId="{85FE4AAF-1CF4-411E-85CA-4DA8C82A6B0E}" srcOrd="1" destOrd="0" presId="urn:microsoft.com/office/officeart/2005/8/layout/list1"/>
    <dgm:cxn modelId="{52979601-D3D7-46AC-A7BF-A24DD834F931}" type="presParOf" srcId="{48C1873B-B80B-4E54-B3D9-81602CB4A944}" destId="{5A199F74-9EDB-4527-BB39-B494966DA945}" srcOrd="2" destOrd="0" presId="urn:microsoft.com/office/officeart/2005/8/layout/list1"/>
    <dgm:cxn modelId="{B62818D4-57DF-4CDE-AF22-3E9044484263}" type="presParOf" srcId="{48C1873B-B80B-4E54-B3D9-81602CB4A944}" destId="{A4D7C19D-3942-4217-AF8C-973EECF41537}" srcOrd="3" destOrd="0" presId="urn:microsoft.com/office/officeart/2005/8/layout/list1"/>
    <dgm:cxn modelId="{3F252F29-7F95-4C03-AFDF-ADA6C0280D64}" type="presParOf" srcId="{48C1873B-B80B-4E54-B3D9-81602CB4A944}" destId="{F70A20D7-D3C5-4C72-B92B-908EF65F5216}" srcOrd="4" destOrd="0" presId="urn:microsoft.com/office/officeart/2005/8/layout/list1"/>
    <dgm:cxn modelId="{8D5B44B6-C70C-4A7F-A7FB-4DBC55AB3353}" type="presParOf" srcId="{F70A20D7-D3C5-4C72-B92B-908EF65F5216}" destId="{A2C3C7FF-1E29-4D30-89FE-E506393BD3F0}" srcOrd="0" destOrd="0" presId="urn:microsoft.com/office/officeart/2005/8/layout/list1"/>
    <dgm:cxn modelId="{23075C51-8790-467C-9549-79CA038592E8}" type="presParOf" srcId="{F70A20D7-D3C5-4C72-B92B-908EF65F5216}" destId="{1C89FC1D-162E-44F5-BBBD-92D69E03516D}" srcOrd="1" destOrd="0" presId="urn:microsoft.com/office/officeart/2005/8/layout/list1"/>
    <dgm:cxn modelId="{ED4318F5-0C24-476D-9F52-B570645210C0}" type="presParOf" srcId="{48C1873B-B80B-4E54-B3D9-81602CB4A944}" destId="{EFB54761-EA30-4B47-A271-E8B396D2FFFA}" srcOrd="5" destOrd="0" presId="urn:microsoft.com/office/officeart/2005/8/layout/list1"/>
    <dgm:cxn modelId="{EAE1A787-7F70-43EE-BD57-A4B192A52AB5}" type="presParOf" srcId="{48C1873B-B80B-4E54-B3D9-81602CB4A944}" destId="{CBC81776-CFC5-44D9-B3B7-2D123FDF0090}" srcOrd="6" destOrd="0" presId="urn:microsoft.com/office/officeart/2005/8/layout/list1"/>
    <dgm:cxn modelId="{D8CAE39E-469B-42CF-9B12-07DA5919E925}" type="presParOf" srcId="{48C1873B-B80B-4E54-B3D9-81602CB4A944}" destId="{AEDE546E-351A-4AA7-B322-B205C78741DB}" srcOrd="7" destOrd="0" presId="urn:microsoft.com/office/officeart/2005/8/layout/list1"/>
    <dgm:cxn modelId="{D9A78213-2703-4D5B-895D-C4CB059A7025}" type="presParOf" srcId="{48C1873B-B80B-4E54-B3D9-81602CB4A944}" destId="{EB95948A-5767-4349-A802-3878BBA0A80F}" srcOrd="8" destOrd="0" presId="urn:microsoft.com/office/officeart/2005/8/layout/list1"/>
    <dgm:cxn modelId="{D1E4BE23-33CE-45E5-9F11-67DAB3211091}" type="presParOf" srcId="{EB95948A-5767-4349-A802-3878BBA0A80F}" destId="{864F5790-ED36-4EC1-96E9-F9D66F0304A4}" srcOrd="0" destOrd="0" presId="urn:microsoft.com/office/officeart/2005/8/layout/list1"/>
    <dgm:cxn modelId="{689B53AC-C8D6-4D33-97FF-6D90305B4D6A}" type="presParOf" srcId="{EB95948A-5767-4349-A802-3878BBA0A80F}" destId="{C545EC38-3AE4-49C5-A4A9-41596CB6C860}" srcOrd="1" destOrd="0" presId="urn:microsoft.com/office/officeart/2005/8/layout/list1"/>
    <dgm:cxn modelId="{52892869-3DD5-4130-9C91-F36E1F38A835}" type="presParOf" srcId="{48C1873B-B80B-4E54-B3D9-81602CB4A944}" destId="{DF19D911-6B29-4AEA-97BD-100464005E62}" srcOrd="9" destOrd="0" presId="urn:microsoft.com/office/officeart/2005/8/layout/list1"/>
    <dgm:cxn modelId="{5FB33F65-170B-4EF9-B185-402FD907310D}" type="presParOf" srcId="{48C1873B-B80B-4E54-B3D9-81602CB4A944}" destId="{A0D0F855-3791-4D55-B983-5424C9C66D2D}" srcOrd="10" destOrd="0" presId="urn:microsoft.com/office/officeart/2005/8/layout/list1"/>
    <dgm:cxn modelId="{C4D8B674-A4D3-4434-B7BC-806C4B2E94F0}" type="presParOf" srcId="{48C1873B-B80B-4E54-B3D9-81602CB4A944}" destId="{07C274EB-60A4-4BB7-B60E-0C9A2A356757}" srcOrd="11" destOrd="0" presId="urn:microsoft.com/office/officeart/2005/8/layout/list1"/>
    <dgm:cxn modelId="{195DD1E0-475C-4C7C-AE2E-75D315F7A423}" type="presParOf" srcId="{48C1873B-B80B-4E54-B3D9-81602CB4A944}" destId="{15671C4A-FB90-4CFE-9296-00643AA994F2}" srcOrd="12" destOrd="0" presId="urn:microsoft.com/office/officeart/2005/8/layout/list1"/>
    <dgm:cxn modelId="{8620409A-61CB-402C-A853-0D306573050A}" type="presParOf" srcId="{15671C4A-FB90-4CFE-9296-00643AA994F2}" destId="{FD509DA9-DA25-4A20-83F8-F3F5D449854B}" srcOrd="0" destOrd="0" presId="urn:microsoft.com/office/officeart/2005/8/layout/list1"/>
    <dgm:cxn modelId="{4EB5F320-69D7-45BA-9864-32987C3259FF}" type="presParOf" srcId="{15671C4A-FB90-4CFE-9296-00643AA994F2}" destId="{C64EC3E3-605E-40B7-BF8A-9F61DBE848EB}" srcOrd="1" destOrd="0" presId="urn:microsoft.com/office/officeart/2005/8/layout/list1"/>
    <dgm:cxn modelId="{8C9EAC2A-C167-4090-A3AB-2498D0723885}" type="presParOf" srcId="{48C1873B-B80B-4E54-B3D9-81602CB4A944}" destId="{519C81D6-7050-4A2E-B344-E23F90B66CFE}" srcOrd="13" destOrd="0" presId="urn:microsoft.com/office/officeart/2005/8/layout/list1"/>
    <dgm:cxn modelId="{BDA33A3E-2784-4E01-868C-FC2C477D2B24}" type="presParOf" srcId="{48C1873B-B80B-4E54-B3D9-81602CB4A944}" destId="{98969104-512F-4B9A-AE2E-AEF705202842}" srcOrd="14" destOrd="0" presId="urn:microsoft.com/office/officeart/2005/8/layout/list1"/>
    <dgm:cxn modelId="{FAA0DA50-9C05-4EFA-9E35-55EEBF86E970}" type="presParOf" srcId="{48C1873B-B80B-4E54-B3D9-81602CB4A944}" destId="{A3758FBC-4281-47CB-B051-F1153342C8FD}" srcOrd="15" destOrd="0" presId="urn:microsoft.com/office/officeart/2005/8/layout/list1"/>
    <dgm:cxn modelId="{57379F68-6C9F-4367-9E56-038834D4FE89}" type="presParOf" srcId="{48C1873B-B80B-4E54-B3D9-81602CB4A944}" destId="{4A5EBEA5-0E64-430B-80D6-7565DDAB52E4}" srcOrd="16" destOrd="0" presId="urn:microsoft.com/office/officeart/2005/8/layout/list1"/>
    <dgm:cxn modelId="{267A982E-C2C4-4A55-9ACA-7AFEC3FA30E8}" type="presParOf" srcId="{4A5EBEA5-0E64-430B-80D6-7565DDAB52E4}" destId="{33C27773-3694-441D-8B23-5129EACE3744}" srcOrd="0" destOrd="0" presId="urn:microsoft.com/office/officeart/2005/8/layout/list1"/>
    <dgm:cxn modelId="{4B4E1195-EB2B-4273-AD60-9C4A39B357A4}" type="presParOf" srcId="{4A5EBEA5-0E64-430B-80D6-7565DDAB52E4}" destId="{BC4777C7-3C74-4C4C-A656-C37EC8A9BBD9}" srcOrd="1" destOrd="0" presId="urn:microsoft.com/office/officeart/2005/8/layout/list1"/>
    <dgm:cxn modelId="{BDAC2F8C-A813-48BD-AF50-B12EB91DC83B}" type="presParOf" srcId="{48C1873B-B80B-4E54-B3D9-81602CB4A944}" destId="{9C544169-6C91-43BA-B21F-74E3E31BBBEC}" srcOrd="17" destOrd="0" presId="urn:microsoft.com/office/officeart/2005/8/layout/list1"/>
    <dgm:cxn modelId="{D3E1B9E3-8861-4B5E-95BA-10EE7D2F6666}" type="presParOf" srcId="{48C1873B-B80B-4E54-B3D9-81602CB4A944}" destId="{CE48384F-4988-4AA0-BEC3-B8985C784D57}" srcOrd="18" destOrd="0" presId="urn:microsoft.com/office/officeart/2005/8/layout/list1"/>
    <dgm:cxn modelId="{9FE212B7-443C-433A-81A8-DDD29BF92527}" type="presParOf" srcId="{48C1873B-B80B-4E54-B3D9-81602CB4A944}" destId="{B3FA4486-7F8C-482C-ABEC-C6BB500566AC}" srcOrd="19" destOrd="0" presId="urn:microsoft.com/office/officeart/2005/8/layout/list1"/>
    <dgm:cxn modelId="{ADC490D8-B5BD-4C31-B951-F2F033501C87}" type="presParOf" srcId="{48C1873B-B80B-4E54-B3D9-81602CB4A944}" destId="{B8542AFD-6E0A-4C80-B2A0-B78A32A4AABC}" srcOrd="20" destOrd="0" presId="urn:microsoft.com/office/officeart/2005/8/layout/list1"/>
    <dgm:cxn modelId="{88251D63-CC07-409D-9DAA-DB4229235B1B}" type="presParOf" srcId="{B8542AFD-6E0A-4C80-B2A0-B78A32A4AABC}" destId="{1CFDB213-4905-4619-81B1-DA326D63F708}" srcOrd="0" destOrd="0" presId="urn:microsoft.com/office/officeart/2005/8/layout/list1"/>
    <dgm:cxn modelId="{32ABCDB9-4401-4C2D-95D0-3159A88BA023}" type="presParOf" srcId="{B8542AFD-6E0A-4C80-B2A0-B78A32A4AABC}" destId="{A164AAEC-C764-43FB-9C34-D1A83DF92A10}" srcOrd="1" destOrd="0" presId="urn:microsoft.com/office/officeart/2005/8/layout/list1"/>
    <dgm:cxn modelId="{DA81BF3C-E726-4D2E-A383-D9E9009078BF}" type="presParOf" srcId="{48C1873B-B80B-4E54-B3D9-81602CB4A944}" destId="{BD583E6B-D8AF-4036-80B2-9F24A9C6F54E}" srcOrd="21" destOrd="0" presId="urn:microsoft.com/office/officeart/2005/8/layout/list1"/>
    <dgm:cxn modelId="{158C2A37-C6A0-4175-8692-C28341D96450}" type="presParOf" srcId="{48C1873B-B80B-4E54-B3D9-81602CB4A944}" destId="{3659C9D7-E2F1-4359-8F6F-5B4B50342CC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54F5CC-7E83-4299-9DB8-674DA1806649}" type="doc">
      <dgm:prSet loTypeId="urn:microsoft.com/office/officeart/2005/8/layout/arrow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A517E16-3A5E-4EA0-845F-5AE50F71089D}">
      <dgm:prSet/>
      <dgm:spPr/>
      <dgm:t>
        <a:bodyPr/>
        <a:lstStyle/>
        <a:p>
          <a:pPr rtl="0"/>
          <a:r>
            <a:rPr lang="es-ES" sz="2000" b="1" u="sng" dirty="0" smtClean="0">
              <a:solidFill>
                <a:srgbClr val="C00000"/>
              </a:solidFill>
            </a:rPr>
            <a:t>Las normas en el espacio: </a:t>
          </a:r>
          <a:endParaRPr lang="es-ES_tradnl" sz="2000" b="1" u="sng" dirty="0">
            <a:solidFill>
              <a:srgbClr val="C00000"/>
            </a:solidFill>
          </a:endParaRPr>
        </a:p>
      </dgm:t>
    </dgm:pt>
    <dgm:pt modelId="{EF8BF30B-AC04-479D-919F-CFBDE236E843}" type="parTrans" cxnId="{81C56075-1795-4A76-8FB6-A6E18EC658A6}">
      <dgm:prSet/>
      <dgm:spPr/>
      <dgm:t>
        <a:bodyPr/>
        <a:lstStyle/>
        <a:p>
          <a:endParaRPr lang="es-ES_tradnl"/>
        </a:p>
      </dgm:t>
    </dgm:pt>
    <dgm:pt modelId="{D027AA5C-5D3B-4E03-AD30-422E0AAD405E}" type="sibTrans" cxnId="{81C56075-1795-4A76-8FB6-A6E18EC658A6}">
      <dgm:prSet/>
      <dgm:spPr/>
      <dgm:t>
        <a:bodyPr/>
        <a:lstStyle/>
        <a:p>
          <a:endParaRPr lang="es-ES_tradnl"/>
        </a:p>
      </dgm:t>
    </dgm:pt>
    <dgm:pt modelId="{3E626EDB-C740-4CA5-AF87-4513D4A66C2A}">
      <dgm:prSet custT="1"/>
      <dgm:spPr/>
      <dgm:t>
        <a:bodyPr/>
        <a:lstStyle/>
        <a:p>
          <a:pPr rtl="0"/>
          <a:r>
            <a:rPr lang="es-ES" sz="2000" dirty="0" smtClean="0"/>
            <a:t>Derecho interregional: Ley personal</a:t>
          </a:r>
          <a:endParaRPr lang="es-ES_tradnl" sz="2000" dirty="0"/>
        </a:p>
      </dgm:t>
    </dgm:pt>
    <dgm:pt modelId="{3FDBEA36-A92E-42A8-A5D4-660330B37423}" type="parTrans" cxnId="{12C0B2CF-BD50-4043-9E0A-A6C16463549E}">
      <dgm:prSet/>
      <dgm:spPr/>
      <dgm:t>
        <a:bodyPr/>
        <a:lstStyle/>
        <a:p>
          <a:endParaRPr lang="es-ES_tradnl"/>
        </a:p>
      </dgm:t>
    </dgm:pt>
    <dgm:pt modelId="{7CB84557-427F-4DE9-9333-45BC3D7410D8}" type="sibTrans" cxnId="{12C0B2CF-BD50-4043-9E0A-A6C16463549E}">
      <dgm:prSet/>
      <dgm:spPr/>
      <dgm:t>
        <a:bodyPr/>
        <a:lstStyle/>
        <a:p>
          <a:endParaRPr lang="es-ES_tradnl"/>
        </a:p>
      </dgm:t>
    </dgm:pt>
    <dgm:pt modelId="{0F64221F-886D-4875-B7FD-B0625194FDA6}">
      <dgm:prSet/>
      <dgm:spPr/>
      <dgm:t>
        <a:bodyPr/>
        <a:lstStyle/>
        <a:p>
          <a:pPr rtl="0"/>
          <a:r>
            <a:rPr lang="es-ES" sz="2300" b="1" u="sng" dirty="0" smtClean="0">
              <a:solidFill>
                <a:srgbClr val="FF0000"/>
              </a:solidFill>
            </a:rPr>
            <a:t>Elemento de extranjería: </a:t>
          </a:r>
          <a:endParaRPr lang="es-ES_tradnl" sz="2300" b="1" u="sng" dirty="0">
            <a:solidFill>
              <a:srgbClr val="FF0000"/>
            </a:solidFill>
          </a:endParaRPr>
        </a:p>
      </dgm:t>
    </dgm:pt>
    <dgm:pt modelId="{2B318EB9-1DB1-44CC-AA4E-A66F9DE0511A}" type="parTrans" cxnId="{D8A21E2B-21D3-442A-BCE6-5774091F90CA}">
      <dgm:prSet/>
      <dgm:spPr/>
      <dgm:t>
        <a:bodyPr/>
        <a:lstStyle/>
        <a:p>
          <a:endParaRPr lang="es-ES_tradnl"/>
        </a:p>
      </dgm:t>
    </dgm:pt>
    <dgm:pt modelId="{E7EA7712-D26D-40D4-9A1C-F24CC5440DC2}" type="sibTrans" cxnId="{D8A21E2B-21D3-442A-BCE6-5774091F90CA}">
      <dgm:prSet/>
      <dgm:spPr/>
      <dgm:t>
        <a:bodyPr/>
        <a:lstStyle/>
        <a:p>
          <a:endParaRPr lang="es-ES_tradnl"/>
        </a:p>
      </dgm:t>
    </dgm:pt>
    <dgm:pt modelId="{9DFB6BE9-AF34-41D0-AE2B-38264E78CD10}">
      <dgm:prSet custT="1"/>
      <dgm:spPr/>
      <dgm:t>
        <a:bodyPr/>
        <a:lstStyle/>
        <a:p>
          <a:pPr rtl="0"/>
          <a:r>
            <a:rPr lang="es-ES" sz="2000" dirty="0" smtClean="0"/>
            <a:t>El R. </a:t>
          </a:r>
          <a:r>
            <a:rPr lang="es-ES" sz="2000" dirty="0" smtClean="0">
              <a:hlinkClick xmlns:r="http://schemas.openxmlformats.org/officeDocument/2006/relationships" r:id="rId1"/>
            </a:rPr>
            <a:t>(UE) 650/2012</a:t>
          </a:r>
          <a:r>
            <a:rPr lang="es-ES" sz="2000" dirty="0" smtClean="0"/>
            <a:t>: arts. 21, 22 y 36</a:t>
          </a:r>
          <a:endParaRPr lang="es-ES_tradnl" sz="2000" dirty="0"/>
        </a:p>
      </dgm:t>
    </dgm:pt>
    <dgm:pt modelId="{D29D70B4-3713-41A2-BABB-4684128D3B87}" type="parTrans" cxnId="{801C7CFB-2B53-4881-BD3B-E58BFDEBC943}">
      <dgm:prSet/>
      <dgm:spPr/>
      <dgm:t>
        <a:bodyPr/>
        <a:lstStyle/>
        <a:p>
          <a:endParaRPr lang="es-ES_tradnl"/>
        </a:p>
      </dgm:t>
    </dgm:pt>
    <dgm:pt modelId="{ACD70A55-6AEB-42DA-83A7-920390511A80}" type="sibTrans" cxnId="{801C7CFB-2B53-4881-BD3B-E58BFDEBC943}">
      <dgm:prSet/>
      <dgm:spPr/>
      <dgm:t>
        <a:bodyPr/>
        <a:lstStyle/>
        <a:p>
          <a:endParaRPr lang="es-ES_tradnl"/>
        </a:p>
      </dgm:t>
    </dgm:pt>
    <dgm:pt modelId="{8E83D65D-1F73-448A-8EF2-4D501E1BE86E}">
      <dgm:prSet custT="1"/>
      <dgm:spPr/>
      <dgm:t>
        <a:bodyPr/>
        <a:lstStyle/>
        <a:p>
          <a:pPr rtl="0"/>
          <a:r>
            <a:rPr lang="es-ES" sz="2000" dirty="0" smtClean="0"/>
            <a:t>Efectos colaterales: la viudedad foral: art. 22.2.b) RUE 650/2012 los </a:t>
          </a:r>
          <a:r>
            <a:rPr lang="es-ES" sz="2000" dirty="0" smtClean="0">
              <a:hlinkClick xmlns:r="http://schemas.openxmlformats.org/officeDocument/2006/relationships" r:id="rId2"/>
            </a:rPr>
            <a:t>arts. 9.8 </a:t>
          </a:r>
          <a:r>
            <a:rPr lang="es-ES" sz="2000" dirty="0" smtClean="0"/>
            <a:t>y </a:t>
          </a:r>
          <a:r>
            <a:rPr lang="es-ES" sz="2000" dirty="0" smtClean="0">
              <a:hlinkClick xmlns:r="http://schemas.openxmlformats.org/officeDocument/2006/relationships" r:id="rId3"/>
            </a:rPr>
            <a:t>16.2</a:t>
          </a:r>
          <a:r>
            <a:rPr lang="es-ES" sz="2000" dirty="0" smtClean="0"/>
            <a:t>. </a:t>
          </a:r>
          <a:r>
            <a:rPr lang="es-ES" sz="2000" dirty="0" err="1" smtClean="0"/>
            <a:t>Cc.</a:t>
          </a:r>
          <a:endParaRPr lang="es-ES_tradnl" sz="2000" dirty="0"/>
        </a:p>
      </dgm:t>
    </dgm:pt>
    <dgm:pt modelId="{DEA1D70D-7CB7-4FC5-B2B9-BDD3405C14A1}" type="parTrans" cxnId="{3462BFF9-7EBD-4AA7-80DA-F0775C87676B}">
      <dgm:prSet/>
      <dgm:spPr/>
      <dgm:t>
        <a:bodyPr/>
        <a:lstStyle/>
        <a:p>
          <a:endParaRPr lang="es-ES_tradnl"/>
        </a:p>
      </dgm:t>
    </dgm:pt>
    <dgm:pt modelId="{E2EA9B85-BAD3-446F-9021-08FF1D0E9CD9}" type="sibTrans" cxnId="{3462BFF9-7EBD-4AA7-80DA-F0775C87676B}">
      <dgm:prSet/>
      <dgm:spPr/>
      <dgm:t>
        <a:bodyPr/>
        <a:lstStyle/>
        <a:p>
          <a:endParaRPr lang="es-ES_tradnl"/>
        </a:p>
      </dgm:t>
    </dgm:pt>
    <dgm:pt modelId="{F337CB0F-2D83-45E2-85A7-5EEE93EA4B0D}">
      <dgm:prSet custT="1"/>
      <dgm:spPr/>
      <dgm:t>
        <a:bodyPr/>
        <a:lstStyle/>
        <a:p>
          <a:pPr rtl="0"/>
          <a:r>
            <a:rPr lang="es-ES" sz="2000" dirty="0" smtClean="0"/>
            <a:t>Derecho interno: </a:t>
          </a:r>
          <a:r>
            <a:rPr lang="es-ES" sz="2000" dirty="0" smtClean="0">
              <a:hlinkClick xmlns:r="http://schemas.openxmlformats.org/officeDocument/2006/relationships" r:id="rId3"/>
            </a:rPr>
            <a:t>arts. 16.1 </a:t>
          </a:r>
          <a:r>
            <a:rPr lang="es-ES" sz="2000" dirty="0" smtClean="0"/>
            <a:t>y </a:t>
          </a:r>
          <a:r>
            <a:rPr lang="es-ES" sz="2000" dirty="0" smtClean="0">
              <a:hlinkClick xmlns:r="http://schemas.openxmlformats.org/officeDocument/2006/relationships" r:id="rId2"/>
            </a:rPr>
            <a:t>art. 9.8 </a:t>
          </a:r>
          <a:r>
            <a:rPr lang="es-ES" sz="2000" dirty="0" err="1" smtClean="0"/>
            <a:t>Cc.</a:t>
          </a:r>
          <a:endParaRPr lang="es-ES_tradnl" sz="2000" dirty="0"/>
        </a:p>
      </dgm:t>
    </dgm:pt>
    <dgm:pt modelId="{232A1EC4-E1AE-4942-A2C1-22D99819FCAD}" type="parTrans" cxnId="{3F817A2A-8838-4B6A-9251-E1675A1D7DD6}">
      <dgm:prSet/>
      <dgm:spPr/>
      <dgm:t>
        <a:bodyPr/>
        <a:lstStyle/>
        <a:p>
          <a:endParaRPr lang="es-ES_tradnl"/>
        </a:p>
      </dgm:t>
    </dgm:pt>
    <dgm:pt modelId="{08839320-1477-4F3E-9942-9DC2387CAE2B}" type="sibTrans" cxnId="{3F817A2A-8838-4B6A-9251-E1675A1D7DD6}">
      <dgm:prSet/>
      <dgm:spPr/>
      <dgm:t>
        <a:bodyPr/>
        <a:lstStyle/>
        <a:p>
          <a:endParaRPr lang="es-ES_tradnl"/>
        </a:p>
      </dgm:t>
    </dgm:pt>
    <dgm:pt modelId="{51FEC15F-6524-48A2-B6A3-1946873A5FCA}">
      <dgm:prSet custT="1"/>
      <dgm:spPr/>
      <dgm:t>
        <a:bodyPr/>
        <a:lstStyle/>
        <a:p>
          <a:pPr rtl="0"/>
          <a:r>
            <a:rPr lang="es-ES" sz="2000" dirty="0" smtClean="0"/>
            <a:t> arts. 149.1. 8ª CE y </a:t>
          </a:r>
          <a:r>
            <a:rPr lang="es-ES" sz="2000" dirty="0" smtClean="0">
              <a:hlinkClick xmlns:r="http://schemas.openxmlformats.org/officeDocument/2006/relationships" r:id="rId4"/>
            </a:rPr>
            <a:t>9.2 EA-Aragón </a:t>
          </a:r>
          <a:endParaRPr lang="es-ES_tradnl" sz="2000" dirty="0"/>
        </a:p>
      </dgm:t>
    </dgm:pt>
    <dgm:pt modelId="{A890C604-AD2E-4AED-819B-B3C029EAE3E0}" type="parTrans" cxnId="{77D2D8E6-AA5B-4092-80B4-2D83F8F7B6F1}">
      <dgm:prSet/>
      <dgm:spPr/>
      <dgm:t>
        <a:bodyPr/>
        <a:lstStyle/>
        <a:p>
          <a:endParaRPr lang="es-ES_tradnl"/>
        </a:p>
      </dgm:t>
    </dgm:pt>
    <dgm:pt modelId="{E1D93C61-90FD-498B-B22D-30281098DD23}" type="sibTrans" cxnId="{77D2D8E6-AA5B-4092-80B4-2D83F8F7B6F1}">
      <dgm:prSet/>
      <dgm:spPr/>
      <dgm:t>
        <a:bodyPr/>
        <a:lstStyle/>
        <a:p>
          <a:endParaRPr lang="es-ES_tradnl"/>
        </a:p>
      </dgm:t>
    </dgm:pt>
    <dgm:pt modelId="{3B043CC6-6952-4CED-9615-64A576E59E5E}" type="pres">
      <dgm:prSet presAssocID="{6854F5CC-7E83-4299-9DB8-674DA180664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26940772-CBA6-4C1A-B15F-F86CFA546CB8}" type="pres">
      <dgm:prSet presAssocID="{4A517E16-3A5E-4EA0-845F-5AE50F71089D}" presName="upArrow" presStyleLbl="node1" presStyleIdx="0" presStyleCnt="2" custLinFactNeighborX="-19207" custLinFactNeighborY="1456"/>
      <dgm:spPr/>
    </dgm:pt>
    <dgm:pt modelId="{B8A3E2D1-D842-4444-AC86-08B8E038D93C}" type="pres">
      <dgm:prSet presAssocID="{4A517E16-3A5E-4EA0-845F-5AE50F71089D}" presName="upArrowText" presStyleLbl="revTx" presStyleIdx="0" presStyleCnt="2" custLinFactNeighborX="-17621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E869DB1-83DD-401C-96DE-BA2C30ACF1A5}" type="pres">
      <dgm:prSet presAssocID="{0F64221F-886D-4875-B7FD-B0625194FDA6}" presName="downArrow" presStyleLbl="node1" presStyleIdx="1" presStyleCnt="2" custLinFactNeighborX="-12669"/>
      <dgm:spPr/>
      <dgm:t>
        <a:bodyPr/>
        <a:lstStyle/>
        <a:p>
          <a:endParaRPr lang="es-ES_tradnl"/>
        </a:p>
      </dgm:t>
    </dgm:pt>
    <dgm:pt modelId="{DE7EFF30-00E4-476B-B8B5-83D24B5B4CF2}" type="pres">
      <dgm:prSet presAssocID="{0F64221F-886D-4875-B7FD-B0625194FDA6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3462BFF9-7EBD-4AA7-80DA-F0775C87676B}" srcId="{0F64221F-886D-4875-B7FD-B0625194FDA6}" destId="{8E83D65D-1F73-448A-8EF2-4D501E1BE86E}" srcOrd="1" destOrd="0" parTransId="{DEA1D70D-7CB7-4FC5-B2B9-BDD3405C14A1}" sibTransId="{E2EA9B85-BAD3-446F-9021-08FF1D0E9CD9}"/>
    <dgm:cxn modelId="{3F817A2A-8838-4B6A-9251-E1675A1D7DD6}" srcId="{3E626EDB-C740-4CA5-AF87-4513D4A66C2A}" destId="{F337CB0F-2D83-45E2-85A7-5EEE93EA4B0D}" srcOrd="1" destOrd="0" parTransId="{232A1EC4-E1AE-4942-A2C1-22D99819FCAD}" sibTransId="{08839320-1477-4F3E-9942-9DC2387CAE2B}"/>
    <dgm:cxn modelId="{81C56075-1795-4A76-8FB6-A6E18EC658A6}" srcId="{6854F5CC-7E83-4299-9DB8-674DA1806649}" destId="{4A517E16-3A5E-4EA0-845F-5AE50F71089D}" srcOrd="0" destOrd="0" parTransId="{EF8BF30B-AC04-479D-919F-CFBDE236E843}" sibTransId="{D027AA5C-5D3B-4E03-AD30-422E0AAD405E}"/>
    <dgm:cxn modelId="{457C811E-4E01-4B00-A611-B86CF9DAA6B0}" type="presOf" srcId="{8E83D65D-1F73-448A-8EF2-4D501E1BE86E}" destId="{DE7EFF30-00E4-476B-B8B5-83D24B5B4CF2}" srcOrd="0" destOrd="2" presId="urn:microsoft.com/office/officeart/2005/8/layout/arrow4"/>
    <dgm:cxn modelId="{264B33D4-9071-41B3-A4F5-105A7F256470}" type="presOf" srcId="{6854F5CC-7E83-4299-9DB8-674DA1806649}" destId="{3B043CC6-6952-4CED-9615-64A576E59E5E}" srcOrd="0" destOrd="0" presId="urn:microsoft.com/office/officeart/2005/8/layout/arrow4"/>
    <dgm:cxn modelId="{12C0B2CF-BD50-4043-9E0A-A6C16463549E}" srcId="{4A517E16-3A5E-4EA0-845F-5AE50F71089D}" destId="{3E626EDB-C740-4CA5-AF87-4513D4A66C2A}" srcOrd="0" destOrd="0" parTransId="{3FDBEA36-A92E-42A8-A5D4-660330B37423}" sibTransId="{7CB84557-427F-4DE9-9333-45BC3D7410D8}"/>
    <dgm:cxn modelId="{04355899-3045-48D7-A115-E6818A805D44}" type="presOf" srcId="{9DFB6BE9-AF34-41D0-AE2B-38264E78CD10}" destId="{DE7EFF30-00E4-476B-B8B5-83D24B5B4CF2}" srcOrd="0" destOrd="1" presId="urn:microsoft.com/office/officeart/2005/8/layout/arrow4"/>
    <dgm:cxn modelId="{FF4B48BC-54E4-4C91-973E-7F06E580F941}" type="presOf" srcId="{4A517E16-3A5E-4EA0-845F-5AE50F71089D}" destId="{B8A3E2D1-D842-4444-AC86-08B8E038D93C}" srcOrd="0" destOrd="0" presId="urn:microsoft.com/office/officeart/2005/8/layout/arrow4"/>
    <dgm:cxn modelId="{801C7CFB-2B53-4881-BD3B-E58BFDEBC943}" srcId="{0F64221F-886D-4875-B7FD-B0625194FDA6}" destId="{9DFB6BE9-AF34-41D0-AE2B-38264E78CD10}" srcOrd="0" destOrd="0" parTransId="{D29D70B4-3713-41A2-BABB-4684128D3B87}" sibTransId="{ACD70A55-6AEB-42DA-83A7-920390511A80}"/>
    <dgm:cxn modelId="{77D2D8E6-AA5B-4092-80B4-2D83F8F7B6F1}" srcId="{3E626EDB-C740-4CA5-AF87-4513D4A66C2A}" destId="{51FEC15F-6524-48A2-B6A3-1946873A5FCA}" srcOrd="0" destOrd="0" parTransId="{A890C604-AD2E-4AED-819B-B3C029EAE3E0}" sibTransId="{E1D93C61-90FD-498B-B22D-30281098DD23}"/>
    <dgm:cxn modelId="{85871529-A2BF-4298-A366-2E56CD523066}" type="presOf" srcId="{51FEC15F-6524-48A2-B6A3-1946873A5FCA}" destId="{B8A3E2D1-D842-4444-AC86-08B8E038D93C}" srcOrd="0" destOrd="2" presId="urn:microsoft.com/office/officeart/2005/8/layout/arrow4"/>
    <dgm:cxn modelId="{18015BED-AD62-4BFC-B507-C49AFEC215B6}" type="presOf" srcId="{0F64221F-886D-4875-B7FD-B0625194FDA6}" destId="{DE7EFF30-00E4-476B-B8B5-83D24B5B4CF2}" srcOrd="0" destOrd="0" presId="urn:microsoft.com/office/officeart/2005/8/layout/arrow4"/>
    <dgm:cxn modelId="{47922425-BA05-4E8F-BAE1-FD39D591C8AC}" type="presOf" srcId="{F337CB0F-2D83-45E2-85A7-5EEE93EA4B0D}" destId="{B8A3E2D1-D842-4444-AC86-08B8E038D93C}" srcOrd="0" destOrd="3" presId="urn:microsoft.com/office/officeart/2005/8/layout/arrow4"/>
    <dgm:cxn modelId="{D8A21E2B-21D3-442A-BCE6-5774091F90CA}" srcId="{6854F5CC-7E83-4299-9DB8-674DA1806649}" destId="{0F64221F-886D-4875-B7FD-B0625194FDA6}" srcOrd="1" destOrd="0" parTransId="{2B318EB9-1DB1-44CC-AA4E-A66F9DE0511A}" sibTransId="{E7EA7712-D26D-40D4-9A1C-F24CC5440DC2}"/>
    <dgm:cxn modelId="{4DF35A8E-9AC8-46A8-8590-11C6FAD16EC6}" type="presOf" srcId="{3E626EDB-C740-4CA5-AF87-4513D4A66C2A}" destId="{B8A3E2D1-D842-4444-AC86-08B8E038D93C}" srcOrd="0" destOrd="1" presId="urn:microsoft.com/office/officeart/2005/8/layout/arrow4"/>
    <dgm:cxn modelId="{26E6CA03-B68B-40F1-A8A1-0C6784876C24}" type="presParOf" srcId="{3B043CC6-6952-4CED-9615-64A576E59E5E}" destId="{26940772-CBA6-4C1A-B15F-F86CFA546CB8}" srcOrd="0" destOrd="0" presId="urn:microsoft.com/office/officeart/2005/8/layout/arrow4"/>
    <dgm:cxn modelId="{0E892678-A074-4119-AC8B-50D66A7B0FB3}" type="presParOf" srcId="{3B043CC6-6952-4CED-9615-64A576E59E5E}" destId="{B8A3E2D1-D842-4444-AC86-08B8E038D93C}" srcOrd="1" destOrd="0" presId="urn:microsoft.com/office/officeart/2005/8/layout/arrow4"/>
    <dgm:cxn modelId="{882B89A4-6B42-44B3-A394-16DD43BB216C}" type="presParOf" srcId="{3B043CC6-6952-4CED-9615-64A576E59E5E}" destId="{8E869DB1-83DD-401C-96DE-BA2C30ACF1A5}" srcOrd="2" destOrd="0" presId="urn:microsoft.com/office/officeart/2005/8/layout/arrow4"/>
    <dgm:cxn modelId="{B473C2B2-6A1F-476F-9E68-B361B65C07F6}" type="presParOf" srcId="{3B043CC6-6952-4CED-9615-64A576E59E5E}" destId="{DE7EFF30-00E4-476B-B8B5-83D24B5B4CF2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AD4648-6FE7-4235-A348-ED7A8B2D2E3B}" type="doc">
      <dgm:prSet loTypeId="urn:microsoft.com/office/officeart/2008/layout/AscendingPictureAccentProcess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9389B20A-B229-47E0-BB3F-055EDDBE456D}">
      <dgm:prSet custT="1"/>
      <dgm:spPr/>
      <dgm:t>
        <a:bodyPr/>
        <a:lstStyle/>
        <a:p>
          <a:pPr algn="l" rtl="0"/>
          <a:r>
            <a:rPr lang="es-ES" sz="1800" dirty="0" smtClean="0"/>
            <a:t>Las normas en el tiempo.</a:t>
          </a:r>
        </a:p>
        <a:p>
          <a:pPr algn="l" rtl="0"/>
          <a:r>
            <a:rPr lang="es-ES" sz="1800" dirty="0" smtClean="0"/>
            <a:t>Derecho transitorio</a:t>
          </a:r>
          <a:endParaRPr lang="es-ES_tradnl" sz="1800" dirty="0"/>
        </a:p>
      </dgm:t>
    </dgm:pt>
    <dgm:pt modelId="{3693D96A-99F7-4224-A016-D399ADE115FD}" type="parTrans" cxnId="{6C1257CE-B95C-48F0-BD2D-03CAB741EBA7}">
      <dgm:prSet/>
      <dgm:spPr/>
      <dgm:t>
        <a:bodyPr/>
        <a:lstStyle/>
        <a:p>
          <a:endParaRPr lang="es-ES_tradnl"/>
        </a:p>
      </dgm:t>
    </dgm:pt>
    <dgm:pt modelId="{72D05408-DCCF-405E-B21F-E76E7B7CE629}" type="sibTrans" cxnId="{6C1257CE-B95C-48F0-BD2D-03CAB741EBA7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</dgm:spPr>
      <dgm:t>
        <a:bodyPr/>
        <a:lstStyle/>
        <a:p>
          <a:endParaRPr lang="es-ES_tradnl"/>
        </a:p>
      </dgm:t>
    </dgm:pt>
    <dgm:pt modelId="{16822B5A-82D9-43F4-84F8-F3C22B3ED9EE}">
      <dgm:prSet custT="1"/>
      <dgm:spPr/>
      <dgm:t>
        <a:bodyPr/>
        <a:lstStyle/>
        <a:p>
          <a:pPr algn="l" rtl="0"/>
          <a:r>
            <a:rPr lang="es-ES" sz="1800" dirty="0" smtClean="0"/>
            <a:t>Ley aplicable : momento: Fallecimiento. </a:t>
          </a:r>
          <a:r>
            <a:rPr lang="es-ES" sz="1800" dirty="0" smtClean="0">
              <a:hlinkClick xmlns:r="http://schemas.openxmlformats.org/officeDocument/2006/relationships" r:id="rId2"/>
            </a:rPr>
            <a:t>DT 13ª</a:t>
          </a:r>
          <a:endParaRPr lang="es-ES_tradnl" sz="1800" dirty="0"/>
        </a:p>
      </dgm:t>
    </dgm:pt>
    <dgm:pt modelId="{0BA6073F-DA55-47C0-81CE-AA284DD1DC15}" type="parTrans" cxnId="{69EAB972-330B-4B32-A2AC-FE1707D3CB11}">
      <dgm:prSet/>
      <dgm:spPr/>
      <dgm:t>
        <a:bodyPr/>
        <a:lstStyle/>
        <a:p>
          <a:endParaRPr lang="es-ES_tradnl"/>
        </a:p>
      </dgm:t>
    </dgm:pt>
    <dgm:pt modelId="{259493B5-F363-4679-B7E2-C56D66CFBEE4}" type="sibTrans" cxnId="{69EAB972-330B-4B32-A2AC-FE1707D3CB11}">
      <dgm:prSet/>
      <dgm:spPr/>
      <dgm:t>
        <a:bodyPr/>
        <a:lstStyle/>
        <a:p>
          <a:endParaRPr lang="es-ES_tradnl"/>
        </a:p>
      </dgm:t>
    </dgm:pt>
    <dgm:pt modelId="{AC73BAAB-A4EB-4D21-9083-BC63E1CD5C7C}">
      <dgm:prSet custT="1"/>
      <dgm:spPr/>
      <dgm:t>
        <a:bodyPr/>
        <a:lstStyle/>
        <a:p>
          <a:pPr algn="l" rtl="0"/>
          <a:r>
            <a:rPr lang="es-ES" sz="1800" dirty="0" smtClean="0"/>
            <a:t>Validez de los actos: antes y después del 23/4/1999. </a:t>
          </a:r>
          <a:r>
            <a:rPr lang="es-ES" sz="1800" dirty="0" err="1" smtClean="0">
              <a:hlinkClick xmlns:r="http://schemas.openxmlformats.org/officeDocument/2006/relationships" r:id="rId3"/>
            </a:rPr>
            <a:t>DT’s</a:t>
          </a:r>
          <a:r>
            <a:rPr lang="es-ES" sz="1800" dirty="0" smtClean="0">
              <a:hlinkClick xmlns:r="http://schemas.openxmlformats.org/officeDocument/2006/relationships" r:id="rId3"/>
            </a:rPr>
            <a:t> 14ª, 15ª, 16ª</a:t>
          </a:r>
          <a:endParaRPr lang="es-ES_tradnl" sz="1800" dirty="0"/>
        </a:p>
      </dgm:t>
    </dgm:pt>
    <dgm:pt modelId="{D060A133-4722-4A3A-8820-677E0084B4A6}" type="parTrans" cxnId="{35367482-2427-40D0-AF18-88E7DDCF08DD}">
      <dgm:prSet/>
      <dgm:spPr/>
      <dgm:t>
        <a:bodyPr/>
        <a:lstStyle/>
        <a:p>
          <a:endParaRPr lang="es-ES_tradnl"/>
        </a:p>
      </dgm:t>
    </dgm:pt>
    <dgm:pt modelId="{FD63C564-420A-468F-8E94-1A67C855287E}" type="sibTrans" cxnId="{35367482-2427-40D0-AF18-88E7DDCF08DD}">
      <dgm:prSet/>
      <dgm:spPr/>
      <dgm:t>
        <a:bodyPr/>
        <a:lstStyle/>
        <a:p>
          <a:endParaRPr lang="es-ES_tradnl"/>
        </a:p>
      </dgm:t>
    </dgm:pt>
    <dgm:pt modelId="{CDBD21B8-C808-42A5-9AE8-216D45562285}">
      <dgm:prSet custT="1"/>
      <dgm:spPr/>
      <dgm:t>
        <a:bodyPr/>
        <a:lstStyle/>
        <a:p>
          <a:pPr algn="l" rtl="0"/>
          <a:r>
            <a:rPr lang="es-ES" sz="1800" dirty="0" smtClean="0"/>
            <a:t>Efecto inmediato: </a:t>
          </a:r>
          <a:r>
            <a:rPr lang="es-E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4"/>
            </a:rPr>
            <a:t>DT’s</a:t>
          </a:r>
          <a:r>
            <a:rPr lang="es-E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4"/>
            </a:rPr>
            <a:t> 17ª a 20ª</a:t>
          </a:r>
          <a:endParaRPr lang="es-ES_tradnl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FA6C94A-E249-4852-9DE2-9F7AC027ABC5}" type="parTrans" cxnId="{651F6A27-2BF7-49C5-B19F-AE87E01C40C7}">
      <dgm:prSet/>
      <dgm:spPr/>
      <dgm:t>
        <a:bodyPr/>
        <a:lstStyle/>
        <a:p>
          <a:endParaRPr lang="es-ES_tradnl"/>
        </a:p>
      </dgm:t>
    </dgm:pt>
    <dgm:pt modelId="{8B73B5DA-C0F7-4751-B5AF-7E1D6CBE93F4}" type="sibTrans" cxnId="{651F6A27-2BF7-49C5-B19F-AE87E01C40C7}">
      <dgm:prSet/>
      <dgm:spPr/>
      <dgm:t>
        <a:bodyPr/>
        <a:lstStyle/>
        <a:p>
          <a:endParaRPr lang="es-ES_tradnl"/>
        </a:p>
      </dgm:t>
    </dgm:pt>
    <dgm:pt modelId="{2F0DAF15-A6A5-4EA0-96FB-FE8632484AE7}">
      <dgm:prSet custT="1"/>
      <dgm:spPr/>
      <dgm:t>
        <a:bodyPr/>
        <a:lstStyle/>
        <a:p>
          <a:pPr algn="l" rtl="0"/>
          <a:r>
            <a:rPr lang="es-ES" sz="1800" dirty="0" smtClean="0"/>
            <a:t>Fiducia: </a:t>
          </a:r>
          <a:r>
            <a:rPr lang="es-E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5"/>
            </a:rPr>
            <a:t>DT 21ª</a:t>
          </a:r>
          <a:endParaRPr lang="es-ES_tradnl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0E3BC3A-707B-4FDB-A634-04732A445C7D}" type="parTrans" cxnId="{EA7F9B9A-5EEA-4213-A3F6-2F708E301AB2}">
      <dgm:prSet/>
      <dgm:spPr/>
      <dgm:t>
        <a:bodyPr/>
        <a:lstStyle/>
        <a:p>
          <a:endParaRPr lang="es-ES_tradnl"/>
        </a:p>
      </dgm:t>
    </dgm:pt>
    <dgm:pt modelId="{00EBB14D-99F1-4A65-99E2-EE471D7B1610}" type="sibTrans" cxnId="{EA7F9B9A-5EEA-4213-A3F6-2F708E301AB2}">
      <dgm:prSet/>
      <dgm:spPr/>
      <dgm:t>
        <a:bodyPr/>
        <a:lstStyle/>
        <a:p>
          <a:endParaRPr lang="es-ES_tradnl"/>
        </a:p>
      </dgm:t>
    </dgm:pt>
    <dgm:pt modelId="{EE68BA94-C646-43EF-B842-BAEFFCE8BA84}">
      <dgm:prSet custT="1"/>
      <dgm:spPr/>
      <dgm:t>
        <a:bodyPr/>
        <a:lstStyle/>
        <a:p>
          <a:pPr algn="l" rtl="0"/>
          <a:r>
            <a:rPr lang="es-ES" sz="1800" dirty="0" smtClean="0"/>
            <a:t>Efectos retroactivo: </a:t>
          </a:r>
          <a:r>
            <a:rPr lang="es-E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6"/>
            </a:rPr>
            <a:t>DT22ª</a:t>
          </a:r>
          <a:endParaRPr lang="es-ES_tradnl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8DE496-BDDE-49E6-B7D2-4839E2B022C8}" type="parTrans" cxnId="{B6D5B5BC-AF1E-48C7-959E-09CE24DD8267}">
      <dgm:prSet/>
      <dgm:spPr/>
      <dgm:t>
        <a:bodyPr/>
        <a:lstStyle/>
        <a:p>
          <a:endParaRPr lang="es-ES_tradnl"/>
        </a:p>
      </dgm:t>
    </dgm:pt>
    <dgm:pt modelId="{98C4DC8E-51A9-42B6-9B65-25BC1826718B}" type="sibTrans" cxnId="{B6D5B5BC-AF1E-48C7-959E-09CE24DD8267}">
      <dgm:prSet/>
      <dgm:spPr/>
      <dgm:t>
        <a:bodyPr/>
        <a:lstStyle/>
        <a:p>
          <a:endParaRPr lang="es-ES_tradnl"/>
        </a:p>
      </dgm:t>
    </dgm:pt>
    <dgm:pt modelId="{4053379B-4B90-431F-A0BB-B1F649D89678}" type="pres">
      <dgm:prSet presAssocID="{03AD4648-6FE7-4235-A348-ED7A8B2D2E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_tradnl"/>
        </a:p>
      </dgm:t>
    </dgm:pt>
    <dgm:pt modelId="{6A031C46-1E70-410E-82AF-67D94ED96202}" type="pres">
      <dgm:prSet presAssocID="{9389B20A-B229-47E0-BB3F-055EDDBE456D}" presName="parTx1" presStyleLbl="node1" presStyleIdx="0" presStyleCnt="1" custScaleX="60364"/>
      <dgm:spPr/>
      <dgm:t>
        <a:bodyPr/>
        <a:lstStyle/>
        <a:p>
          <a:endParaRPr lang="es-ES_tradnl"/>
        </a:p>
      </dgm:t>
    </dgm:pt>
    <dgm:pt modelId="{AE0EB30E-ABFE-4DCF-AB0C-E5C78092DC96}" type="pres">
      <dgm:prSet presAssocID="{9389B20A-B229-47E0-BB3F-055EDDBE456D}" presName="desTx1" presStyleLbl="revTx" presStyleIdx="0" presStyleCnt="1" custScaleX="217915" custScaleY="255029" custLinFactNeighborX="1457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49C5A02-4895-42A9-B063-8E09FE453EB3}" type="pres">
      <dgm:prSet presAssocID="{72D05408-DCCF-405E-B21F-E76E7B7CE629}" presName="picture1" presStyleCnt="0"/>
      <dgm:spPr/>
    </dgm:pt>
    <dgm:pt modelId="{0879F0F4-B55F-4CAB-BDA3-294E8E96C94F}" type="pres">
      <dgm:prSet presAssocID="{72D05408-DCCF-405E-B21F-E76E7B7CE629}" presName="imageRepeatNode" presStyleLbl="fgImgPlace1" presStyleIdx="0" presStyleCnt="1" custScaleX="114852" custLinFactNeighborX="-9587" custLinFactNeighborY="5856"/>
      <dgm:spPr/>
      <dgm:t>
        <a:bodyPr/>
        <a:lstStyle/>
        <a:p>
          <a:endParaRPr lang="es-ES_tradnl"/>
        </a:p>
      </dgm:t>
    </dgm:pt>
  </dgm:ptLst>
  <dgm:cxnLst>
    <dgm:cxn modelId="{B39D242B-E22E-4240-B4C9-DCF374ABFE14}" type="presOf" srcId="{CDBD21B8-C808-42A5-9AE8-216D45562285}" destId="{AE0EB30E-ABFE-4DCF-AB0C-E5C78092DC96}" srcOrd="0" destOrd="2" presId="urn:microsoft.com/office/officeart/2008/layout/AscendingPictureAccentProcess"/>
    <dgm:cxn modelId="{CCAF665A-7D31-4A67-82F7-7B9A20B2C837}" type="presOf" srcId="{72D05408-DCCF-405E-B21F-E76E7B7CE629}" destId="{0879F0F4-B55F-4CAB-BDA3-294E8E96C94F}" srcOrd="0" destOrd="0" presId="urn:microsoft.com/office/officeart/2008/layout/AscendingPictureAccentProcess"/>
    <dgm:cxn modelId="{6C1257CE-B95C-48F0-BD2D-03CAB741EBA7}" srcId="{03AD4648-6FE7-4235-A348-ED7A8B2D2E3B}" destId="{9389B20A-B229-47E0-BB3F-055EDDBE456D}" srcOrd="0" destOrd="0" parTransId="{3693D96A-99F7-4224-A016-D399ADE115FD}" sibTransId="{72D05408-DCCF-405E-B21F-E76E7B7CE629}"/>
    <dgm:cxn modelId="{94B07F24-31BA-4A2F-A228-2EB42C2BED68}" type="presOf" srcId="{03AD4648-6FE7-4235-A348-ED7A8B2D2E3B}" destId="{4053379B-4B90-431F-A0BB-B1F649D89678}" srcOrd="0" destOrd="0" presId="urn:microsoft.com/office/officeart/2008/layout/AscendingPictureAccentProcess"/>
    <dgm:cxn modelId="{69EAB972-330B-4B32-A2AC-FE1707D3CB11}" srcId="{9389B20A-B229-47E0-BB3F-055EDDBE456D}" destId="{16822B5A-82D9-43F4-84F8-F3C22B3ED9EE}" srcOrd="0" destOrd="0" parTransId="{0BA6073F-DA55-47C0-81CE-AA284DD1DC15}" sibTransId="{259493B5-F363-4679-B7E2-C56D66CFBEE4}"/>
    <dgm:cxn modelId="{B6D5B5BC-AF1E-48C7-959E-09CE24DD8267}" srcId="{9389B20A-B229-47E0-BB3F-055EDDBE456D}" destId="{EE68BA94-C646-43EF-B842-BAEFFCE8BA84}" srcOrd="4" destOrd="0" parTransId="{AE8DE496-BDDE-49E6-B7D2-4839E2B022C8}" sibTransId="{98C4DC8E-51A9-42B6-9B65-25BC1826718B}"/>
    <dgm:cxn modelId="{D3EF3453-E47D-4763-96B6-8138126C8012}" type="presOf" srcId="{16822B5A-82D9-43F4-84F8-F3C22B3ED9EE}" destId="{AE0EB30E-ABFE-4DCF-AB0C-E5C78092DC96}" srcOrd="0" destOrd="0" presId="urn:microsoft.com/office/officeart/2008/layout/AscendingPictureAccentProcess"/>
    <dgm:cxn modelId="{79E14002-EF77-4279-941D-6BB621EA3201}" type="presOf" srcId="{AC73BAAB-A4EB-4D21-9083-BC63E1CD5C7C}" destId="{AE0EB30E-ABFE-4DCF-AB0C-E5C78092DC96}" srcOrd="0" destOrd="1" presId="urn:microsoft.com/office/officeart/2008/layout/AscendingPictureAccentProcess"/>
    <dgm:cxn modelId="{651F6A27-2BF7-49C5-B19F-AE87E01C40C7}" srcId="{9389B20A-B229-47E0-BB3F-055EDDBE456D}" destId="{CDBD21B8-C808-42A5-9AE8-216D45562285}" srcOrd="2" destOrd="0" parTransId="{7FA6C94A-E249-4852-9DE2-9F7AC027ABC5}" sibTransId="{8B73B5DA-C0F7-4751-B5AF-7E1D6CBE93F4}"/>
    <dgm:cxn modelId="{58DE982E-2871-4821-B1F1-D4E2A7AFBBA0}" type="presOf" srcId="{2F0DAF15-A6A5-4EA0-96FB-FE8632484AE7}" destId="{AE0EB30E-ABFE-4DCF-AB0C-E5C78092DC96}" srcOrd="0" destOrd="3" presId="urn:microsoft.com/office/officeart/2008/layout/AscendingPictureAccentProcess"/>
    <dgm:cxn modelId="{EA7F9B9A-5EEA-4213-A3F6-2F708E301AB2}" srcId="{9389B20A-B229-47E0-BB3F-055EDDBE456D}" destId="{2F0DAF15-A6A5-4EA0-96FB-FE8632484AE7}" srcOrd="3" destOrd="0" parTransId="{50E3BC3A-707B-4FDB-A634-04732A445C7D}" sibTransId="{00EBB14D-99F1-4A65-99E2-EE471D7B1610}"/>
    <dgm:cxn modelId="{83FE3358-DA5C-4A7D-8ACE-A340D3959B2B}" type="presOf" srcId="{9389B20A-B229-47E0-BB3F-055EDDBE456D}" destId="{6A031C46-1E70-410E-82AF-67D94ED96202}" srcOrd="0" destOrd="0" presId="urn:microsoft.com/office/officeart/2008/layout/AscendingPictureAccentProcess"/>
    <dgm:cxn modelId="{35367482-2427-40D0-AF18-88E7DDCF08DD}" srcId="{9389B20A-B229-47E0-BB3F-055EDDBE456D}" destId="{AC73BAAB-A4EB-4D21-9083-BC63E1CD5C7C}" srcOrd="1" destOrd="0" parTransId="{D060A133-4722-4A3A-8820-677E0084B4A6}" sibTransId="{FD63C564-420A-468F-8E94-1A67C855287E}"/>
    <dgm:cxn modelId="{092A860C-C0F3-499C-AF1F-35B58A73DEBD}" type="presOf" srcId="{EE68BA94-C646-43EF-B842-BAEFFCE8BA84}" destId="{AE0EB30E-ABFE-4DCF-AB0C-E5C78092DC96}" srcOrd="0" destOrd="4" presId="urn:microsoft.com/office/officeart/2008/layout/AscendingPictureAccentProcess"/>
    <dgm:cxn modelId="{690DBC56-7188-496C-8FCC-9B54D665247D}" type="presParOf" srcId="{4053379B-4B90-431F-A0BB-B1F649D89678}" destId="{6A031C46-1E70-410E-82AF-67D94ED96202}" srcOrd="0" destOrd="0" presId="urn:microsoft.com/office/officeart/2008/layout/AscendingPictureAccentProcess"/>
    <dgm:cxn modelId="{51931B4C-8EE8-4B57-89FE-DE90FAEC7A91}" type="presParOf" srcId="{4053379B-4B90-431F-A0BB-B1F649D89678}" destId="{AE0EB30E-ABFE-4DCF-AB0C-E5C78092DC96}" srcOrd="1" destOrd="0" presId="urn:microsoft.com/office/officeart/2008/layout/AscendingPictureAccentProcess"/>
    <dgm:cxn modelId="{7C40AAE4-1FD7-4CA8-8621-D3CF1A264379}" type="presParOf" srcId="{4053379B-4B90-431F-A0BB-B1F649D89678}" destId="{C49C5A02-4895-42A9-B063-8E09FE453EB3}" srcOrd="2" destOrd="0" presId="urn:microsoft.com/office/officeart/2008/layout/AscendingPictureAccentProcess"/>
    <dgm:cxn modelId="{8DD6C24A-645F-47D6-98B9-4C1A2C8A6487}" type="presParOf" srcId="{C49C5A02-4895-42A9-B063-8E09FE453EB3}" destId="{0879F0F4-B55F-4CAB-BDA3-294E8E96C94F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338338-FF03-4B7F-9153-09633AB0570E}" type="doc">
      <dgm:prSet loTypeId="urn:microsoft.com/office/officeart/2005/8/layout/process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579AFC72-749E-4801-87C2-9FD4FC1BBEE4}">
      <dgm:prSet custT="1"/>
      <dgm:spPr/>
      <dgm:t>
        <a:bodyPr/>
        <a:lstStyle/>
        <a:p>
          <a:pPr algn="l" rtl="0"/>
          <a:r>
            <a:rPr lang="es-ES" sz="4000" dirty="0" smtClean="0"/>
            <a:t>La sucesión por causa de </a:t>
          </a:r>
          <a:r>
            <a:rPr lang="es-ES" sz="4000" dirty="0" err="1" smtClean="0"/>
            <a:t>muete</a:t>
          </a:r>
          <a:r>
            <a:rPr lang="es-ES" sz="4000" dirty="0" smtClean="0"/>
            <a:t>       </a:t>
          </a:r>
        </a:p>
        <a:p>
          <a:pPr algn="l" rtl="0"/>
          <a:r>
            <a:rPr lang="es-ES" sz="4000" dirty="0" smtClean="0"/>
            <a:t>art. 316 CDFA</a:t>
          </a:r>
          <a:endParaRPr lang="es-ES_tradnl" sz="4000" dirty="0"/>
        </a:p>
      </dgm:t>
    </dgm:pt>
    <dgm:pt modelId="{B019B7F6-2C49-4AC6-8E03-3F8A0275C70F}" type="parTrans" cxnId="{99ED3014-726C-455E-B388-EAC5184A65FE}">
      <dgm:prSet/>
      <dgm:spPr/>
      <dgm:t>
        <a:bodyPr/>
        <a:lstStyle/>
        <a:p>
          <a:endParaRPr lang="es-ES_tradnl"/>
        </a:p>
      </dgm:t>
    </dgm:pt>
    <dgm:pt modelId="{6F6A6953-3C28-41BF-BD78-D226F8FFE930}" type="sibTrans" cxnId="{99ED3014-726C-455E-B388-EAC5184A65FE}">
      <dgm:prSet/>
      <dgm:spPr/>
      <dgm:t>
        <a:bodyPr/>
        <a:lstStyle/>
        <a:p>
          <a:endParaRPr lang="es-ES_tradnl"/>
        </a:p>
      </dgm:t>
    </dgm:pt>
    <dgm:pt modelId="{B4D084CD-949F-40BF-8500-6F06CF3BAB5D}">
      <dgm:prSet custT="1"/>
      <dgm:spPr/>
      <dgm:t>
        <a:bodyPr/>
        <a:lstStyle/>
        <a:p>
          <a:pPr rtl="0"/>
          <a:r>
            <a:rPr lang="es-ES" sz="2400" dirty="0" smtClean="0"/>
            <a:t>Momento y lugar de apertura de la sucesión: arts.  320 y 321 CDFA</a:t>
          </a:r>
          <a:endParaRPr lang="es-ES_tradnl" sz="2400" dirty="0"/>
        </a:p>
      </dgm:t>
    </dgm:pt>
    <dgm:pt modelId="{C5259D0A-52E5-4C9A-9096-8DB224CF7AB7}" type="parTrans" cxnId="{ED9C579B-BDB2-46B5-AB8A-4B5626898F46}">
      <dgm:prSet/>
      <dgm:spPr/>
      <dgm:t>
        <a:bodyPr/>
        <a:lstStyle/>
        <a:p>
          <a:endParaRPr lang="es-ES_tradnl"/>
        </a:p>
      </dgm:t>
    </dgm:pt>
    <dgm:pt modelId="{AF2D9618-1171-4431-9E86-ED96EA260D84}" type="sibTrans" cxnId="{ED9C579B-BDB2-46B5-AB8A-4B5626898F46}">
      <dgm:prSet/>
      <dgm:spPr/>
      <dgm:t>
        <a:bodyPr/>
        <a:lstStyle/>
        <a:p>
          <a:endParaRPr lang="es-ES_tradnl"/>
        </a:p>
      </dgm:t>
    </dgm:pt>
    <dgm:pt modelId="{58739738-4DE6-44A0-B5E1-2D2B754AC0B5}">
      <dgm:prSet custT="1"/>
      <dgm:spPr/>
      <dgm:t>
        <a:bodyPr/>
        <a:lstStyle/>
        <a:p>
          <a:pPr rtl="0"/>
          <a:r>
            <a:rPr lang="es-ES" sz="2000" dirty="0" smtClean="0"/>
            <a:t>Especialidades: sustitución legal preventiva de residuo: arts.395.3, 419.3 y 531.2 CDFA</a:t>
          </a:r>
          <a:endParaRPr lang="es-ES_tradnl" sz="2000" dirty="0"/>
        </a:p>
      </dgm:t>
    </dgm:pt>
    <dgm:pt modelId="{7E29FC85-E545-4B17-ADDC-052B84FDCAD0}" type="parTrans" cxnId="{9133DC18-FCD8-49ED-8E4D-ABECB22103DF}">
      <dgm:prSet/>
      <dgm:spPr/>
      <dgm:t>
        <a:bodyPr/>
        <a:lstStyle/>
        <a:p>
          <a:endParaRPr lang="es-ES_tradnl"/>
        </a:p>
      </dgm:t>
    </dgm:pt>
    <dgm:pt modelId="{03025328-D1E6-4512-B5A8-1D4882735638}" type="sibTrans" cxnId="{9133DC18-FCD8-49ED-8E4D-ABECB22103DF}">
      <dgm:prSet/>
      <dgm:spPr/>
      <dgm:t>
        <a:bodyPr/>
        <a:lstStyle/>
        <a:p>
          <a:endParaRPr lang="es-ES_tradnl"/>
        </a:p>
      </dgm:t>
    </dgm:pt>
    <dgm:pt modelId="{8E41505D-E72B-40AB-AA56-8895D2D24869}">
      <dgm:prSet custT="1"/>
      <dgm:spPr/>
      <dgm:t>
        <a:bodyPr/>
        <a:lstStyle/>
        <a:p>
          <a:pPr rtl="0"/>
          <a:r>
            <a:rPr lang="es-ES" sz="2100" dirty="0" smtClean="0">
              <a:hlinkClick xmlns:r="http://schemas.openxmlformats.org/officeDocument/2006/relationships" r:id="rId1" action="ppaction://hlinksldjump"/>
            </a:rPr>
            <a:t>Delación</a:t>
          </a:r>
          <a:endParaRPr lang="es-ES_tradnl" sz="2100" dirty="0"/>
        </a:p>
      </dgm:t>
    </dgm:pt>
    <dgm:pt modelId="{5B05FC9B-A034-42D2-8715-04F00C25C3D7}" type="parTrans" cxnId="{74C7C453-FA04-4E7D-80AC-58EFF3A30732}">
      <dgm:prSet/>
      <dgm:spPr/>
      <dgm:t>
        <a:bodyPr/>
        <a:lstStyle/>
        <a:p>
          <a:endParaRPr lang="es-ES_tradnl"/>
        </a:p>
      </dgm:t>
    </dgm:pt>
    <dgm:pt modelId="{A7275194-F5B8-4910-9494-1B2136F9BA6B}" type="sibTrans" cxnId="{74C7C453-FA04-4E7D-80AC-58EFF3A30732}">
      <dgm:prSet/>
      <dgm:spPr/>
      <dgm:t>
        <a:bodyPr/>
        <a:lstStyle/>
        <a:p>
          <a:endParaRPr lang="es-ES_tradnl"/>
        </a:p>
      </dgm:t>
    </dgm:pt>
    <dgm:pt modelId="{3E100BB7-B7CF-4A91-B048-5E13AA9F1B33}">
      <dgm:prSet custT="1"/>
      <dgm:spPr/>
      <dgm:t>
        <a:bodyPr/>
        <a:lstStyle/>
        <a:p>
          <a:pPr rtl="0"/>
          <a:r>
            <a:rPr lang="es-ES" sz="2000" dirty="0" smtClean="0"/>
            <a:t>Sucesores por causa de muerte: art. 319 CDFA</a:t>
          </a:r>
          <a:endParaRPr lang="es-ES_tradnl" sz="2000" dirty="0"/>
        </a:p>
      </dgm:t>
    </dgm:pt>
    <dgm:pt modelId="{9ACA1837-8F8E-45F5-B8D8-562778A6713E}" type="parTrans" cxnId="{5FE07665-F841-4B4E-AD44-7C0FB182B928}">
      <dgm:prSet/>
      <dgm:spPr/>
      <dgm:t>
        <a:bodyPr/>
        <a:lstStyle/>
        <a:p>
          <a:endParaRPr lang="es-ES_tradnl"/>
        </a:p>
      </dgm:t>
    </dgm:pt>
    <dgm:pt modelId="{B51E4744-B9C8-4EB0-A2C4-C689855E1964}" type="sibTrans" cxnId="{5FE07665-F841-4B4E-AD44-7C0FB182B928}">
      <dgm:prSet/>
      <dgm:spPr/>
      <dgm:t>
        <a:bodyPr/>
        <a:lstStyle/>
        <a:p>
          <a:endParaRPr lang="es-ES_tradnl"/>
        </a:p>
      </dgm:t>
    </dgm:pt>
    <dgm:pt modelId="{17117A1D-304E-496D-A6E8-00608EDCA665}">
      <dgm:prSet custT="1"/>
      <dgm:spPr/>
      <dgm:t>
        <a:bodyPr/>
        <a:lstStyle/>
        <a:p>
          <a:pPr rtl="0"/>
          <a:r>
            <a:rPr lang="es-ES" sz="2000" dirty="0" smtClean="0"/>
            <a:t>Heredero y heredero </a:t>
          </a:r>
          <a:r>
            <a:rPr lang="es-ES" sz="2000" i="1" dirty="0" smtClean="0"/>
            <a:t>ex res </a:t>
          </a:r>
          <a:r>
            <a:rPr lang="es-ES" sz="2000" i="1" dirty="0" err="1" smtClean="0"/>
            <a:t>certa</a:t>
          </a:r>
          <a:r>
            <a:rPr lang="es-ES" sz="2000" dirty="0" smtClean="0"/>
            <a:t>: arts. 466 y 467 CDFA.</a:t>
          </a:r>
          <a:endParaRPr lang="es-ES_tradnl" sz="2000" dirty="0"/>
        </a:p>
      </dgm:t>
    </dgm:pt>
    <dgm:pt modelId="{22D33D33-1747-4459-8926-9009F2AAF13F}" type="parTrans" cxnId="{AD3C527B-428D-4DEA-AF32-0757A255D1A5}">
      <dgm:prSet/>
      <dgm:spPr/>
      <dgm:t>
        <a:bodyPr/>
        <a:lstStyle/>
        <a:p>
          <a:endParaRPr lang="es-ES_tradnl"/>
        </a:p>
      </dgm:t>
    </dgm:pt>
    <dgm:pt modelId="{3217E614-02F2-41D9-BEBD-FE0A8E26046B}" type="sibTrans" cxnId="{AD3C527B-428D-4DEA-AF32-0757A255D1A5}">
      <dgm:prSet/>
      <dgm:spPr/>
      <dgm:t>
        <a:bodyPr/>
        <a:lstStyle/>
        <a:p>
          <a:endParaRPr lang="es-ES_tradnl"/>
        </a:p>
      </dgm:t>
    </dgm:pt>
    <dgm:pt modelId="{2B752D9B-407C-481B-9B1D-42F31E0EA628}">
      <dgm:prSet custT="1"/>
      <dgm:spPr/>
      <dgm:t>
        <a:bodyPr/>
        <a:lstStyle/>
        <a:p>
          <a:pPr rtl="0"/>
          <a:r>
            <a:rPr lang="es-ES" sz="2000" dirty="0" smtClean="0"/>
            <a:t>Legatario :  arts. 468 y 469 y 319.3 CDFA</a:t>
          </a:r>
          <a:endParaRPr lang="es-ES_tradnl" sz="2000" dirty="0"/>
        </a:p>
      </dgm:t>
    </dgm:pt>
    <dgm:pt modelId="{EA3F62CC-60A8-42F0-91EC-0FFAEBFEDEC9}" type="parTrans" cxnId="{A00DB37A-C4A1-47F4-9E62-6771D26BECCA}">
      <dgm:prSet/>
      <dgm:spPr/>
      <dgm:t>
        <a:bodyPr/>
        <a:lstStyle/>
        <a:p>
          <a:endParaRPr lang="es-ES_tradnl"/>
        </a:p>
      </dgm:t>
    </dgm:pt>
    <dgm:pt modelId="{CA34CEFD-8747-4326-B8EF-47F19292B5CA}" type="sibTrans" cxnId="{A00DB37A-C4A1-47F4-9E62-6771D26BECCA}">
      <dgm:prSet/>
      <dgm:spPr/>
      <dgm:t>
        <a:bodyPr/>
        <a:lstStyle/>
        <a:p>
          <a:endParaRPr lang="es-ES_tradnl"/>
        </a:p>
      </dgm:t>
    </dgm:pt>
    <dgm:pt modelId="{E0361FE3-7AFB-4846-933A-BA562ADD2979}">
      <dgm:prSet custT="1"/>
      <dgm:spPr/>
      <dgm:t>
        <a:bodyPr/>
        <a:lstStyle/>
        <a:p>
          <a:pPr rtl="0"/>
          <a:r>
            <a:rPr lang="es-ES" sz="2000" dirty="0" smtClean="0"/>
            <a:t>Sucesores a título particular por disposición legal: </a:t>
          </a:r>
          <a:r>
            <a:rPr lang="es-ES" sz="1600" dirty="0" smtClean="0"/>
            <a:t>319.2</a:t>
          </a:r>
          <a:endParaRPr lang="es-ES_tradnl" sz="1600" dirty="0"/>
        </a:p>
      </dgm:t>
    </dgm:pt>
    <dgm:pt modelId="{7BDD7333-7A1B-4D86-8FE3-13712CEAF983}" type="parTrans" cxnId="{37789675-1732-4A1A-9F07-54F9AFCBE168}">
      <dgm:prSet/>
      <dgm:spPr/>
      <dgm:t>
        <a:bodyPr/>
        <a:lstStyle/>
        <a:p>
          <a:endParaRPr lang="es-ES_tradnl"/>
        </a:p>
      </dgm:t>
    </dgm:pt>
    <dgm:pt modelId="{C5BD0E71-6026-480B-A200-67E61A665EE6}" type="sibTrans" cxnId="{37789675-1732-4A1A-9F07-54F9AFCBE168}">
      <dgm:prSet/>
      <dgm:spPr/>
      <dgm:t>
        <a:bodyPr/>
        <a:lstStyle/>
        <a:p>
          <a:endParaRPr lang="es-ES_tradnl"/>
        </a:p>
      </dgm:t>
    </dgm:pt>
    <dgm:pt modelId="{1C1BC5B4-9BDD-40B9-A77C-C1A84EDC2093}">
      <dgm:prSet custT="1"/>
      <dgm:spPr/>
      <dgm:t>
        <a:bodyPr/>
        <a:lstStyle/>
        <a:p>
          <a:pPr rtl="0"/>
          <a:r>
            <a:rPr lang="es-ES" sz="2100" dirty="0" smtClean="0"/>
            <a:t>Límites: la legítima (</a:t>
          </a:r>
          <a:r>
            <a:rPr lang="es-ES" sz="2100" i="1" dirty="0" err="1" smtClean="0"/>
            <a:t>Standum</a:t>
          </a:r>
          <a:r>
            <a:rPr lang="es-ES" sz="2100" i="1" dirty="0" smtClean="0"/>
            <a:t> </a:t>
          </a:r>
          <a:r>
            <a:rPr lang="es-ES" sz="2100" i="1" dirty="0" err="1" smtClean="0"/>
            <a:t>est</a:t>
          </a:r>
          <a:r>
            <a:rPr lang="es-ES" sz="2100" i="1" dirty="0" smtClean="0"/>
            <a:t> </a:t>
          </a:r>
          <a:r>
            <a:rPr lang="es-ES" sz="2100" i="1" dirty="0" err="1" smtClean="0"/>
            <a:t>chartae</a:t>
          </a:r>
          <a:r>
            <a:rPr lang="es-ES" sz="2100" dirty="0" smtClean="0"/>
            <a:t>): arts. 318 CDFA, 464 CDFA.</a:t>
          </a:r>
          <a:endParaRPr lang="es-ES_tradnl" sz="2100" dirty="0"/>
        </a:p>
      </dgm:t>
    </dgm:pt>
    <dgm:pt modelId="{5E8EACD1-4B62-4D3A-9D9D-DDF0053D60B8}" type="sibTrans" cxnId="{0DDDE253-189C-4C96-9A42-FBBF7531EB60}">
      <dgm:prSet/>
      <dgm:spPr/>
      <dgm:t>
        <a:bodyPr/>
        <a:lstStyle/>
        <a:p>
          <a:endParaRPr lang="es-ES_tradnl"/>
        </a:p>
      </dgm:t>
    </dgm:pt>
    <dgm:pt modelId="{9E027F58-B9C9-4414-AB02-0BD4AC67386B}" type="parTrans" cxnId="{0DDDE253-189C-4C96-9A42-FBBF7531EB60}">
      <dgm:prSet/>
      <dgm:spPr/>
      <dgm:t>
        <a:bodyPr/>
        <a:lstStyle/>
        <a:p>
          <a:endParaRPr lang="es-ES_tradnl"/>
        </a:p>
      </dgm:t>
    </dgm:pt>
    <dgm:pt modelId="{0AD8257A-F62A-4883-B960-43F9F3BAF335}">
      <dgm:prSet custT="1"/>
      <dgm:spPr/>
      <dgm:t>
        <a:bodyPr/>
        <a:lstStyle/>
        <a:p>
          <a:pPr rtl="0"/>
          <a:r>
            <a:rPr lang="es-ES" sz="2100" dirty="0" smtClean="0"/>
            <a:t>Compatibilidad: arts. 317.2, 323 y 465 CDFA</a:t>
          </a:r>
          <a:endParaRPr lang="es-ES_tradnl" sz="2100" dirty="0"/>
        </a:p>
      </dgm:t>
    </dgm:pt>
    <dgm:pt modelId="{58341AC5-D64F-4639-AAD9-70F58DA72A0D}" type="sibTrans" cxnId="{DA9D922C-EA31-4284-BABB-D67DCB9A004E}">
      <dgm:prSet/>
      <dgm:spPr/>
      <dgm:t>
        <a:bodyPr/>
        <a:lstStyle/>
        <a:p>
          <a:endParaRPr lang="es-ES_tradnl"/>
        </a:p>
      </dgm:t>
    </dgm:pt>
    <dgm:pt modelId="{1EC1BDA3-05C5-4678-8466-3314B021C98A}" type="parTrans" cxnId="{DA9D922C-EA31-4284-BABB-D67DCB9A004E}">
      <dgm:prSet/>
      <dgm:spPr/>
      <dgm:t>
        <a:bodyPr/>
        <a:lstStyle/>
        <a:p>
          <a:endParaRPr lang="es-ES_tradnl"/>
        </a:p>
      </dgm:t>
    </dgm:pt>
    <dgm:pt modelId="{FF2F9BC9-EC19-408D-B6B5-764210D6D89D}">
      <dgm:prSet custT="1"/>
      <dgm:spPr/>
      <dgm:t>
        <a:bodyPr/>
        <a:lstStyle/>
        <a:p>
          <a:pPr rtl="0"/>
          <a:r>
            <a:rPr lang="es-ES" sz="2100" dirty="0" smtClean="0"/>
            <a:t>Modos: art. 317.1 CDFA</a:t>
          </a:r>
          <a:endParaRPr lang="es-ES_tradnl" sz="2100" dirty="0"/>
        </a:p>
      </dgm:t>
    </dgm:pt>
    <dgm:pt modelId="{7DEC2282-2C19-45A0-9AB6-6C06AE4E5220}" type="sibTrans" cxnId="{280F1BE7-1F7A-43FD-961F-B730A6FBDDD1}">
      <dgm:prSet/>
      <dgm:spPr/>
      <dgm:t>
        <a:bodyPr/>
        <a:lstStyle/>
        <a:p>
          <a:endParaRPr lang="es-ES_tradnl"/>
        </a:p>
      </dgm:t>
    </dgm:pt>
    <dgm:pt modelId="{73A0FDF4-0B5D-4509-B870-73166570D0A9}" type="parTrans" cxnId="{280F1BE7-1F7A-43FD-961F-B730A6FBDDD1}">
      <dgm:prSet/>
      <dgm:spPr/>
      <dgm:t>
        <a:bodyPr/>
        <a:lstStyle/>
        <a:p>
          <a:endParaRPr lang="es-ES_tradnl"/>
        </a:p>
      </dgm:t>
    </dgm:pt>
    <dgm:pt modelId="{7E97F69D-43D3-4922-A1D1-A8A39B75E487}" type="pres">
      <dgm:prSet presAssocID="{AD338338-FF03-4B7F-9153-09633AB057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447AFE29-0DCF-469F-8B3D-6D139BC36DED}" type="pres">
      <dgm:prSet presAssocID="{579AFC72-749E-4801-87C2-9FD4FC1BBEE4}" presName="boxAndChildren" presStyleCnt="0"/>
      <dgm:spPr/>
    </dgm:pt>
    <dgm:pt modelId="{A118AAF1-AAD6-4699-B653-23CE5041D4B8}" type="pres">
      <dgm:prSet presAssocID="{579AFC72-749E-4801-87C2-9FD4FC1BBEE4}" presName="parentTextBox" presStyleLbl="node1" presStyleIdx="0" presStyleCnt="1"/>
      <dgm:spPr/>
      <dgm:t>
        <a:bodyPr/>
        <a:lstStyle/>
        <a:p>
          <a:endParaRPr lang="es-ES_tradnl"/>
        </a:p>
      </dgm:t>
    </dgm:pt>
    <dgm:pt modelId="{2DA99C36-CB57-4768-B30E-015FF9F1603B}" type="pres">
      <dgm:prSet presAssocID="{579AFC72-749E-4801-87C2-9FD4FC1BBEE4}" presName="entireBox" presStyleLbl="node1" presStyleIdx="0" presStyleCnt="1"/>
      <dgm:spPr/>
      <dgm:t>
        <a:bodyPr/>
        <a:lstStyle/>
        <a:p>
          <a:endParaRPr lang="es-ES_tradnl"/>
        </a:p>
      </dgm:t>
    </dgm:pt>
    <dgm:pt modelId="{56519EFE-80AB-4CF1-B2AB-6C2F104B28D6}" type="pres">
      <dgm:prSet presAssocID="{579AFC72-749E-4801-87C2-9FD4FC1BBEE4}" presName="descendantBox" presStyleCnt="0"/>
      <dgm:spPr/>
    </dgm:pt>
    <dgm:pt modelId="{3AD31AC5-6A5A-43BC-8C2D-07F99463CD02}" type="pres">
      <dgm:prSet presAssocID="{B4D084CD-949F-40BF-8500-6F06CF3BAB5D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1CDEA0F-5213-432B-B3A2-96BB4099EEE0}" type="pres">
      <dgm:prSet presAssocID="{8E41505D-E72B-40AB-AA56-8895D2D24869}" presName="childTextBox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31B3005-80CC-47EE-8C20-87C1CE51A91F}" type="pres">
      <dgm:prSet presAssocID="{3E100BB7-B7CF-4A91-B048-5E13AA9F1B33}" presName="childTextBox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F71317B7-561D-4E35-A139-062FEF1F0A29}" type="presOf" srcId="{3E100BB7-B7CF-4A91-B048-5E13AA9F1B33}" destId="{031B3005-80CC-47EE-8C20-87C1CE51A91F}" srcOrd="0" destOrd="0" presId="urn:microsoft.com/office/officeart/2005/8/layout/process4"/>
    <dgm:cxn modelId="{5FE07665-F841-4B4E-AD44-7C0FB182B928}" srcId="{579AFC72-749E-4801-87C2-9FD4FC1BBEE4}" destId="{3E100BB7-B7CF-4A91-B048-5E13AA9F1B33}" srcOrd="2" destOrd="0" parTransId="{9ACA1837-8F8E-45F5-B8D8-562778A6713E}" sibTransId="{B51E4744-B9C8-4EB0-A2C4-C689855E1964}"/>
    <dgm:cxn modelId="{9C60E1C6-5B55-483F-BDBC-58594322AF47}" type="presOf" srcId="{579AFC72-749E-4801-87C2-9FD4FC1BBEE4}" destId="{2DA99C36-CB57-4768-B30E-015FF9F1603B}" srcOrd="1" destOrd="0" presId="urn:microsoft.com/office/officeart/2005/8/layout/process4"/>
    <dgm:cxn modelId="{280F1BE7-1F7A-43FD-961F-B730A6FBDDD1}" srcId="{8E41505D-E72B-40AB-AA56-8895D2D24869}" destId="{FF2F9BC9-EC19-408D-B6B5-764210D6D89D}" srcOrd="0" destOrd="0" parTransId="{73A0FDF4-0B5D-4509-B870-73166570D0A9}" sibTransId="{7DEC2282-2C19-45A0-9AB6-6C06AE4E5220}"/>
    <dgm:cxn modelId="{9133DC18-FCD8-49ED-8E4D-ABECB22103DF}" srcId="{B4D084CD-949F-40BF-8500-6F06CF3BAB5D}" destId="{58739738-4DE6-44A0-B5E1-2D2B754AC0B5}" srcOrd="0" destOrd="0" parTransId="{7E29FC85-E545-4B17-ADDC-052B84FDCAD0}" sibTransId="{03025328-D1E6-4512-B5A8-1D4882735638}"/>
    <dgm:cxn modelId="{6BD41D49-C0C0-48B3-AA14-45DC153CD11B}" type="presOf" srcId="{AD338338-FF03-4B7F-9153-09633AB0570E}" destId="{7E97F69D-43D3-4922-A1D1-A8A39B75E487}" srcOrd="0" destOrd="0" presId="urn:microsoft.com/office/officeart/2005/8/layout/process4"/>
    <dgm:cxn modelId="{DA9D922C-EA31-4284-BABB-D67DCB9A004E}" srcId="{8E41505D-E72B-40AB-AA56-8895D2D24869}" destId="{0AD8257A-F62A-4883-B960-43F9F3BAF335}" srcOrd="1" destOrd="0" parTransId="{1EC1BDA3-05C5-4678-8466-3314B021C98A}" sibTransId="{58341AC5-D64F-4639-AAD9-70F58DA72A0D}"/>
    <dgm:cxn modelId="{0B9ACEF0-60D8-4303-A7C2-BA70A7C3FC17}" type="presOf" srcId="{17117A1D-304E-496D-A6E8-00608EDCA665}" destId="{031B3005-80CC-47EE-8C20-87C1CE51A91F}" srcOrd="0" destOrd="1" presId="urn:microsoft.com/office/officeart/2005/8/layout/process4"/>
    <dgm:cxn modelId="{3E049DA5-F437-458B-ABEA-547CDC934BCB}" type="presOf" srcId="{579AFC72-749E-4801-87C2-9FD4FC1BBEE4}" destId="{A118AAF1-AAD6-4699-B653-23CE5041D4B8}" srcOrd="0" destOrd="0" presId="urn:microsoft.com/office/officeart/2005/8/layout/process4"/>
    <dgm:cxn modelId="{4A75B7A4-9629-44DD-BB81-7934BDD1C562}" type="presOf" srcId="{58739738-4DE6-44A0-B5E1-2D2B754AC0B5}" destId="{3AD31AC5-6A5A-43BC-8C2D-07F99463CD02}" srcOrd="0" destOrd="1" presId="urn:microsoft.com/office/officeart/2005/8/layout/process4"/>
    <dgm:cxn modelId="{AD3C527B-428D-4DEA-AF32-0757A255D1A5}" srcId="{3E100BB7-B7CF-4A91-B048-5E13AA9F1B33}" destId="{17117A1D-304E-496D-A6E8-00608EDCA665}" srcOrd="0" destOrd="0" parTransId="{22D33D33-1747-4459-8926-9009F2AAF13F}" sibTransId="{3217E614-02F2-41D9-BEBD-FE0A8E26046B}"/>
    <dgm:cxn modelId="{B3CD8700-C61F-4BE5-9B66-2EC0C9ACB0B4}" type="presOf" srcId="{8E41505D-E72B-40AB-AA56-8895D2D24869}" destId="{91CDEA0F-5213-432B-B3A2-96BB4099EEE0}" srcOrd="0" destOrd="0" presId="urn:microsoft.com/office/officeart/2005/8/layout/process4"/>
    <dgm:cxn modelId="{4EA786F8-FBBE-4E2B-B45C-8BC5171DB0BA}" type="presOf" srcId="{B4D084CD-949F-40BF-8500-6F06CF3BAB5D}" destId="{3AD31AC5-6A5A-43BC-8C2D-07F99463CD02}" srcOrd="0" destOrd="0" presId="urn:microsoft.com/office/officeart/2005/8/layout/process4"/>
    <dgm:cxn modelId="{0DDDE253-189C-4C96-9A42-FBBF7531EB60}" srcId="{8E41505D-E72B-40AB-AA56-8895D2D24869}" destId="{1C1BC5B4-9BDD-40B9-A77C-C1A84EDC2093}" srcOrd="2" destOrd="0" parTransId="{9E027F58-B9C9-4414-AB02-0BD4AC67386B}" sibTransId="{5E8EACD1-4B62-4D3A-9D9D-DDF0053D60B8}"/>
    <dgm:cxn modelId="{18B69C93-0C65-4DAE-9076-13BFC21F9E89}" type="presOf" srcId="{1C1BC5B4-9BDD-40B9-A77C-C1A84EDC2093}" destId="{91CDEA0F-5213-432B-B3A2-96BB4099EEE0}" srcOrd="0" destOrd="3" presId="urn:microsoft.com/office/officeart/2005/8/layout/process4"/>
    <dgm:cxn modelId="{F79EA46D-4F75-41C6-8E32-7D801359E5CC}" type="presOf" srcId="{0AD8257A-F62A-4883-B960-43F9F3BAF335}" destId="{91CDEA0F-5213-432B-B3A2-96BB4099EEE0}" srcOrd="0" destOrd="2" presId="urn:microsoft.com/office/officeart/2005/8/layout/process4"/>
    <dgm:cxn modelId="{37789675-1732-4A1A-9F07-54F9AFCBE168}" srcId="{3E100BB7-B7CF-4A91-B048-5E13AA9F1B33}" destId="{E0361FE3-7AFB-4846-933A-BA562ADD2979}" srcOrd="2" destOrd="0" parTransId="{7BDD7333-7A1B-4D86-8FE3-13712CEAF983}" sibTransId="{C5BD0E71-6026-480B-A200-67E61A665EE6}"/>
    <dgm:cxn modelId="{74C7C453-FA04-4E7D-80AC-58EFF3A30732}" srcId="{579AFC72-749E-4801-87C2-9FD4FC1BBEE4}" destId="{8E41505D-E72B-40AB-AA56-8895D2D24869}" srcOrd="1" destOrd="0" parTransId="{5B05FC9B-A034-42D2-8715-04F00C25C3D7}" sibTransId="{A7275194-F5B8-4910-9494-1B2136F9BA6B}"/>
    <dgm:cxn modelId="{99ED3014-726C-455E-B388-EAC5184A65FE}" srcId="{AD338338-FF03-4B7F-9153-09633AB0570E}" destId="{579AFC72-749E-4801-87C2-9FD4FC1BBEE4}" srcOrd="0" destOrd="0" parTransId="{B019B7F6-2C49-4AC6-8E03-3F8A0275C70F}" sibTransId="{6F6A6953-3C28-41BF-BD78-D226F8FFE930}"/>
    <dgm:cxn modelId="{20999DA6-4D68-4A1F-8B36-6D2F986DF0CA}" type="presOf" srcId="{FF2F9BC9-EC19-408D-B6B5-764210D6D89D}" destId="{91CDEA0F-5213-432B-B3A2-96BB4099EEE0}" srcOrd="0" destOrd="1" presId="urn:microsoft.com/office/officeart/2005/8/layout/process4"/>
    <dgm:cxn modelId="{4970C55D-464D-4F35-9A58-D2EB7A1AFD29}" type="presOf" srcId="{2B752D9B-407C-481B-9B1D-42F31E0EA628}" destId="{031B3005-80CC-47EE-8C20-87C1CE51A91F}" srcOrd="0" destOrd="2" presId="urn:microsoft.com/office/officeart/2005/8/layout/process4"/>
    <dgm:cxn modelId="{FB278938-7C6C-4417-B67E-E6116D625AEB}" type="presOf" srcId="{E0361FE3-7AFB-4846-933A-BA562ADD2979}" destId="{031B3005-80CC-47EE-8C20-87C1CE51A91F}" srcOrd="0" destOrd="3" presId="urn:microsoft.com/office/officeart/2005/8/layout/process4"/>
    <dgm:cxn modelId="{A00DB37A-C4A1-47F4-9E62-6771D26BECCA}" srcId="{3E100BB7-B7CF-4A91-B048-5E13AA9F1B33}" destId="{2B752D9B-407C-481B-9B1D-42F31E0EA628}" srcOrd="1" destOrd="0" parTransId="{EA3F62CC-60A8-42F0-91EC-0FFAEBFEDEC9}" sibTransId="{CA34CEFD-8747-4326-B8EF-47F19292B5CA}"/>
    <dgm:cxn modelId="{ED9C579B-BDB2-46B5-AB8A-4B5626898F46}" srcId="{579AFC72-749E-4801-87C2-9FD4FC1BBEE4}" destId="{B4D084CD-949F-40BF-8500-6F06CF3BAB5D}" srcOrd="0" destOrd="0" parTransId="{C5259D0A-52E5-4C9A-9096-8DB224CF7AB7}" sibTransId="{AF2D9618-1171-4431-9E86-ED96EA260D84}"/>
    <dgm:cxn modelId="{97CFFDB3-A9B6-43AF-AD29-9EAB2C722C5F}" type="presParOf" srcId="{7E97F69D-43D3-4922-A1D1-A8A39B75E487}" destId="{447AFE29-0DCF-469F-8B3D-6D139BC36DED}" srcOrd="0" destOrd="0" presId="urn:microsoft.com/office/officeart/2005/8/layout/process4"/>
    <dgm:cxn modelId="{152E2C39-2C5B-4F3C-916F-C0349D4E5067}" type="presParOf" srcId="{447AFE29-0DCF-469F-8B3D-6D139BC36DED}" destId="{A118AAF1-AAD6-4699-B653-23CE5041D4B8}" srcOrd="0" destOrd="0" presId="urn:microsoft.com/office/officeart/2005/8/layout/process4"/>
    <dgm:cxn modelId="{8F8487B9-C9B4-47A4-A18F-493A8B416798}" type="presParOf" srcId="{447AFE29-0DCF-469F-8B3D-6D139BC36DED}" destId="{2DA99C36-CB57-4768-B30E-015FF9F1603B}" srcOrd="1" destOrd="0" presId="urn:microsoft.com/office/officeart/2005/8/layout/process4"/>
    <dgm:cxn modelId="{8D2EF40D-B571-4D12-885D-F1BC2EE96ECD}" type="presParOf" srcId="{447AFE29-0DCF-469F-8B3D-6D139BC36DED}" destId="{56519EFE-80AB-4CF1-B2AB-6C2F104B28D6}" srcOrd="2" destOrd="0" presId="urn:microsoft.com/office/officeart/2005/8/layout/process4"/>
    <dgm:cxn modelId="{7F3AA74C-6077-4A2A-AD2C-0462606D0E87}" type="presParOf" srcId="{56519EFE-80AB-4CF1-B2AB-6C2F104B28D6}" destId="{3AD31AC5-6A5A-43BC-8C2D-07F99463CD02}" srcOrd="0" destOrd="0" presId="urn:microsoft.com/office/officeart/2005/8/layout/process4"/>
    <dgm:cxn modelId="{4F5FDD2F-936F-4432-BFE9-1165451894F0}" type="presParOf" srcId="{56519EFE-80AB-4CF1-B2AB-6C2F104B28D6}" destId="{91CDEA0F-5213-432B-B3A2-96BB4099EEE0}" srcOrd="1" destOrd="0" presId="urn:microsoft.com/office/officeart/2005/8/layout/process4"/>
    <dgm:cxn modelId="{DFE2D1C9-36AB-44BC-A068-54FB1A38FBBB}" type="presParOf" srcId="{56519EFE-80AB-4CF1-B2AB-6C2F104B28D6}" destId="{031B3005-80CC-47EE-8C20-87C1CE51A91F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BB855A-F16B-4F45-97DD-5B0272C2BB42}" type="doc">
      <dgm:prSet loTypeId="urn:microsoft.com/office/officeart/2009/3/layout/Descending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5F090EB9-6CB4-43F3-AA4B-F0D48492FEB1}">
      <dgm:prSet custT="1"/>
      <dgm:spPr/>
      <dgm:t>
        <a:bodyPr/>
        <a:lstStyle/>
        <a:p>
          <a:pPr algn="l" rtl="0"/>
          <a:r>
            <a:rPr lang="es-ES" sz="2000" dirty="0" smtClean="0"/>
            <a:t>Fallecimiento (o declaración de fallecimiento: 195 </a:t>
          </a:r>
          <a:r>
            <a:rPr lang="es-ES" sz="2000" dirty="0" err="1" smtClean="0"/>
            <a:t>Cc.</a:t>
          </a:r>
          <a:r>
            <a:rPr lang="es-ES" sz="2000" dirty="0" smtClean="0"/>
            <a:t>)</a:t>
          </a:r>
        </a:p>
        <a:p>
          <a:pPr algn="ctr" rtl="0"/>
          <a:r>
            <a:rPr lang="es-ES_tradnl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•Pactos: heredero en vida</a:t>
          </a:r>
          <a:endParaRPr lang="es-ES_tradnl" sz="2000" dirty="0"/>
        </a:p>
      </dgm:t>
    </dgm:pt>
    <dgm:pt modelId="{BED68885-9582-41BE-B8BD-B5E317B46BD4}" type="parTrans" cxnId="{627FE053-C583-4E00-B83C-D7C477250259}">
      <dgm:prSet/>
      <dgm:spPr/>
      <dgm:t>
        <a:bodyPr/>
        <a:lstStyle/>
        <a:p>
          <a:endParaRPr lang="es-ES_tradnl"/>
        </a:p>
      </dgm:t>
    </dgm:pt>
    <dgm:pt modelId="{916174E4-8EAD-4468-AE5B-E5935B1EF21B}" type="sibTrans" cxnId="{627FE053-C583-4E00-B83C-D7C477250259}">
      <dgm:prSet/>
      <dgm:spPr/>
      <dgm:t>
        <a:bodyPr/>
        <a:lstStyle/>
        <a:p>
          <a:endParaRPr lang="es-ES_tradnl"/>
        </a:p>
      </dgm:t>
    </dgm:pt>
    <dgm:pt modelId="{8364DA15-E7CD-49DC-9719-A1AC18CD47E9}">
      <dgm:prSet custT="1"/>
      <dgm:spPr/>
      <dgm:t>
        <a:bodyPr/>
        <a:lstStyle/>
        <a:p>
          <a:pPr rtl="0"/>
          <a:r>
            <a:rPr lang="es-ES" sz="2000" dirty="0" smtClean="0"/>
            <a:t>Vocación</a:t>
          </a:r>
          <a:endParaRPr lang="es-ES_tradnl" sz="2000" dirty="0"/>
        </a:p>
      </dgm:t>
    </dgm:pt>
    <dgm:pt modelId="{FECB3CDE-5C96-4C99-BA93-AB40456248D5}" type="parTrans" cxnId="{38057AA6-5EF6-4CB0-90B2-1E59B710467F}">
      <dgm:prSet/>
      <dgm:spPr/>
      <dgm:t>
        <a:bodyPr/>
        <a:lstStyle/>
        <a:p>
          <a:endParaRPr lang="es-ES_tradnl"/>
        </a:p>
      </dgm:t>
    </dgm:pt>
    <dgm:pt modelId="{CB6119C4-A74D-4ADA-AA86-75974232F9DF}" type="sibTrans" cxnId="{38057AA6-5EF6-4CB0-90B2-1E59B710467F}">
      <dgm:prSet/>
      <dgm:spPr/>
      <dgm:t>
        <a:bodyPr/>
        <a:lstStyle/>
        <a:p>
          <a:endParaRPr lang="es-ES_tradnl"/>
        </a:p>
      </dgm:t>
    </dgm:pt>
    <dgm:pt modelId="{8EB84B28-637B-450C-8492-D2F31FA7C83F}">
      <dgm:prSet custT="1"/>
      <dgm:spPr/>
      <dgm:t>
        <a:bodyPr/>
        <a:lstStyle/>
        <a:p>
          <a:pPr rtl="0"/>
          <a:r>
            <a:rPr lang="es-ES" sz="2000" dirty="0" smtClean="0"/>
            <a:t>Delación</a:t>
          </a:r>
          <a:endParaRPr lang="es-ES_tradnl" sz="2000" dirty="0"/>
        </a:p>
      </dgm:t>
    </dgm:pt>
    <dgm:pt modelId="{2DE59069-EF9F-4339-8B9E-F04A2CCC12BC}" type="parTrans" cxnId="{CE4B4A86-E8C8-4527-8236-5CBD7F41EEC9}">
      <dgm:prSet/>
      <dgm:spPr/>
      <dgm:t>
        <a:bodyPr/>
        <a:lstStyle/>
        <a:p>
          <a:endParaRPr lang="es-ES_tradnl"/>
        </a:p>
      </dgm:t>
    </dgm:pt>
    <dgm:pt modelId="{1D0CAF54-E501-498C-A979-8BF2D259B379}" type="sibTrans" cxnId="{CE4B4A86-E8C8-4527-8236-5CBD7F41EEC9}">
      <dgm:prSet/>
      <dgm:spPr/>
      <dgm:t>
        <a:bodyPr/>
        <a:lstStyle/>
        <a:p>
          <a:endParaRPr lang="es-ES_tradnl"/>
        </a:p>
      </dgm:t>
    </dgm:pt>
    <dgm:pt modelId="{4EBF66A5-54D1-4CEF-B538-A8AA9AC812C7}">
      <dgm:prSet custT="1"/>
      <dgm:spPr/>
      <dgm:t>
        <a:bodyPr/>
        <a:lstStyle/>
        <a:p>
          <a:pPr rtl="0"/>
          <a:r>
            <a:rPr lang="es-ES" sz="2000" dirty="0" smtClean="0"/>
            <a:t>Voluntaria</a:t>
          </a:r>
          <a:endParaRPr lang="es-ES_tradnl" sz="2000" dirty="0"/>
        </a:p>
      </dgm:t>
    </dgm:pt>
    <dgm:pt modelId="{E983777F-E758-49B7-A837-0972CBC788AB}" type="parTrans" cxnId="{443B649E-160F-448E-ACC6-A245486A982B}">
      <dgm:prSet/>
      <dgm:spPr/>
      <dgm:t>
        <a:bodyPr/>
        <a:lstStyle/>
        <a:p>
          <a:endParaRPr lang="es-ES_tradnl"/>
        </a:p>
      </dgm:t>
    </dgm:pt>
    <dgm:pt modelId="{E45A87A4-6041-449B-8984-78D71A8F2A00}" type="sibTrans" cxnId="{443B649E-160F-448E-ACC6-A245486A982B}">
      <dgm:prSet/>
      <dgm:spPr/>
      <dgm:t>
        <a:bodyPr/>
        <a:lstStyle/>
        <a:p>
          <a:endParaRPr lang="es-ES_tradnl"/>
        </a:p>
      </dgm:t>
    </dgm:pt>
    <dgm:pt modelId="{A576905C-C4DD-43FE-B01A-BB6B2C7E939A}">
      <dgm:prSet custT="1"/>
      <dgm:spPr/>
      <dgm:t>
        <a:bodyPr/>
        <a:lstStyle/>
        <a:p>
          <a:pPr rtl="0"/>
          <a:r>
            <a:rPr lang="es-ES" sz="2000" dirty="0" smtClean="0"/>
            <a:t>Legal</a:t>
          </a:r>
          <a:endParaRPr lang="es-ES_tradnl" sz="2000" dirty="0"/>
        </a:p>
      </dgm:t>
    </dgm:pt>
    <dgm:pt modelId="{405E2A37-61BE-4AB0-ABA0-23AE3ED67056}" type="parTrans" cxnId="{8A891EE8-9B09-4BEB-9C63-DC8AA62F8F48}">
      <dgm:prSet/>
      <dgm:spPr/>
      <dgm:t>
        <a:bodyPr/>
        <a:lstStyle/>
        <a:p>
          <a:endParaRPr lang="es-ES_tradnl"/>
        </a:p>
      </dgm:t>
    </dgm:pt>
    <dgm:pt modelId="{1F44FBE7-C99B-4EA1-9519-707559C72CCB}" type="sibTrans" cxnId="{8A891EE8-9B09-4BEB-9C63-DC8AA62F8F48}">
      <dgm:prSet/>
      <dgm:spPr/>
      <dgm:t>
        <a:bodyPr/>
        <a:lstStyle/>
        <a:p>
          <a:endParaRPr lang="es-ES_tradnl"/>
        </a:p>
      </dgm:t>
    </dgm:pt>
    <dgm:pt modelId="{D6B6D2E4-592F-434F-8A98-947A5295EDBB}">
      <dgm:prSet custT="1"/>
      <dgm:spPr/>
      <dgm:t>
        <a:bodyPr/>
        <a:lstStyle/>
        <a:p>
          <a:pPr rtl="0"/>
          <a:r>
            <a:rPr lang="es-ES" sz="2000" dirty="0" smtClean="0"/>
            <a:t>Herencia yacente : art. 324 CDFA</a:t>
          </a:r>
          <a:endParaRPr lang="es-ES_tradnl" sz="2000" dirty="0"/>
        </a:p>
      </dgm:t>
    </dgm:pt>
    <dgm:pt modelId="{5C7B909F-8B8E-4829-B9D8-E9136CE579FC}" type="parTrans" cxnId="{3E4E3FAB-8FA1-41E7-9D93-F8AC13B67238}">
      <dgm:prSet/>
      <dgm:spPr/>
      <dgm:t>
        <a:bodyPr/>
        <a:lstStyle/>
        <a:p>
          <a:endParaRPr lang="es-ES_tradnl"/>
        </a:p>
      </dgm:t>
    </dgm:pt>
    <dgm:pt modelId="{6B5BE46C-CB20-4171-95FE-FE3FC4C0A5B9}" type="sibTrans" cxnId="{3E4E3FAB-8FA1-41E7-9D93-F8AC13B67238}">
      <dgm:prSet/>
      <dgm:spPr/>
      <dgm:t>
        <a:bodyPr/>
        <a:lstStyle/>
        <a:p>
          <a:endParaRPr lang="es-ES_tradnl"/>
        </a:p>
      </dgm:t>
    </dgm:pt>
    <dgm:pt modelId="{89E58CC4-4BDB-4194-84BE-806A913A8C81}">
      <dgm:prSet custT="1"/>
      <dgm:spPr/>
      <dgm:t>
        <a:bodyPr/>
        <a:lstStyle/>
        <a:p>
          <a:pPr rtl="0"/>
          <a:r>
            <a:rPr lang="es-ES" sz="2000" dirty="0" smtClean="0"/>
            <a:t>Repudiación</a:t>
          </a:r>
          <a:endParaRPr lang="es-ES_tradnl" sz="2000" dirty="0"/>
        </a:p>
      </dgm:t>
    </dgm:pt>
    <dgm:pt modelId="{30622384-0577-4B75-9A0C-A3D2E47BA8FC}" type="parTrans" cxnId="{DD4F7090-BBDD-4357-993C-405B8A4B04B7}">
      <dgm:prSet/>
      <dgm:spPr/>
      <dgm:t>
        <a:bodyPr/>
        <a:lstStyle/>
        <a:p>
          <a:endParaRPr lang="es-ES_tradnl"/>
        </a:p>
      </dgm:t>
    </dgm:pt>
    <dgm:pt modelId="{21649968-08A8-43E1-B362-464B710916F7}" type="sibTrans" cxnId="{DD4F7090-BBDD-4357-993C-405B8A4B04B7}">
      <dgm:prSet/>
      <dgm:spPr/>
      <dgm:t>
        <a:bodyPr/>
        <a:lstStyle/>
        <a:p>
          <a:endParaRPr lang="es-ES_tradnl"/>
        </a:p>
      </dgm:t>
    </dgm:pt>
    <dgm:pt modelId="{F032B7AB-E4EE-4B80-9786-9EDC66591504}">
      <dgm:prSet custT="1"/>
      <dgm:spPr/>
      <dgm:t>
        <a:bodyPr/>
        <a:lstStyle/>
        <a:p>
          <a:pPr rtl="0"/>
          <a:r>
            <a:rPr lang="es-ES" sz="2000" dirty="0" smtClean="0"/>
            <a:t>Aceptación</a:t>
          </a:r>
          <a:endParaRPr lang="es-ES_tradnl" sz="2000" dirty="0"/>
        </a:p>
      </dgm:t>
    </dgm:pt>
    <dgm:pt modelId="{1C802C6D-EA99-41A1-85BE-890A2E719819}" type="parTrans" cxnId="{A00D03F4-4254-4390-B393-585002542F72}">
      <dgm:prSet/>
      <dgm:spPr/>
      <dgm:t>
        <a:bodyPr/>
        <a:lstStyle/>
        <a:p>
          <a:endParaRPr lang="es-ES_tradnl"/>
        </a:p>
      </dgm:t>
    </dgm:pt>
    <dgm:pt modelId="{A11C3048-E4D1-47EF-B628-13010F6DF5A4}" type="sibTrans" cxnId="{A00D03F4-4254-4390-B393-585002542F72}">
      <dgm:prSet/>
      <dgm:spPr/>
      <dgm:t>
        <a:bodyPr/>
        <a:lstStyle/>
        <a:p>
          <a:endParaRPr lang="es-ES_tradnl"/>
        </a:p>
      </dgm:t>
    </dgm:pt>
    <dgm:pt modelId="{119883A0-9C2F-489D-9CD8-7E4586997BE4}">
      <dgm:prSet custT="1"/>
      <dgm:spPr/>
      <dgm:t>
        <a:bodyPr/>
        <a:lstStyle/>
        <a:p>
          <a:pPr rtl="0"/>
          <a:r>
            <a:rPr lang="es-ES" sz="1800" dirty="0" smtClean="0"/>
            <a:t>Heredero único: adquisición de la propiedad</a:t>
          </a:r>
          <a:endParaRPr lang="es-ES_tradnl" sz="1800" dirty="0"/>
        </a:p>
      </dgm:t>
    </dgm:pt>
    <dgm:pt modelId="{38F18F37-4DD9-4818-8169-586ED09619D5}" type="parTrans" cxnId="{C375D548-C993-4CA0-82B7-6583EF612FEF}">
      <dgm:prSet/>
      <dgm:spPr/>
      <dgm:t>
        <a:bodyPr/>
        <a:lstStyle/>
        <a:p>
          <a:endParaRPr lang="es-ES_tradnl"/>
        </a:p>
      </dgm:t>
    </dgm:pt>
    <dgm:pt modelId="{B02BA02D-CCB1-4FA5-8208-79D65DFFB6E2}" type="sibTrans" cxnId="{C375D548-C993-4CA0-82B7-6583EF612FEF}">
      <dgm:prSet/>
      <dgm:spPr/>
      <dgm:t>
        <a:bodyPr/>
        <a:lstStyle/>
        <a:p>
          <a:endParaRPr lang="es-ES_tradnl"/>
        </a:p>
      </dgm:t>
    </dgm:pt>
    <dgm:pt modelId="{CB8E4631-4CC1-4BB8-9AFC-4F8CBEB31E47}">
      <dgm:prSet custT="1"/>
      <dgm:spPr/>
      <dgm:t>
        <a:bodyPr/>
        <a:lstStyle/>
        <a:p>
          <a:pPr rtl="0"/>
          <a:r>
            <a:rPr lang="es-ES" sz="1800" dirty="0" smtClean="0"/>
            <a:t>Varios llamados: comunidad hereditaria: 362 a 372 y </a:t>
          </a:r>
          <a:r>
            <a:rPr lang="es-ES" sz="1800" dirty="0" err="1" smtClean="0"/>
            <a:t>Cc.</a:t>
          </a:r>
          <a:endParaRPr lang="es-ES_tradnl" sz="1800" dirty="0"/>
        </a:p>
      </dgm:t>
    </dgm:pt>
    <dgm:pt modelId="{CB9C6FFD-B57A-4101-94A7-17CC503A0068}" type="parTrans" cxnId="{1BA1D8D0-AC8F-4A8C-A091-E3EC575BEBA8}">
      <dgm:prSet/>
      <dgm:spPr/>
      <dgm:t>
        <a:bodyPr/>
        <a:lstStyle/>
        <a:p>
          <a:endParaRPr lang="es-ES_tradnl"/>
        </a:p>
      </dgm:t>
    </dgm:pt>
    <dgm:pt modelId="{48C1C3F2-A196-4D63-BD70-91A069FBF633}" type="sibTrans" cxnId="{1BA1D8D0-AC8F-4A8C-A091-E3EC575BEBA8}">
      <dgm:prSet/>
      <dgm:spPr/>
      <dgm:t>
        <a:bodyPr/>
        <a:lstStyle/>
        <a:p>
          <a:endParaRPr lang="es-ES_tradnl"/>
        </a:p>
      </dgm:t>
    </dgm:pt>
    <dgm:pt modelId="{57345956-0673-44CE-ADBE-F8D44B3015B7}">
      <dgm:prSet custT="1"/>
      <dgm:spPr/>
      <dgm:t>
        <a:bodyPr/>
        <a:lstStyle/>
        <a:p>
          <a:pPr rtl="0"/>
          <a:endParaRPr lang="es-ES_tradnl" sz="1800" dirty="0"/>
        </a:p>
      </dgm:t>
    </dgm:pt>
    <dgm:pt modelId="{83E6E96E-81A6-4F07-9EDA-69A26147ED78}" type="parTrans" cxnId="{0F77FE3B-8C56-4FB0-BF6C-4B28ECD89755}">
      <dgm:prSet/>
      <dgm:spPr/>
      <dgm:t>
        <a:bodyPr/>
        <a:lstStyle/>
        <a:p>
          <a:endParaRPr lang="es-ES"/>
        </a:p>
      </dgm:t>
    </dgm:pt>
    <dgm:pt modelId="{05683DE7-A370-4CF3-A6EB-961323A22850}" type="sibTrans" cxnId="{0F77FE3B-8C56-4FB0-BF6C-4B28ECD89755}">
      <dgm:prSet/>
      <dgm:spPr/>
      <dgm:t>
        <a:bodyPr/>
        <a:lstStyle/>
        <a:p>
          <a:endParaRPr lang="es-ES"/>
        </a:p>
      </dgm:t>
    </dgm:pt>
    <dgm:pt modelId="{F5ECF5D1-4DDB-470A-A4BD-9943504BAD95}">
      <dgm:prSet/>
      <dgm:spPr/>
      <dgm:t>
        <a:bodyPr/>
        <a:lstStyle/>
        <a:p>
          <a:pPr rtl="0"/>
          <a:r>
            <a:rPr lang="es-ES" sz="2000" dirty="0" smtClean="0"/>
            <a:t>Fiducia: art. 321.4 y 448 CDFA </a:t>
          </a:r>
          <a:endParaRPr lang="es-ES_tradnl" sz="2000" dirty="0"/>
        </a:p>
      </dgm:t>
    </dgm:pt>
    <dgm:pt modelId="{E9518FB6-2726-41E1-81A9-B447FAA7AA36}" type="parTrans" cxnId="{896A3399-2CE6-432F-A6C7-C25BBC1AE8F0}">
      <dgm:prSet/>
      <dgm:spPr/>
      <dgm:t>
        <a:bodyPr/>
        <a:lstStyle/>
        <a:p>
          <a:endParaRPr lang="es-ES"/>
        </a:p>
      </dgm:t>
    </dgm:pt>
    <dgm:pt modelId="{BEE6271A-103A-4FE5-B6E9-F41C1DB6CA8A}" type="sibTrans" cxnId="{896A3399-2CE6-432F-A6C7-C25BBC1AE8F0}">
      <dgm:prSet/>
      <dgm:spPr/>
      <dgm:t>
        <a:bodyPr/>
        <a:lstStyle/>
        <a:p>
          <a:endParaRPr lang="es-ES"/>
        </a:p>
      </dgm:t>
    </dgm:pt>
    <dgm:pt modelId="{424F0AD9-77BF-4112-8AC0-8140E946CE0E}" type="pres">
      <dgm:prSet presAssocID="{9EBB855A-F16B-4F45-97DD-5B0272C2BB42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s-ES_tradnl"/>
        </a:p>
      </dgm:t>
    </dgm:pt>
    <dgm:pt modelId="{58FD4E26-D779-49A3-952A-7E600D225304}" type="pres">
      <dgm:prSet presAssocID="{9EBB855A-F16B-4F45-97DD-5B0272C2BB42}" presName="arrowNode" presStyleLbl="node1" presStyleIdx="0" presStyleCnt="1" custScaleX="106430"/>
      <dgm:spPr/>
    </dgm:pt>
    <dgm:pt modelId="{5E855E91-96BC-4BDE-80D1-5B7E5FF8FE61}" type="pres">
      <dgm:prSet presAssocID="{5F090EB9-6CB4-43F3-AA4B-F0D48492FEB1}" presName="txNode1" presStyleLbl="revTx" presStyleIdx="0" presStyleCnt="6" custScaleX="144230" custLinFactNeighborX="-1587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1179F81-D9A8-4E75-ADC1-D5E3F0C51E47}" type="pres">
      <dgm:prSet presAssocID="{8364DA15-E7CD-49DC-9719-A1AC18CD47E9}" presName="txNode2" presStyleLbl="revTx" presStyleIdx="1" presStyleCnt="6" custScaleX="56196" custLinFactNeighborX="-24057" custLinFactNeighborY="-958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088D87B-F3E5-42D7-9097-03DC4915D739}" type="pres">
      <dgm:prSet presAssocID="{CB6119C4-A74D-4ADA-AA86-75974232F9DF}" presName="dotNode2" presStyleCnt="0"/>
      <dgm:spPr/>
    </dgm:pt>
    <dgm:pt modelId="{88DA6AF3-9187-4D96-AA68-0848D89241FE}" type="pres">
      <dgm:prSet presAssocID="{CB6119C4-A74D-4ADA-AA86-75974232F9DF}" presName="dotRepeatNode" presStyleLbl="fgShp" presStyleIdx="0" presStyleCnt="4"/>
      <dgm:spPr/>
      <dgm:t>
        <a:bodyPr/>
        <a:lstStyle/>
        <a:p>
          <a:endParaRPr lang="es-ES_tradnl"/>
        </a:p>
      </dgm:t>
    </dgm:pt>
    <dgm:pt modelId="{C0BE8E62-832C-4384-A80B-3A42E641E877}" type="pres">
      <dgm:prSet presAssocID="{8EB84B28-637B-450C-8492-D2F31FA7C83F}" presName="txNode3" presStyleLbl="revTx" presStyleIdx="2" presStyleCnt="6" custLinFactNeighborX="224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93EBAE8-92AB-4C88-8CF3-4FCB9FEF35A6}" type="pres">
      <dgm:prSet presAssocID="{1D0CAF54-E501-498C-A979-8BF2D259B379}" presName="dotNode3" presStyleCnt="0"/>
      <dgm:spPr/>
    </dgm:pt>
    <dgm:pt modelId="{159D5FB6-608A-4B68-980E-20EEE0D9D8CA}" type="pres">
      <dgm:prSet presAssocID="{1D0CAF54-E501-498C-A979-8BF2D259B379}" presName="dotRepeatNode" presStyleLbl="fgShp" presStyleIdx="1" presStyleCnt="4"/>
      <dgm:spPr/>
      <dgm:t>
        <a:bodyPr/>
        <a:lstStyle/>
        <a:p>
          <a:endParaRPr lang="es-ES_tradnl"/>
        </a:p>
      </dgm:t>
    </dgm:pt>
    <dgm:pt modelId="{C5ACC25A-4442-4792-BC3C-E64F4EF5A8CF}" type="pres">
      <dgm:prSet presAssocID="{D6B6D2E4-592F-434F-8A98-947A5295EDBB}" presName="txNode4" presStyleLbl="revTx" presStyleIdx="3" presStyleCnt="6" custLinFactNeighborX="199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32B3E22-BD6C-4E30-A854-6206ED992F97}" type="pres">
      <dgm:prSet presAssocID="{6B5BE46C-CB20-4171-95FE-FE3FC4C0A5B9}" presName="dotNode4" presStyleCnt="0"/>
      <dgm:spPr/>
    </dgm:pt>
    <dgm:pt modelId="{C7A1D152-B2B7-406A-8B91-4A8C31003641}" type="pres">
      <dgm:prSet presAssocID="{6B5BE46C-CB20-4171-95FE-FE3FC4C0A5B9}" presName="dotRepeatNode" presStyleLbl="fgShp" presStyleIdx="2" presStyleCnt="4"/>
      <dgm:spPr/>
      <dgm:t>
        <a:bodyPr/>
        <a:lstStyle/>
        <a:p>
          <a:endParaRPr lang="es-ES_tradnl"/>
        </a:p>
      </dgm:t>
    </dgm:pt>
    <dgm:pt modelId="{925ADCEA-E006-4C8D-967E-4A2173537259}" type="pres">
      <dgm:prSet presAssocID="{89E58CC4-4BDB-4194-84BE-806A913A8C81}" presName="txNode5" presStyleLbl="revTx" presStyleIdx="4" presStyleCnt="6" custScaleX="71079" custLinFactNeighborX="873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523A946-5C81-405E-851B-EF548FC2D187}" type="pres">
      <dgm:prSet presAssocID="{21649968-08A8-43E1-B362-464B710916F7}" presName="dotNode5" presStyleCnt="0"/>
      <dgm:spPr/>
    </dgm:pt>
    <dgm:pt modelId="{C0456085-BDDC-4027-A3E8-382B2A748122}" type="pres">
      <dgm:prSet presAssocID="{21649968-08A8-43E1-B362-464B710916F7}" presName="dotRepeatNode" presStyleLbl="fgShp" presStyleIdx="3" presStyleCnt="4"/>
      <dgm:spPr/>
      <dgm:t>
        <a:bodyPr/>
        <a:lstStyle/>
        <a:p>
          <a:endParaRPr lang="es-ES_tradnl"/>
        </a:p>
      </dgm:t>
    </dgm:pt>
    <dgm:pt modelId="{81DC8D69-FEAB-404A-AA72-C515DF840F64}" type="pres">
      <dgm:prSet presAssocID="{F032B7AB-E4EE-4B80-9786-9EDC66591504}" presName="txNode6" presStyleLbl="revTx" presStyleIdx="5" presStyleCnt="6" custScaleX="126995" custScaleY="120219" custLinFactNeighborY="262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9848A3B5-9EE2-40BD-88FD-0249F8AEB2E1}" type="presOf" srcId="{CB8E4631-4CC1-4BB8-9AFC-4F8CBEB31E47}" destId="{81DC8D69-FEAB-404A-AA72-C515DF840F64}" srcOrd="0" destOrd="2" presId="urn:microsoft.com/office/officeart/2009/3/layout/DescendingProcess"/>
    <dgm:cxn modelId="{B754CCA2-FC68-4711-9A81-C3D9192ED308}" type="presOf" srcId="{119883A0-9C2F-489D-9CD8-7E4586997BE4}" destId="{81DC8D69-FEAB-404A-AA72-C515DF840F64}" srcOrd="0" destOrd="1" presId="urn:microsoft.com/office/officeart/2009/3/layout/DescendingProcess"/>
    <dgm:cxn modelId="{8A891EE8-9B09-4BEB-9C63-DC8AA62F8F48}" srcId="{8EB84B28-637B-450C-8492-D2F31FA7C83F}" destId="{A576905C-C4DD-43FE-B01A-BB6B2C7E939A}" srcOrd="1" destOrd="0" parTransId="{405E2A37-61BE-4AB0-ABA0-23AE3ED67056}" sibTransId="{1F44FBE7-C99B-4EA1-9519-707559C72CCB}"/>
    <dgm:cxn modelId="{627FE053-C583-4E00-B83C-D7C477250259}" srcId="{9EBB855A-F16B-4F45-97DD-5B0272C2BB42}" destId="{5F090EB9-6CB4-43F3-AA4B-F0D48492FEB1}" srcOrd="0" destOrd="0" parTransId="{BED68885-9582-41BE-B8BD-B5E317B46BD4}" sibTransId="{916174E4-8EAD-4468-AE5B-E5935B1EF21B}"/>
    <dgm:cxn modelId="{451BBF39-E494-4302-92FA-D871BA675BDD}" type="presOf" srcId="{D6B6D2E4-592F-434F-8A98-947A5295EDBB}" destId="{C5ACC25A-4442-4792-BC3C-E64F4EF5A8CF}" srcOrd="0" destOrd="0" presId="urn:microsoft.com/office/officeart/2009/3/layout/DescendingProcess"/>
    <dgm:cxn modelId="{26FCFE9D-FDB0-48D2-BF7C-7C1A02F19CAE}" type="presOf" srcId="{8364DA15-E7CD-49DC-9719-A1AC18CD47E9}" destId="{91179F81-D9A8-4E75-ADC1-D5E3F0C51E47}" srcOrd="0" destOrd="0" presId="urn:microsoft.com/office/officeart/2009/3/layout/DescendingProcess"/>
    <dgm:cxn modelId="{952FAFF5-2FEB-4740-B853-BFC87A808AD3}" type="presOf" srcId="{F032B7AB-E4EE-4B80-9786-9EDC66591504}" destId="{81DC8D69-FEAB-404A-AA72-C515DF840F64}" srcOrd="0" destOrd="0" presId="urn:microsoft.com/office/officeart/2009/3/layout/DescendingProcess"/>
    <dgm:cxn modelId="{38057AA6-5EF6-4CB0-90B2-1E59B710467F}" srcId="{9EBB855A-F16B-4F45-97DD-5B0272C2BB42}" destId="{8364DA15-E7CD-49DC-9719-A1AC18CD47E9}" srcOrd="1" destOrd="0" parTransId="{FECB3CDE-5C96-4C99-BA93-AB40456248D5}" sibTransId="{CB6119C4-A74D-4ADA-AA86-75974232F9DF}"/>
    <dgm:cxn modelId="{166CB97E-D0E2-47D6-A938-6BCFC5E568C3}" type="presOf" srcId="{CB6119C4-A74D-4ADA-AA86-75974232F9DF}" destId="{88DA6AF3-9187-4D96-AA68-0848D89241FE}" srcOrd="0" destOrd="0" presId="urn:microsoft.com/office/officeart/2009/3/layout/DescendingProcess"/>
    <dgm:cxn modelId="{F2C4DE69-F0F3-44C5-8CA4-F5BA2AF4B1D2}" type="presOf" srcId="{9EBB855A-F16B-4F45-97DD-5B0272C2BB42}" destId="{424F0AD9-77BF-4112-8AC0-8140E946CE0E}" srcOrd="0" destOrd="0" presId="urn:microsoft.com/office/officeart/2009/3/layout/DescendingProcess"/>
    <dgm:cxn modelId="{CE4B4A86-E8C8-4527-8236-5CBD7F41EEC9}" srcId="{9EBB855A-F16B-4F45-97DD-5B0272C2BB42}" destId="{8EB84B28-637B-450C-8492-D2F31FA7C83F}" srcOrd="2" destOrd="0" parTransId="{2DE59069-EF9F-4339-8B9E-F04A2CCC12BC}" sibTransId="{1D0CAF54-E501-498C-A979-8BF2D259B379}"/>
    <dgm:cxn modelId="{C375D548-C993-4CA0-82B7-6583EF612FEF}" srcId="{F032B7AB-E4EE-4B80-9786-9EDC66591504}" destId="{119883A0-9C2F-489D-9CD8-7E4586997BE4}" srcOrd="0" destOrd="0" parTransId="{38F18F37-4DD9-4818-8169-586ED09619D5}" sibTransId="{B02BA02D-CCB1-4FA5-8208-79D65DFFB6E2}"/>
    <dgm:cxn modelId="{DD4F7090-BBDD-4357-993C-405B8A4B04B7}" srcId="{9EBB855A-F16B-4F45-97DD-5B0272C2BB42}" destId="{89E58CC4-4BDB-4194-84BE-806A913A8C81}" srcOrd="4" destOrd="0" parTransId="{30622384-0577-4B75-9A0C-A3D2E47BA8FC}" sibTransId="{21649968-08A8-43E1-B362-464B710916F7}"/>
    <dgm:cxn modelId="{8BFCA7C6-5A6A-4202-BB81-4AAC43D96BF8}" type="presOf" srcId="{A576905C-C4DD-43FE-B01A-BB6B2C7E939A}" destId="{C0BE8E62-832C-4384-A80B-3A42E641E877}" srcOrd="0" destOrd="2" presId="urn:microsoft.com/office/officeart/2009/3/layout/DescendingProcess"/>
    <dgm:cxn modelId="{475F7130-C2D5-47AD-A3BC-25951939E4AF}" type="presOf" srcId="{6B5BE46C-CB20-4171-95FE-FE3FC4C0A5B9}" destId="{C7A1D152-B2B7-406A-8B91-4A8C31003641}" srcOrd="0" destOrd="0" presId="urn:microsoft.com/office/officeart/2009/3/layout/DescendingProcess"/>
    <dgm:cxn modelId="{D8EF5BCA-B9C1-4877-948B-7B625B294760}" type="presOf" srcId="{89E58CC4-4BDB-4194-84BE-806A913A8C81}" destId="{925ADCEA-E006-4C8D-967E-4A2173537259}" srcOrd="0" destOrd="0" presId="urn:microsoft.com/office/officeart/2009/3/layout/DescendingProcess"/>
    <dgm:cxn modelId="{580BE00D-E4DB-4C40-BF25-2B1342CA3D2C}" type="presOf" srcId="{4EBF66A5-54D1-4CEF-B538-A8AA9AC812C7}" destId="{C0BE8E62-832C-4384-A80B-3A42E641E877}" srcOrd="0" destOrd="1" presId="urn:microsoft.com/office/officeart/2009/3/layout/DescendingProcess"/>
    <dgm:cxn modelId="{896A3399-2CE6-432F-A6C7-C25BBC1AE8F0}" srcId="{8364DA15-E7CD-49DC-9719-A1AC18CD47E9}" destId="{F5ECF5D1-4DDB-470A-A4BD-9943504BAD95}" srcOrd="0" destOrd="0" parTransId="{E9518FB6-2726-41E1-81A9-B447FAA7AA36}" sibTransId="{BEE6271A-103A-4FE5-B6E9-F41C1DB6CA8A}"/>
    <dgm:cxn modelId="{DF1221A8-28DE-4F83-8FB1-5E9C2FD0FEC5}" type="presOf" srcId="{1D0CAF54-E501-498C-A979-8BF2D259B379}" destId="{159D5FB6-608A-4B68-980E-20EEE0D9D8CA}" srcOrd="0" destOrd="0" presId="urn:microsoft.com/office/officeart/2009/3/layout/DescendingProcess"/>
    <dgm:cxn modelId="{2C1373BB-6CB0-4735-85D8-222C4AB17D42}" type="presOf" srcId="{8EB84B28-637B-450C-8492-D2F31FA7C83F}" destId="{C0BE8E62-832C-4384-A80B-3A42E641E877}" srcOrd="0" destOrd="0" presId="urn:microsoft.com/office/officeart/2009/3/layout/DescendingProcess"/>
    <dgm:cxn modelId="{C2CEFB0D-454C-4D3F-88D3-F9B4DF65479B}" type="presOf" srcId="{21649968-08A8-43E1-B362-464B710916F7}" destId="{C0456085-BDDC-4027-A3E8-382B2A748122}" srcOrd="0" destOrd="0" presId="urn:microsoft.com/office/officeart/2009/3/layout/DescendingProcess"/>
    <dgm:cxn modelId="{2640BC99-A59A-4387-A0DE-4D6F3036AC8B}" type="presOf" srcId="{F5ECF5D1-4DDB-470A-A4BD-9943504BAD95}" destId="{91179F81-D9A8-4E75-ADC1-D5E3F0C51E47}" srcOrd="0" destOrd="1" presId="urn:microsoft.com/office/officeart/2009/3/layout/DescendingProcess"/>
    <dgm:cxn modelId="{1BA1D8D0-AC8F-4A8C-A091-E3EC575BEBA8}" srcId="{F032B7AB-E4EE-4B80-9786-9EDC66591504}" destId="{CB8E4631-4CC1-4BB8-9AFC-4F8CBEB31E47}" srcOrd="1" destOrd="0" parTransId="{CB9C6FFD-B57A-4101-94A7-17CC503A0068}" sibTransId="{48C1C3F2-A196-4D63-BD70-91A069FBF633}"/>
    <dgm:cxn modelId="{3E4E3FAB-8FA1-41E7-9D93-F8AC13B67238}" srcId="{9EBB855A-F16B-4F45-97DD-5B0272C2BB42}" destId="{D6B6D2E4-592F-434F-8A98-947A5295EDBB}" srcOrd="3" destOrd="0" parTransId="{5C7B909F-8B8E-4829-B9D8-E9136CE579FC}" sibTransId="{6B5BE46C-CB20-4171-95FE-FE3FC4C0A5B9}"/>
    <dgm:cxn modelId="{58FA70B1-D2FA-4048-AE78-5E08E2FA8539}" type="presOf" srcId="{5F090EB9-6CB4-43F3-AA4B-F0D48492FEB1}" destId="{5E855E91-96BC-4BDE-80D1-5B7E5FF8FE61}" srcOrd="0" destOrd="0" presId="urn:microsoft.com/office/officeart/2009/3/layout/DescendingProcess"/>
    <dgm:cxn modelId="{0F77FE3B-8C56-4FB0-BF6C-4B28ECD89755}" srcId="{F032B7AB-E4EE-4B80-9786-9EDC66591504}" destId="{57345956-0673-44CE-ADBE-F8D44B3015B7}" srcOrd="2" destOrd="0" parTransId="{83E6E96E-81A6-4F07-9EDA-69A26147ED78}" sibTransId="{05683DE7-A370-4CF3-A6EB-961323A22850}"/>
    <dgm:cxn modelId="{443B649E-160F-448E-ACC6-A245486A982B}" srcId="{8EB84B28-637B-450C-8492-D2F31FA7C83F}" destId="{4EBF66A5-54D1-4CEF-B538-A8AA9AC812C7}" srcOrd="0" destOrd="0" parTransId="{E983777F-E758-49B7-A837-0972CBC788AB}" sibTransId="{E45A87A4-6041-449B-8984-78D71A8F2A00}"/>
    <dgm:cxn modelId="{ED990FC1-8D76-4ECE-A3AF-64E7D3325CF5}" type="presOf" srcId="{57345956-0673-44CE-ADBE-F8D44B3015B7}" destId="{81DC8D69-FEAB-404A-AA72-C515DF840F64}" srcOrd="0" destOrd="3" presId="urn:microsoft.com/office/officeart/2009/3/layout/DescendingProcess"/>
    <dgm:cxn modelId="{A00D03F4-4254-4390-B393-585002542F72}" srcId="{9EBB855A-F16B-4F45-97DD-5B0272C2BB42}" destId="{F032B7AB-E4EE-4B80-9786-9EDC66591504}" srcOrd="5" destOrd="0" parTransId="{1C802C6D-EA99-41A1-85BE-890A2E719819}" sibTransId="{A11C3048-E4D1-47EF-B628-13010F6DF5A4}"/>
    <dgm:cxn modelId="{F4A5ADD8-BEB4-48A1-9E82-CAD0F9122CDD}" type="presParOf" srcId="{424F0AD9-77BF-4112-8AC0-8140E946CE0E}" destId="{58FD4E26-D779-49A3-952A-7E600D225304}" srcOrd="0" destOrd="0" presId="urn:microsoft.com/office/officeart/2009/3/layout/DescendingProcess"/>
    <dgm:cxn modelId="{4FC2F44E-B292-4CDE-ABDB-51CE802E6F6C}" type="presParOf" srcId="{424F0AD9-77BF-4112-8AC0-8140E946CE0E}" destId="{5E855E91-96BC-4BDE-80D1-5B7E5FF8FE61}" srcOrd="1" destOrd="0" presId="urn:microsoft.com/office/officeart/2009/3/layout/DescendingProcess"/>
    <dgm:cxn modelId="{08CF5DCA-E9C3-466A-9C5B-21CEE95968E5}" type="presParOf" srcId="{424F0AD9-77BF-4112-8AC0-8140E946CE0E}" destId="{91179F81-D9A8-4E75-ADC1-D5E3F0C51E47}" srcOrd="2" destOrd="0" presId="urn:microsoft.com/office/officeart/2009/3/layout/DescendingProcess"/>
    <dgm:cxn modelId="{CCD37417-5DB2-48B7-AF22-B7CF401DE69D}" type="presParOf" srcId="{424F0AD9-77BF-4112-8AC0-8140E946CE0E}" destId="{F088D87B-F3E5-42D7-9097-03DC4915D739}" srcOrd="3" destOrd="0" presId="urn:microsoft.com/office/officeart/2009/3/layout/DescendingProcess"/>
    <dgm:cxn modelId="{51E73D05-206A-4C9C-AA8A-7B617E33FECF}" type="presParOf" srcId="{F088D87B-F3E5-42D7-9097-03DC4915D739}" destId="{88DA6AF3-9187-4D96-AA68-0848D89241FE}" srcOrd="0" destOrd="0" presId="urn:microsoft.com/office/officeart/2009/3/layout/DescendingProcess"/>
    <dgm:cxn modelId="{04C0BB25-01BB-4D90-A80F-17ACCB416525}" type="presParOf" srcId="{424F0AD9-77BF-4112-8AC0-8140E946CE0E}" destId="{C0BE8E62-832C-4384-A80B-3A42E641E877}" srcOrd="4" destOrd="0" presId="urn:microsoft.com/office/officeart/2009/3/layout/DescendingProcess"/>
    <dgm:cxn modelId="{BE5C2441-086F-4DDB-8986-880BB0005DF1}" type="presParOf" srcId="{424F0AD9-77BF-4112-8AC0-8140E946CE0E}" destId="{E93EBAE8-92AB-4C88-8CF3-4FCB9FEF35A6}" srcOrd="5" destOrd="0" presId="urn:microsoft.com/office/officeart/2009/3/layout/DescendingProcess"/>
    <dgm:cxn modelId="{47D6AFA3-BC20-4670-BACE-5182F8B88989}" type="presParOf" srcId="{E93EBAE8-92AB-4C88-8CF3-4FCB9FEF35A6}" destId="{159D5FB6-608A-4B68-980E-20EEE0D9D8CA}" srcOrd="0" destOrd="0" presId="urn:microsoft.com/office/officeart/2009/3/layout/DescendingProcess"/>
    <dgm:cxn modelId="{6F9ECBDA-19DC-4566-8777-1CAB081CBB78}" type="presParOf" srcId="{424F0AD9-77BF-4112-8AC0-8140E946CE0E}" destId="{C5ACC25A-4442-4792-BC3C-E64F4EF5A8CF}" srcOrd="6" destOrd="0" presId="urn:microsoft.com/office/officeart/2009/3/layout/DescendingProcess"/>
    <dgm:cxn modelId="{CD94EB8B-8452-48E8-823B-1FD4CA77236F}" type="presParOf" srcId="{424F0AD9-77BF-4112-8AC0-8140E946CE0E}" destId="{032B3E22-BD6C-4E30-A854-6206ED992F97}" srcOrd="7" destOrd="0" presId="urn:microsoft.com/office/officeart/2009/3/layout/DescendingProcess"/>
    <dgm:cxn modelId="{F5DB154E-9C02-4554-86A1-0913107882B0}" type="presParOf" srcId="{032B3E22-BD6C-4E30-A854-6206ED992F97}" destId="{C7A1D152-B2B7-406A-8B91-4A8C31003641}" srcOrd="0" destOrd="0" presId="urn:microsoft.com/office/officeart/2009/3/layout/DescendingProcess"/>
    <dgm:cxn modelId="{1A31481A-0277-4E37-81B2-A6AD879BC212}" type="presParOf" srcId="{424F0AD9-77BF-4112-8AC0-8140E946CE0E}" destId="{925ADCEA-E006-4C8D-967E-4A2173537259}" srcOrd="8" destOrd="0" presId="urn:microsoft.com/office/officeart/2009/3/layout/DescendingProcess"/>
    <dgm:cxn modelId="{FA7040AF-6673-4277-B827-4FFBC534DB57}" type="presParOf" srcId="{424F0AD9-77BF-4112-8AC0-8140E946CE0E}" destId="{A523A946-5C81-405E-851B-EF548FC2D187}" srcOrd="9" destOrd="0" presId="urn:microsoft.com/office/officeart/2009/3/layout/DescendingProcess"/>
    <dgm:cxn modelId="{52BDF0DF-5B66-41AC-9357-B527BAA27C0D}" type="presParOf" srcId="{A523A946-5C81-405E-851B-EF548FC2D187}" destId="{C0456085-BDDC-4027-A3E8-382B2A748122}" srcOrd="0" destOrd="0" presId="urn:microsoft.com/office/officeart/2009/3/layout/DescendingProcess"/>
    <dgm:cxn modelId="{8D3B679E-2305-49BE-A482-52B15ED00195}" type="presParOf" srcId="{424F0AD9-77BF-4112-8AC0-8140E946CE0E}" destId="{81DC8D69-FEAB-404A-AA72-C515DF840F64}" srcOrd="10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2CC95D-18C3-493A-B384-F62F54E77EA3}" type="doc">
      <dgm:prSet loTypeId="urn:microsoft.com/office/officeart/2005/8/layout/hList7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8D1C64B6-03D9-4A1C-BBAF-B18A5A35273A}">
      <dgm:prSet/>
      <dgm:spPr/>
      <dgm:t>
        <a:bodyPr/>
        <a:lstStyle/>
        <a:p>
          <a:pPr rtl="0"/>
          <a:r>
            <a:rPr lang="es-ES" dirty="0" smtClean="0"/>
            <a:t>Capacidad sucesoria.</a:t>
          </a:r>
          <a:r>
            <a:rPr lang="es-ES" dirty="0" smtClean="0">
              <a:hlinkClick xmlns:r="http://schemas.openxmlformats.org/officeDocument/2006/relationships" r:id="rId1"/>
            </a:rPr>
            <a:t>  </a:t>
          </a:r>
          <a:r>
            <a:rPr lang="es-ES" dirty="0" smtClean="0"/>
            <a:t>arts. 325 y ss. </a:t>
          </a:r>
          <a:endParaRPr lang="es-ES_tradnl" dirty="0"/>
        </a:p>
      </dgm:t>
    </dgm:pt>
    <dgm:pt modelId="{77E43E51-67EF-4FD7-B878-72BBB14D9824}" type="parTrans" cxnId="{1DF7F156-192D-4E46-A198-6409EF3E3872}">
      <dgm:prSet/>
      <dgm:spPr/>
      <dgm:t>
        <a:bodyPr/>
        <a:lstStyle/>
        <a:p>
          <a:endParaRPr lang="es-ES_tradnl"/>
        </a:p>
      </dgm:t>
    </dgm:pt>
    <dgm:pt modelId="{DAE63CC7-B623-4775-8EE0-33746C9A9698}" type="sibTrans" cxnId="{1DF7F156-192D-4E46-A198-6409EF3E3872}">
      <dgm:prSet/>
      <dgm:spPr/>
      <dgm:t>
        <a:bodyPr/>
        <a:lstStyle/>
        <a:p>
          <a:endParaRPr lang="es-ES_tradnl"/>
        </a:p>
      </dgm:t>
    </dgm:pt>
    <dgm:pt modelId="{B8110EFC-6876-4500-A83F-9903A141A1AC}">
      <dgm:prSet/>
      <dgm:spPr/>
      <dgm:t>
        <a:bodyPr/>
        <a:lstStyle/>
        <a:p>
          <a:pPr rtl="0"/>
          <a:r>
            <a:rPr lang="es-ES" dirty="0" smtClean="0"/>
            <a:t>Persona física: nacido, concebido y no nacido: arts. 325 y 326 CDFA.</a:t>
          </a:r>
          <a:endParaRPr lang="es-ES_tradnl" dirty="0"/>
        </a:p>
      </dgm:t>
    </dgm:pt>
    <dgm:pt modelId="{37F0D62A-4DDC-41F9-B589-F6741E39EC19}" type="parTrans" cxnId="{E84C8A30-F83B-4A31-B64E-1FDF7038ACD9}">
      <dgm:prSet/>
      <dgm:spPr/>
      <dgm:t>
        <a:bodyPr/>
        <a:lstStyle/>
        <a:p>
          <a:endParaRPr lang="es-ES_tradnl"/>
        </a:p>
      </dgm:t>
    </dgm:pt>
    <dgm:pt modelId="{D6B854A2-47ED-40A4-B489-9FC5EB534DEB}" type="sibTrans" cxnId="{E84C8A30-F83B-4A31-B64E-1FDF7038ACD9}">
      <dgm:prSet/>
      <dgm:spPr/>
      <dgm:t>
        <a:bodyPr/>
        <a:lstStyle/>
        <a:p>
          <a:endParaRPr lang="es-ES_tradnl"/>
        </a:p>
      </dgm:t>
    </dgm:pt>
    <dgm:pt modelId="{AB2C7FFB-F95D-4F44-BC07-D9EDAFF9F461}">
      <dgm:prSet/>
      <dgm:spPr/>
      <dgm:t>
        <a:bodyPr/>
        <a:lstStyle/>
        <a:p>
          <a:pPr rtl="0"/>
          <a:r>
            <a:rPr lang="es-ES" smtClean="0"/>
            <a:t>Persona Jurídica:  art. 327 CDFA</a:t>
          </a:r>
          <a:endParaRPr lang="es-ES_tradnl"/>
        </a:p>
      </dgm:t>
    </dgm:pt>
    <dgm:pt modelId="{26A1E5D6-E4E1-4C3E-9520-41EA868FD371}" type="parTrans" cxnId="{A3E738F7-CE42-4966-BF4F-45190D006039}">
      <dgm:prSet/>
      <dgm:spPr/>
      <dgm:t>
        <a:bodyPr/>
        <a:lstStyle/>
        <a:p>
          <a:endParaRPr lang="es-ES_tradnl"/>
        </a:p>
      </dgm:t>
    </dgm:pt>
    <dgm:pt modelId="{C925802C-E2F0-4185-BD81-2AC61DCAFB7A}" type="sibTrans" cxnId="{A3E738F7-CE42-4966-BF4F-45190D006039}">
      <dgm:prSet/>
      <dgm:spPr/>
      <dgm:t>
        <a:bodyPr/>
        <a:lstStyle/>
        <a:p>
          <a:endParaRPr lang="es-ES_tradnl"/>
        </a:p>
      </dgm:t>
    </dgm:pt>
    <dgm:pt modelId="{E48508B4-CC4F-4934-8534-A0DD8EF40001}">
      <dgm:prSet/>
      <dgm:spPr/>
      <dgm:t>
        <a:bodyPr/>
        <a:lstStyle/>
        <a:p>
          <a:pPr rtl="0"/>
          <a:r>
            <a:rPr lang="es-ES" sz="1600" dirty="0" smtClean="0"/>
            <a:t>Indignidad : arts. 328 y ss.[art. 756y ss. </a:t>
          </a:r>
          <a:r>
            <a:rPr lang="es-ES" sz="1600" dirty="0" err="1" smtClean="0"/>
            <a:t>Cc.</a:t>
          </a:r>
          <a:r>
            <a:rPr lang="es-ES" sz="1600" dirty="0" smtClean="0"/>
            <a:t>]</a:t>
          </a:r>
          <a:endParaRPr lang="es-ES_tradnl" sz="1600" dirty="0"/>
        </a:p>
      </dgm:t>
    </dgm:pt>
    <dgm:pt modelId="{B132F589-624F-4111-96E1-02F72FF1C5DC}" type="parTrans" cxnId="{9A25EB24-6B2E-495D-A373-C38E13460B37}">
      <dgm:prSet/>
      <dgm:spPr/>
      <dgm:t>
        <a:bodyPr/>
        <a:lstStyle/>
        <a:p>
          <a:endParaRPr lang="es-ES_tradnl"/>
        </a:p>
      </dgm:t>
    </dgm:pt>
    <dgm:pt modelId="{0D921674-CC9B-4747-96E9-C64309C2E6EF}" type="sibTrans" cxnId="{9A25EB24-6B2E-495D-A373-C38E13460B37}">
      <dgm:prSet/>
      <dgm:spPr/>
      <dgm:t>
        <a:bodyPr/>
        <a:lstStyle/>
        <a:p>
          <a:endParaRPr lang="es-ES_tradnl"/>
        </a:p>
      </dgm:t>
    </dgm:pt>
    <dgm:pt modelId="{1341BCC9-7EB6-45E0-BCF4-EA7A57DB2CA1}">
      <dgm:prSet custT="1"/>
      <dgm:spPr/>
      <dgm:t>
        <a:bodyPr/>
        <a:lstStyle/>
        <a:p>
          <a:pPr rtl="0"/>
          <a:r>
            <a:rPr lang="es-ES" sz="1400" dirty="0" smtClean="0"/>
            <a:t>Las causas: art. 328, 61.1 CDFA y 713 </a:t>
          </a:r>
          <a:r>
            <a:rPr lang="es-ES" sz="1400" dirty="0" err="1" smtClean="0"/>
            <a:t>Cc.</a:t>
          </a:r>
          <a:endParaRPr lang="es-ES_tradnl" sz="1400" dirty="0"/>
        </a:p>
      </dgm:t>
    </dgm:pt>
    <dgm:pt modelId="{144626B9-8A3E-426F-875E-4BFEE167C87A}" type="parTrans" cxnId="{9DC995E8-2FE5-4D2C-81B0-E0D1D1544114}">
      <dgm:prSet/>
      <dgm:spPr/>
      <dgm:t>
        <a:bodyPr/>
        <a:lstStyle/>
        <a:p>
          <a:endParaRPr lang="es-ES_tradnl"/>
        </a:p>
      </dgm:t>
    </dgm:pt>
    <dgm:pt modelId="{75297320-8DE2-44DF-B8E5-579E9666FA40}" type="sibTrans" cxnId="{9DC995E8-2FE5-4D2C-81B0-E0D1D1544114}">
      <dgm:prSet/>
      <dgm:spPr/>
      <dgm:t>
        <a:bodyPr/>
        <a:lstStyle/>
        <a:p>
          <a:endParaRPr lang="es-ES_tradnl"/>
        </a:p>
      </dgm:t>
    </dgm:pt>
    <dgm:pt modelId="{59221BFD-1BA0-4B53-A40D-214E773EB070}">
      <dgm:prSet custT="1"/>
      <dgm:spPr/>
      <dgm:t>
        <a:bodyPr/>
        <a:lstStyle/>
        <a:p>
          <a:pPr rtl="0"/>
          <a:r>
            <a:rPr lang="es-ES" sz="1400" dirty="0" smtClean="0"/>
            <a:t>El momento: art. 329 CDFA.</a:t>
          </a:r>
          <a:endParaRPr lang="es-ES_tradnl" sz="1400" dirty="0"/>
        </a:p>
      </dgm:t>
    </dgm:pt>
    <dgm:pt modelId="{6E0436BD-90ED-46DE-B052-F7D676E4055A}" type="parTrans" cxnId="{39C099BE-AAD7-4403-AAA4-2D0FA58627DB}">
      <dgm:prSet/>
      <dgm:spPr/>
      <dgm:t>
        <a:bodyPr/>
        <a:lstStyle/>
        <a:p>
          <a:endParaRPr lang="es-ES_tradnl"/>
        </a:p>
      </dgm:t>
    </dgm:pt>
    <dgm:pt modelId="{95BEFD04-73C3-4F45-8C3C-F68DC9184243}" type="sibTrans" cxnId="{39C099BE-AAD7-4403-AAA4-2D0FA58627DB}">
      <dgm:prSet/>
      <dgm:spPr/>
      <dgm:t>
        <a:bodyPr/>
        <a:lstStyle/>
        <a:p>
          <a:endParaRPr lang="es-ES_tradnl"/>
        </a:p>
      </dgm:t>
    </dgm:pt>
    <dgm:pt modelId="{0F151FD8-E6A4-4F92-ADD3-11312CF76959}">
      <dgm:prSet custT="1"/>
      <dgm:spPr/>
      <dgm:t>
        <a:bodyPr/>
        <a:lstStyle/>
        <a:p>
          <a:pPr rtl="0"/>
          <a:r>
            <a:rPr lang="es-ES" sz="1400" dirty="0" smtClean="0"/>
            <a:t>Efectos: art. 330 y 331 CDFA </a:t>
          </a:r>
          <a:endParaRPr lang="es-ES_tradnl" sz="1400" dirty="0"/>
        </a:p>
      </dgm:t>
    </dgm:pt>
    <dgm:pt modelId="{D1A418DD-29A1-4111-AB7E-82A29BBA656C}" type="parTrans" cxnId="{0714A115-E701-443F-935D-D3F31E29D7E5}">
      <dgm:prSet/>
      <dgm:spPr/>
      <dgm:t>
        <a:bodyPr/>
        <a:lstStyle/>
        <a:p>
          <a:endParaRPr lang="es-ES_tradnl"/>
        </a:p>
      </dgm:t>
    </dgm:pt>
    <dgm:pt modelId="{34D67E11-E665-4EDE-A073-7B7A18C70AD0}" type="sibTrans" cxnId="{0714A115-E701-443F-935D-D3F31E29D7E5}">
      <dgm:prSet/>
      <dgm:spPr/>
      <dgm:t>
        <a:bodyPr/>
        <a:lstStyle/>
        <a:p>
          <a:endParaRPr lang="es-ES_tradnl"/>
        </a:p>
      </dgm:t>
    </dgm:pt>
    <dgm:pt modelId="{EF18FEB1-3B05-4A9A-87BB-43AAFD582283}">
      <dgm:prSet custT="1"/>
      <dgm:spPr/>
      <dgm:t>
        <a:bodyPr/>
        <a:lstStyle/>
        <a:p>
          <a:pPr rtl="0"/>
          <a:r>
            <a:rPr lang="es-ES" sz="1400" dirty="0" smtClean="0"/>
            <a:t>Rehabilitación del indigno: art. 332 CDFA</a:t>
          </a:r>
          <a:endParaRPr lang="es-ES_tradnl" sz="1400" dirty="0"/>
        </a:p>
      </dgm:t>
    </dgm:pt>
    <dgm:pt modelId="{C3B18DD2-2083-4AD2-B2A0-F36636A7E0E9}" type="parTrans" cxnId="{FEA8B8DD-863D-4BB6-BB1F-740130620C0E}">
      <dgm:prSet/>
      <dgm:spPr/>
      <dgm:t>
        <a:bodyPr/>
        <a:lstStyle/>
        <a:p>
          <a:endParaRPr lang="es-ES_tradnl"/>
        </a:p>
      </dgm:t>
    </dgm:pt>
    <dgm:pt modelId="{9F3D9C2A-84D4-4A9C-8957-25241B26505F}" type="sibTrans" cxnId="{FEA8B8DD-863D-4BB6-BB1F-740130620C0E}">
      <dgm:prSet/>
      <dgm:spPr/>
      <dgm:t>
        <a:bodyPr/>
        <a:lstStyle/>
        <a:p>
          <a:endParaRPr lang="es-ES_tradnl"/>
        </a:p>
      </dgm:t>
    </dgm:pt>
    <dgm:pt modelId="{D472F79F-89C1-4B6E-AD0E-7A7EC86BD8A7}">
      <dgm:prSet custT="1"/>
      <dgm:spPr/>
      <dgm:t>
        <a:bodyPr/>
        <a:lstStyle/>
        <a:p>
          <a:pPr rtl="0"/>
          <a:r>
            <a:rPr lang="es-ES" sz="1400" dirty="0" smtClean="0"/>
            <a:t>Plazo: art. 333.</a:t>
          </a:r>
          <a:endParaRPr lang="es-ES_tradnl" sz="1400" dirty="0"/>
        </a:p>
      </dgm:t>
    </dgm:pt>
    <dgm:pt modelId="{C1FB020C-7515-4329-868D-FC67E7B24561}" type="parTrans" cxnId="{01F2586D-C8FA-4664-BCB4-765582FE1829}">
      <dgm:prSet/>
      <dgm:spPr/>
      <dgm:t>
        <a:bodyPr/>
        <a:lstStyle/>
        <a:p>
          <a:endParaRPr lang="es-ES_tradnl"/>
        </a:p>
      </dgm:t>
    </dgm:pt>
    <dgm:pt modelId="{1F31E4B5-A707-4C0C-941A-B21C722F8F7D}" type="sibTrans" cxnId="{01F2586D-C8FA-4664-BCB4-765582FE1829}">
      <dgm:prSet/>
      <dgm:spPr/>
      <dgm:t>
        <a:bodyPr/>
        <a:lstStyle/>
        <a:p>
          <a:endParaRPr lang="es-ES_tradnl"/>
        </a:p>
      </dgm:t>
    </dgm:pt>
    <dgm:pt modelId="{C5A39AAE-DE46-4E2F-932F-ED539D2AA741}">
      <dgm:prSet/>
      <dgm:spPr/>
      <dgm:t>
        <a:bodyPr/>
        <a:lstStyle/>
        <a:p>
          <a:pPr rtl="0"/>
          <a:r>
            <a:rPr lang="es-ES" dirty="0" smtClean="0"/>
            <a:t>Prohibiciones de adquirir: art. 475 CDFA. [arts. 752 a 754 </a:t>
          </a:r>
          <a:r>
            <a:rPr lang="es-ES" dirty="0" err="1" smtClean="0"/>
            <a:t>Cc.</a:t>
          </a:r>
          <a:r>
            <a:rPr lang="es-ES" dirty="0" smtClean="0"/>
            <a:t>]</a:t>
          </a:r>
          <a:endParaRPr lang="es-ES_tradnl" dirty="0"/>
        </a:p>
      </dgm:t>
    </dgm:pt>
    <dgm:pt modelId="{D35BAB72-4117-42AD-AE99-5F1D534D80D3}" type="parTrans" cxnId="{A06400BD-8BA8-41EE-B1C2-38C2BB7DFE89}">
      <dgm:prSet/>
      <dgm:spPr/>
      <dgm:t>
        <a:bodyPr/>
        <a:lstStyle/>
        <a:p>
          <a:endParaRPr lang="es-ES_tradnl"/>
        </a:p>
      </dgm:t>
    </dgm:pt>
    <dgm:pt modelId="{BA4C8327-7C0D-41F3-8770-1B34DD1C7E6C}" type="sibTrans" cxnId="{A06400BD-8BA8-41EE-B1C2-38C2BB7DFE89}">
      <dgm:prSet/>
      <dgm:spPr/>
      <dgm:t>
        <a:bodyPr/>
        <a:lstStyle/>
        <a:p>
          <a:endParaRPr lang="es-ES_tradnl"/>
        </a:p>
      </dgm:t>
    </dgm:pt>
    <dgm:pt modelId="{C7AFE996-238A-42B0-B0AF-EAA71E2C41DC}">
      <dgm:prSet/>
      <dgm:spPr/>
      <dgm:t>
        <a:bodyPr/>
        <a:lstStyle/>
        <a:p>
          <a:pPr rtl="0"/>
          <a:r>
            <a:rPr lang="es-ES" dirty="0" smtClean="0"/>
            <a:t>Diferencias: 330.2 CDFA/</a:t>
          </a:r>
          <a:endParaRPr lang="es-ES_tradnl" dirty="0"/>
        </a:p>
      </dgm:t>
    </dgm:pt>
    <dgm:pt modelId="{81053315-5234-4017-81F0-597C8C3A1C88}" type="parTrans" cxnId="{499EC6BE-723D-4F2E-8D8A-70351C3E8248}">
      <dgm:prSet/>
      <dgm:spPr/>
      <dgm:t>
        <a:bodyPr/>
        <a:lstStyle/>
        <a:p>
          <a:endParaRPr lang="es-ES_tradnl"/>
        </a:p>
      </dgm:t>
    </dgm:pt>
    <dgm:pt modelId="{A26611D6-D2F3-4BB0-AABE-8C536957C7DA}" type="sibTrans" cxnId="{499EC6BE-723D-4F2E-8D8A-70351C3E8248}">
      <dgm:prSet/>
      <dgm:spPr/>
      <dgm:t>
        <a:bodyPr/>
        <a:lstStyle/>
        <a:p>
          <a:endParaRPr lang="es-ES_tradnl"/>
        </a:p>
      </dgm:t>
    </dgm:pt>
    <dgm:pt modelId="{AF7ACDAD-2728-48FB-9F43-19533CECF3AF}">
      <dgm:prSet/>
      <dgm:spPr/>
      <dgm:t>
        <a:bodyPr/>
        <a:lstStyle/>
        <a:p>
          <a:pPr rtl="0"/>
          <a:r>
            <a:rPr lang="es-ES" dirty="0" smtClean="0"/>
            <a:t>Sucesiones voluntarias</a:t>
          </a:r>
          <a:endParaRPr lang="es-ES_tradnl" dirty="0"/>
        </a:p>
      </dgm:t>
    </dgm:pt>
    <dgm:pt modelId="{CF8E8D57-7959-4A91-BCD1-4576A5D1A7C3}" type="parTrans" cxnId="{22261975-D2C7-4365-AEB5-8D5A224E681F}">
      <dgm:prSet/>
      <dgm:spPr/>
    </dgm:pt>
    <dgm:pt modelId="{1029A99B-993E-42EB-83B5-C6805F2F569B}" type="sibTrans" cxnId="{22261975-D2C7-4365-AEB5-8D5A224E681F}">
      <dgm:prSet/>
      <dgm:spPr/>
    </dgm:pt>
    <dgm:pt modelId="{A983D1C7-30A8-44E7-9360-2667E2DD1B67}">
      <dgm:prSet/>
      <dgm:spPr/>
      <dgm:t>
        <a:bodyPr/>
        <a:lstStyle/>
        <a:p>
          <a:pPr rtl="0"/>
          <a:r>
            <a:rPr lang="es-ES" dirty="0" smtClean="0"/>
            <a:t>Evitar captación de voluntad</a:t>
          </a:r>
          <a:endParaRPr lang="es-ES_tradnl" dirty="0"/>
        </a:p>
      </dgm:t>
    </dgm:pt>
    <dgm:pt modelId="{FB014BBB-0CD5-4196-8CAA-796BE21A1E80}" type="parTrans" cxnId="{4F3AF64F-28B8-4741-8941-E046EB20C302}">
      <dgm:prSet/>
      <dgm:spPr/>
    </dgm:pt>
    <dgm:pt modelId="{1CF2DE14-ADE7-41D1-A412-5918F004538C}" type="sibTrans" cxnId="{4F3AF64F-28B8-4741-8941-E046EB20C302}">
      <dgm:prSet/>
      <dgm:spPr/>
    </dgm:pt>
    <dgm:pt modelId="{C3E98437-F80D-46AB-B331-2394107EADB6}">
      <dgm:prSet/>
      <dgm:spPr/>
      <dgm:t>
        <a:bodyPr/>
        <a:lstStyle/>
        <a:p>
          <a:pPr rtl="0"/>
          <a:r>
            <a:rPr lang="es-ES" dirty="0" smtClean="0"/>
            <a:t>No evitable por el disponente</a:t>
          </a:r>
          <a:endParaRPr lang="es-ES_tradnl" dirty="0"/>
        </a:p>
      </dgm:t>
    </dgm:pt>
    <dgm:pt modelId="{3E33C64B-6AD8-4013-A147-4847F6BF8CD1}" type="parTrans" cxnId="{BA5CC738-19C2-4625-BE49-0EA7C45866E9}">
      <dgm:prSet/>
      <dgm:spPr/>
    </dgm:pt>
    <dgm:pt modelId="{18CE423D-ED88-4D90-9B86-8C42470B23CB}" type="sibTrans" cxnId="{BA5CC738-19C2-4625-BE49-0EA7C45866E9}">
      <dgm:prSet/>
      <dgm:spPr/>
    </dgm:pt>
    <dgm:pt modelId="{3FF0DC77-305F-41BD-810A-11EE7A4AE142}">
      <dgm:prSet/>
      <dgm:spPr/>
      <dgm:t>
        <a:bodyPr/>
        <a:lstStyle/>
        <a:p>
          <a:pPr rtl="0"/>
          <a:r>
            <a:rPr lang="es-ES" dirty="0" smtClean="0"/>
            <a:t>Relatividad de la prohibición</a:t>
          </a:r>
          <a:endParaRPr lang="es-ES_tradnl" dirty="0"/>
        </a:p>
      </dgm:t>
    </dgm:pt>
    <dgm:pt modelId="{3FB94C3C-5059-46D7-9A4E-1C8A8E32BDAD}" type="parTrans" cxnId="{7B19191E-319F-4B64-962A-403E965CB008}">
      <dgm:prSet/>
      <dgm:spPr/>
    </dgm:pt>
    <dgm:pt modelId="{BAD4EDC0-7831-486F-9C25-367A936E4C02}" type="sibTrans" cxnId="{7B19191E-319F-4B64-962A-403E965CB008}">
      <dgm:prSet/>
      <dgm:spPr/>
    </dgm:pt>
    <dgm:pt modelId="{32450B1D-36C9-485C-9371-2BA0DB1491C9}">
      <dgm:prSet/>
      <dgm:spPr/>
      <dgm:t>
        <a:bodyPr/>
        <a:lstStyle/>
        <a:p>
          <a:pPr rtl="0"/>
          <a:r>
            <a:rPr lang="es-ES_tradnl" dirty="0" smtClean="0"/>
            <a:t>Indignidad: absoluta, pero evitable</a:t>
          </a:r>
          <a:endParaRPr lang="es-ES_tradnl" dirty="0"/>
        </a:p>
      </dgm:t>
    </dgm:pt>
    <dgm:pt modelId="{25F39011-272F-4C18-B19A-35D962A0CBF0}" type="parTrans" cxnId="{4F1C987A-60B7-40D4-9A41-2336C4E33FEA}">
      <dgm:prSet/>
      <dgm:spPr/>
    </dgm:pt>
    <dgm:pt modelId="{91BA9096-371A-4BA7-BF88-3863D0FDE6CB}" type="sibTrans" cxnId="{4F1C987A-60B7-40D4-9A41-2336C4E33FEA}">
      <dgm:prSet/>
      <dgm:spPr/>
    </dgm:pt>
    <dgm:pt modelId="{31627D07-13E9-4726-8DEB-D93261565912}">
      <dgm:prSet custT="1"/>
      <dgm:spPr/>
      <dgm:t>
        <a:bodyPr/>
        <a:lstStyle/>
        <a:p>
          <a:pPr rtl="0"/>
          <a:r>
            <a:rPr lang="es-ES_tradnl" sz="1400" dirty="0" smtClean="0"/>
            <a:t>Afectan a todo tipo de delación</a:t>
          </a:r>
          <a:endParaRPr lang="es-ES_tradnl" sz="1400" dirty="0"/>
        </a:p>
      </dgm:t>
    </dgm:pt>
    <dgm:pt modelId="{51A1D4B9-F857-404A-A558-B2877DB623AC}" type="parTrans" cxnId="{59AC88BB-9EBC-4D2E-AAE9-0872DE71B385}">
      <dgm:prSet/>
      <dgm:spPr/>
    </dgm:pt>
    <dgm:pt modelId="{6EEB445B-CD05-49CF-A07B-ED496D37D947}" type="sibTrans" cxnId="{59AC88BB-9EBC-4D2E-AAE9-0872DE71B385}">
      <dgm:prSet/>
      <dgm:spPr/>
    </dgm:pt>
    <dgm:pt modelId="{FD17A946-C904-4F12-A9AA-C8BADE918868}">
      <dgm:prSet/>
      <dgm:spPr/>
      <dgm:t>
        <a:bodyPr/>
        <a:lstStyle/>
        <a:p>
          <a:pPr rtl="0"/>
          <a:r>
            <a:rPr lang="es-ES" dirty="0" smtClean="0"/>
            <a:t>Efectos: 475.2 CDFA</a:t>
          </a:r>
        </a:p>
        <a:p>
          <a:pPr rtl="0"/>
          <a:endParaRPr lang="es-ES_tradnl" dirty="0"/>
        </a:p>
      </dgm:t>
    </dgm:pt>
    <dgm:pt modelId="{D91D3112-EBAB-405A-8C09-6DD2DA822842}" type="parTrans" cxnId="{B8A966FB-9053-4956-BAFF-3E21CC65F2C4}">
      <dgm:prSet/>
      <dgm:spPr/>
    </dgm:pt>
    <dgm:pt modelId="{73B0A388-E66F-477E-811E-D9E8ACE522AE}" type="sibTrans" cxnId="{B8A966FB-9053-4956-BAFF-3E21CC65F2C4}">
      <dgm:prSet/>
      <dgm:spPr/>
    </dgm:pt>
    <dgm:pt modelId="{7E579D6F-EA46-43F9-BB08-F8B595912594}" type="pres">
      <dgm:prSet presAssocID="{062CC95D-18C3-493A-B384-F62F54E77EA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D873DA03-7DDB-4D3F-8CC6-980B12DA3C34}" type="pres">
      <dgm:prSet presAssocID="{062CC95D-18C3-493A-B384-F62F54E77EA3}" presName="fgShape" presStyleLbl="fgShp" presStyleIdx="0" presStyleCnt="1" custLinFactNeighborX="170" custLinFactNeighborY="13942"/>
      <dgm:spPr/>
      <dgm:t>
        <a:bodyPr/>
        <a:lstStyle/>
        <a:p>
          <a:endParaRPr lang="es-ES"/>
        </a:p>
      </dgm:t>
    </dgm:pt>
    <dgm:pt modelId="{68BBF1FA-B50E-4AA9-985C-2C2D68811EDB}" type="pres">
      <dgm:prSet presAssocID="{062CC95D-18C3-493A-B384-F62F54E77EA3}" presName="linComp" presStyleCnt="0"/>
      <dgm:spPr/>
      <dgm:t>
        <a:bodyPr/>
        <a:lstStyle/>
        <a:p>
          <a:endParaRPr lang="es-ES"/>
        </a:p>
      </dgm:t>
    </dgm:pt>
    <dgm:pt modelId="{28516035-9D53-4617-ACE6-AB4A84EB5B63}" type="pres">
      <dgm:prSet presAssocID="{8D1C64B6-03D9-4A1C-BBAF-B18A5A35273A}" presName="compNode" presStyleCnt="0"/>
      <dgm:spPr/>
      <dgm:t>
        <a:bodyPr/>
        <a:lstStyle/>
        <a:p>
          <a:endParaRPr lang="es-ES"/>
        </a:p>
      </dgm:t>
    </dgm:pt>
    <dgm:pt modelId="{045EE4B8-2385-4E28-AB76-F840EF5AB451}" type="pres">
      <dgm:prSet presAssocID="{8D1C64B6-03D9-4A1C-BBAF-B18A5A35273A}" presName="bkgdShape" presStyleLbl="node1" presStyleIdx="0" presStyleCnt="4"/>
      <dgm:spPr/>
      <dgm:t>
        <a:bodyPr/>
        <a:lstStyle/>
        <a:p>
          <a:endParaRPr lang="es-ES_tradnl"/>
        </a:p>
      </dgm:t>
    </dgm:pt>
    <dgm:pt modelId="{8E2EF75B-5691-45CF-A8CD-B473EEBE9FBE}" type="pres">
      <dgm:prSet presAssocID="{8D1C64B6-03D9-4A1C-BBAF-B18A5A35273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A828E3D-DD97-4CF1-A237-52CF77D5534B}" type="pres">
      <dgm:prSet presAssocID="{8D1C64B6-03D9-4A1C-BBAF-B18A5A35273A}" presName="invisiNode" presStyleLbl="node1" presStyleIdx="0" presStyleCnt="4"/>
      <dgm:spPr/>
      <dgm:t>
        <a:bodyPr/>
        <a:lstStyle/>
        <a:p>
          <a:endParaRPr lang="es-ES"/>
        </a:p>
      </dgm:t>
    </dgm:pt>
    <dgm:pt modelId="{4BB609A6-6311-44CB-8F5D-1B3FC99BCE94}" type="pres">
      <dgm:prSet presAssocID="{8D1C64B6-03D9-4A1C-BBAF-B18A5A35273A}" presName="imagNode" presStyleLbl="fgImgPlace1" presStyleIdx="0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</dgm:spPr>
      <dgm:t>
        <a:bodyPr/>
        <a:lstStyle/>
        <a:p>
          <a:endParaRPr lang="es-ES"/>
        </a:p>
      </dgm:t>
    </dgm:pt>
    <dgm:pt modelId="{11463098-7F3D-4054-973B-C2EBA90D90FE}" type="pres">
      <dgm:prSet presAssocID="{DAE63CC7-B623-4775-8EE0-33746C9A9698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38D056F0-FA49-4F6E-8204-533C1ECBF651}" type="pres">
      <dgm:prSet presAssocID="{E48508B4-CC4F-4934-8534-A0DD8EF40001}" presName="compNode" presStyleCnt="0"/>
      <dgm:spPr/>
      <dgm:t>
        <a:bodyPr/>
        <a:lstStyle/>
        <a:p>
          <a:endParaRPr lang="es-ES"/>
        </a:p>
      </dgm:t>
    </dgm:pt>
    <dgm:pt modelId="{C243380A-DADC-4362-AF9C-E40D62B168BF}" type="pres">
      <dgm:prSet presAssocID="{E48508B4-CC4F-4934-8534-A0DD8EF40001}" presName="bkgdShape" presStyleLbl="node1" presStyleIdx="1" presStyleCnt="4"/>
      <dgm:spPr/>
      <dgm:t>
        <a:bodyPr/>
        <a:lstStyle/>
        <a:p>
          <a:endParaRPr lang="es-ES_tradnl"/>
        </a:p>
      </dgm:t>
    </dgm:pt>
    <dgm:pt modelId="{F7D2FF96-96C1-4F72-AB02-733B1379FF05}" type="pres">
      <dgm:prSet presAssocID="{E48508B4-CC4F-4934-8534-A0DD8EF4000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9F3C250-04B6-436C-91DB-D3FD7ED41584}" type="pres">
      <dgm:prSet presAssocID="{E48508B4-CC4F-4934-8534-A0DD8EF40001}" presName="invisiNode" presStyleLbl="node1" presStyleIdx="1" presStyleCnt="4"/>
      <dgm:spPr/>
      <dgm:t>
        <a:bodyPr/>
        <a:lstStyle/>
        <a:p>
          <a:endParaRPr lang="es-ES"/>
        </a:p>
      </dgm:t>
    </dgm:pt>
    <dgm:pt modelId="{FD011EAC-1949-47E2-A4D1-20F2B29B9FFE}" type="pres">
      <dgm:prSet presAssocID="{E48508B4-CC4F-4934-8534-A0DD8EF40001}" presName="imagNode" presStyleLbl="fgImgPlac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  <dgm:t>
        <a:bodyPr/>
        <a:lstStyle/>
        <a:p>
          <a:endParaRPr lang="es-ES"/>
        </a:p>
      </dgm:t>
    </dgm:pt>
    <dgm:pt modelId="{7FBDA82D-0957-4941-A2E0-03AEFF0BEDB4}" type="pres">
      <dgm:prSet presAssocID="{0D921674-CC9B-4747-96E9-C64309C2E6EF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19C77C26-55F0-4FDE-B9E3-E62779CE5D4A}" type="pres">
      <dgm:prSet presAssocID="{C5A39AAE-DE46-4E2F-932F-ED539D2AA741}" presName="compNode" presStyleCnt="0"/>
      <dgm:spPr/>
      <dgm:t>
        <a:bodyPr/>
        <a:lstStyle/>
        <a:p>
          <a:endParaRPr lang="es-ES"/>
        </a:p>
      </dgm:t>
    </dgm:pt>
    <dgm:pt modelId="{FF7DA3CA-36F7-4C3E-A5D2-323710837B13}" type="pres">
      <dgm:prSet presAssocID="{C5A39AAE-DE46-4E2F-932F-ED539D2AA741}" presName="bkgdShape" presStyleLbl="node1" presStyleIdx="2" presStyleCnt="4"/>
      <dgm:spPr/>
      <dgm:t>
        <a:bodyPr/>
        <a:lstStyle/>
        <a:p>
          <a:endParaRPr lang="es-ES_tradnl"/>
        </a:p>
      </dgm:t>
    </dgm:pt>
    <dgm:pt modelId="{85DA2D9B-40AA-47F2-AC62-98B6E03B25A2}" type="pres">
      <dgm:prSet presAssocID="{C5A39AAE-DE46-4E2F-932F-ED539D2AA74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FFD5B3A-E3E0-47DF-8256-F2C95CEFDD11}" type="pres">
      <dgm:prSet presAssocID="{C5A39AAE-DE46-4E2F-932F-ED539D2AA741}" presName="invisiNode" presStyleLbl="node1" presStyleIdx="2" presStyleCnt="4"/>
      <dgm:spPr/>
      <dgm:t>
        <a:bodyPr/>
        <a:lstStyle/>
        <a:p>
          <a:endParaRPr lang="es-ES"/>
        </a:p>
      </dgm:t>
    </dgm:pt>
    <dgm:pt modelId="{B2A37D59-846F-412A-B3F1-E072F119030C}" type="pres">
      <dgm:prSet presAssocID="{C5A39AAE-DE46-4E2F-932F-ED539D2AA741}" presName="imagNode" presStyleLbl="fgImgPlace1" presStyleIdx="2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8000" r="-38000"/>
          </a:stretch>
        </a:blipFill>
      </dgm:spPr>
      <dgm:t>
        <a:bodyPr/>
        <a:lstStyle/>
        <a:p>
          <a:endParaRPr lang="es-ES"/>
        </a:p>
      </dgm:t>
    </dgm:pt>
    <dgm:pt modelId="{30FE7C08-D5F0-47B3-A9A5-DB4205AF9C77}" type="pres">
      <dgm:prSet presAssocID="{BA4C8327-7C0D-41F3-8770-1B34DD1C7E6C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735CFE25-81D7-4F7F-A440-1939565B595F}" type="pres">
      <dgm:prSet presAssocID="{C7AFE996-238A-42B0-B0AF-EAA71E2C41DC}" presName="compNode" presStyleCnt="0"/>
      <dgm:spPr/>
      <dgm:t>
        <a:bodyPr/>
        <a:lstStyle/>
        <a:p>
          <a:endParaRPr lang="es-ES"/>
        </a:p>
      </dgm:t>
    </dgm:pt>
    <dgm:pt modelId="{7BB2849E-45F5-4614-9B5F-9294BF2CB633}" type="pres">
      <dgm:prSet presAssocID="{C7AFE996-238A-42B0-B0AF-EAA71E2C41DC}" presName="bkgdShape" presStyleLbl="node1" presStyleIdx="3" presStyleCnt="4"/>
      <dgm:spPr/>
      <dgm:t>
        <a:bodyPr/>
        <a:lstStyle/>
        <a:p>
          <a:endParaRPr lang="es-ES_tradnl"/>
        </a:p>
      </dgm:t>
    </dgm:pt>
    <dgm:pt modelId="{3996DFA5-25D3-4A9D-AC1D-2C87BD2FC50B}" type="pres">
      <dgm:prSet presAssocID="{C7AFE996-238A-42B0-B0AF-EAA71E2C41D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8BF9762-8548-48F8-A317-BF4E0DA2EB2D}" type="pres">
      <dgm:prSet presAssocID="{C7AFE996-238A-42B0-B0AF-EAA71E2C41DC}" presName="invisiNode" presStyleLbl="node1" presStyleIdx="3" presStyleCnt="4"/>
      <dgm:spPr/>
      <dgm:t>
        <a:bodyPr/>
        <a:lstStyle/>
        <a:p>
          <a:endParaRPr lang="es-ES"/>
        </a:p>
      </dgm:t>
    </dgm:pt>
    <dgm:pt modelId="{5DBB6AE5-C7DB-4EFE-A501-017C65464CA3}" type="pres">
      <dgm:prSet presAssocID="{C7AFE996-238A-42B0-B0AF-EAA71E2C41DC}" presName="imagNode" presStyleLbl="fgImgPlace1" presStyleIdx="3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3000" r="-63000"/>
          </a:stretch>
        </a:blipFill>
      </dgm:spPr>
      <dgm:t>
        <a:bodyPr/>
        <a:lstStyle/>
        <a:p>
          <a:endParaRPr lang="es-ES"/>
        </a:p>
      </dgm:t>
    </dgm:pt>
  </dgm:ptLst>
  <dgm:cxnLst>
    <dgm:cxn modelId="{63E80901-85A9-4A72-AC9E-72B4460D21DD}" type="presOf" srcId="{D472F79F-89C1-4B6E-AD0E-7A7EC86BD8A7}" destId="{C243380A-DADC-4362-AF9C-E40D62B168BF}" srcOrd="0" destOrd="6" presId="urn:microsoft.com/office/officeart/2005/8/layout/hList7"/>
    <dgm:cxn modelId="{99C0643A-3147-4983-B069-A9001DCAA481}" type="presOf" srcId="{AB2C7FFB-F95D-4F44-BC07-D9EDAFF9F461}" destId="{045EE4B8-2385-4E28-AB76-F840EF5AB451}" srcOrd="0" destOrd="2" presId="urn:microsoft.com/office/officeart/2005/8/layout/hList7"/>
    <dgm:cxn modelId="{E50E0D01-1FB9-417F-AD5A-7DB808E223B2}" type="presOf" srcId="{59221BFD-1BA0-4B53-A40D-214E773EB070}" destId="{F7D2FF96-96C1-4F72-AB02-733B1379FF05}" srcOrd="1" destOrd="3" presId="urn:microsoft.com/office/officeart/2005/8/layout/hList7"/>
    <dgm:cxn modelId="{1D3A735A-B903-4744-9FB8-762CB7BEBFA9}" type="presOf" srcId="{D472F79F-89C1-4B6E-AD0E-7A7EC86BD8A7}" destId="{F7D2FF96-96C1-4F72-AB02-733B1379FF05}" srcOrd="1" destOrd="6" presId="urn:microsoft.com/office/officeart/2005/8/layout/hList7"/>
    <dgm:cxn modelId="{81A0C63D-8866-49DF-96CD-B5DA56933A76}" type="presOf" srcId="{B8110EFC-6876-4500-A83F-9903A141A1AC}" destId="{045EE4B8-2385-4E28-AB76-F840EF5AB451}" srcOrd="0" destOrd="1" presId="urn:microsoft.com/office/officeart/2005/8/layout/hList7"/>
    <dgm:cxn modelId="{A06400BD-8BA8-41EE-B1C2-38C2BB7DFE89}" srcId="{062CC95D-18C3-493A-B384-F62F54E77EA3}" destId="{C5A39AAE-DE46-4E2F-932F-ED539D2AA741}" srcOrd="2" destOrd="0" parTransId="{D35BAB72-4117-42AD-AE99-5F1D534D80D3}" sibTransId="{BA4C8327-7C0D-41F3-8770-1B34DD1C7E6C}"/>
    <dgm:cxn modelId="{B8A966FB-9053-4956-BAFF-3E21CC65F2C4}" srcId="{C5A39AAE-DE46-4E2F-932F-ED539D2AA741}" destId="{FD17A946-C904-4F12-A9AA-C8BADE918868}" srcOrd="3" destOrd="0" parTransId="{D91D3112-EBAB-405A-8C09-6DD2DA822842}" sibTransId="{73B0A388-E66F-477E-811E-D9E8ACE522AE}"/>
    <dgm:cxn modelId="{42EBCCBD-58B3-4E83-99A8-D15C2E7A4806}" type="presOf" srcId="{EF18FEB1-3B05-4A9A-87BB-43AAFD582283}" destId="{F7D2FF96-96C1-4F72-AB02-733B1379FF05}" srcOrd="1" destOrd="5" presId="urn:microsoft.com/office/officeart/2005/8/layout/hList7"/>
    <dgm:cxn modelId="{D2FDE429-BDD4-486E-A063-5DF2946AD8B2}" type="presOf" srcId="{1341BCC9-7EB6-45E0-BCF4-EA7A57DB2CA1}" destId="{F7D2FF96-96C1-4F72-AB02-733B1379FF05}" srcOrd="1" destOrd="2" presId="urn:microsoft.com/office/officeart/2005/8/layout/hList7"/>
    <dgm:cxn modelId="{B5909D10-7BEC-4B51-B84E-BD94017F7FB5}" type="presOf" srcId="{A983D1C7-30A8-44E7-9360-2667E2DD1B67}" destId="{FF7DA3CA-36F7-4C3E-A5D2-323710837B13}" srcOrd="0" destOrd="2" presId="urn:microsoft.com/office/officeart/2005/8/layout/hList7"/>
    <dgm:cxn modelId="{0F2E9A84-4152-4032-8A14-2BAC00065CA7}" type="presOf" srcId="{0F151FD8-E6A4-4F92-ADD3-11312CF76959}" destId="{C243380A-DADC-4362-AF9C-E40D62B168BF}" srcOrd="0" destOrd="4" presId="urn:microsoft.com/office/officeart/2005/8/layout/hList7"/>
    <dgm:cxn modelId="{EFB27536-E1B6-48D9-856A-F266C34B6B45}" type="presOf" srcId="{8D1C64B6-03D9-4A1C-BBAF-B18A5A35273A}" destId="{8E2EF75B-5691-45CF-A8CD-B473EEBE9FBE}" srcOrd="1" destOrd="0" presId="urn:microsoft.com/office/officeart/2005/8/layout/hList7"/>
    <dgm:cxn modelId="{733124D5-9B56-4DDF-A62D-7AD751CC768F}" type="presOf" srcId="{E48508B4-CC4F-4934-8534-A0DD8EF40001}" destId="{F7D2FF96-96C1-4F72-AB02-733B1379FF05}" srcOrd="1" destOrd="0" presId="urn:microsoft.com/office/officeart/2005/8/layout/hList7"/>
    <dgm:cxn modelId="{32012C66-8946-49C1-A2C7-F3EB1DE4CC39}" type="presOf" srcId="{A983D1C7-30A8-44E7-9360-2667E2DD1B67}" destId="{85DA2D9B-40AA-47F2-AC62-98B6E03B25A2}" srcOrd="1" destOrd="2" presId="urn:microsoft.com/office/officeart/2005/8/layout/hList7"/>
    <dgm:cxn modelId="{E7465E93-4C57-4AED-979D-2F50EF99FB96}" type="presOf" srcId="{AB2C7FFB-F95D-4F44-BC07-D9EDAFF9F461}" destId="{8E2EF75B-5691-45CF-A8CD-B473EEBE9FBE}" srcOrd="1" destOrd="2" presId="urn:microsoft.com/office/officeart/2005/8/layout/hList7"/>
    <dgm:cxn modelId="{8926361F-CE93-47DE-86DD-E5081F242B4A}" type="presOf" srcId="{EF18FEB1-3B05-4A9A-87BB-43AAFD582283}" destId="{C243380A-DADC-4362-AF9C-E40D62B168BF}" srcOrd="0" destOrd="5" presId="urn:microsoft.com/office/officeart/2005/8/layout/hList7"/>
    <dgm:cxn modelId="{499EC6BE-723D-4F2E-8D8A-70351C3E8248}" srcId="{062CC95D-18C3-493A-B384-F62F54E77EA3}" destId="{C7AFE996-238A-42B0-B0AF-EAA71E2C41DC}" srcOrd="3" destOrd="0" parTransId="{81053315-5234-4017-81F0-597C8C3A1C88}" sibTransId="{A26611D6-D2F3-4BB0-AABE-8C536957C7DA}"/>
    <dgm:cxn modelId="{59AC88BB-9EBC-4D2E-AAE9-0872DE71B385}" srcId="{E48508B4-CC4F-4934-8534-A0DD8EF40001}" destId="{31627D07-13E9-4726-8DEB-D93261565912}" srcOrd="0" destOrd="0" parTransId="{51A1D4B9-F857-404A-A558-B2877DB623AC}" sibTransId="{6EEB445B-CD05-49CF-A07B-ED496D37D947}"/>
    <dgm:cxn modelId="{773175B2-CA47-4E57-BFA4-1F8EBD366EB1}" type="presOf" srcId="{AF7ACDAD-2728-48FB-9F43-19533CECF3AF}" destId="{85DA2D9B-40AA-47F2-AC62-98B6E03B25A2}" srcOrd="1" destOrd="1" presId="urn:microsoft.com/office/officeart/2005/8/layout/hList7"/>
    <dgm:cxn modelId="{22261975-D2C7-4365-AEB5-8D5A224E681F}" srcId="{C5A39AAE-DE46-4E2F-932F-ED539D2AA741}" destId="{AF7ACDAD-2728-48FB-9F43-19533CECF3AF}" srcOrd="0" destOrd="0" parTransId="{CF8E8D57-7959-4A91-BCD1-4576A5D1A7C3}" sibTransId="{1029A99B-993E-42EB-83B5-C6805F2F569B}"/>
    <dgm:cxn modelId="{6EB9842B-0A3E-4CFF-B827-3D2F9A2E8063}" type="presOf" srcId="{E48508B4-CC4F-4934-8534-A0DD8EF40001}" destId="{C243380A-DADC-4362-AF9C-E40D62B168BF}" srcOrd="0" destOrd="0" presId="urn:microsoft.com/office/officeart/2005/8/layout/hList7"/>
    <dgm:cxn modelId="{1DF7F156-192D-4E46-A198-6409EF3E3872}" srcId="{062CC95D-18C3-493A-B384-F62F54E77EA3}" destId="{8D1C64B6-03D9-4A1C-BBAF-B18A5A35273A}" srcOrd="0" destOrd="0" parTransId="{77E43E51-67EF-4FD7-B878-72BBB14D9824}" sibTransId="{DAE63CC7-B623-4775-8EE0-33746C9A9698}"/>
    <dgm:cxn modelId="{FEA8B8DD-863D-4BB6-BB1F-740130620C0E}" srcId="{E48508B4-CC4F-4934-8534-A0DD8EF40001}" destId="{EF18FEB1-3B05-4A9A-87BB-43AAFD582283}" srcOrd="4" destOrd="0" parTransId="{C3B18DD2-2083-4AD2-B2A0-F36636A7E0E9}" sibTransId="{9F3D9C2A-84D4-4A9C-8957-25241B26505F}"/>
    <dgm:cxn modelId="{B597285E-37A9-456E-B42D-0E08F8CABF75}" type="presOf" srcId="{C5A39AAE-DE46-4E2F-932F-ED539D2AA741}" destId="{FF7DA3CA-36F7-4C3E-A5D2-323710837B13}" srcOrd="0" destOrd="0" presId="urn:microsoft.com/office/officeart/2005/8/layout/hList7"/>
    <dgm:cxn modelId="{71F0F1B5-0178-414D-B82E-5414FB9960CF}" type="presOf" srcId="{59221BFD-1BA0-4B53-A40D-214E773EB070}" destId="{C243380A-DADC-4362-AF9C-E40D62B168BF}" srcOrd="0" destOrd="3" presId="urn:microsoft.com/office/officeart/2005/8/layout/hList7"/>
    <dgm:cxn modelId="{896906B4-9FDF-4F6D-AC63-A265A7162972}" type="presOf" srcId="{C7AFE996-238A-42B0-B0AF-EAA71E2C41DC}" destId="{7BB2849E-45F5-4614-9B5F-9294BF2CB633}" srcOrd="0" destOrd="0" presId="urn:microsoft.com/office/officeart/2005/8/layout/hList7"/>
    <dgm:cxn modelId="{1C384CC6-88F0-44AD-870C-1D6FE341D141}" type="presOf" srcId="{3FF0DC77-305F-41BD-810A-11EE7A4AE142}" destId="{3996DFA5-25D3-4A9D-AC1D-2C87BD2FC50B}" srcOrd="1" destOrd="1" presId="urn:microsoft.com/office/officeart/2005/8/layout/hList7"/>
    <dgm:cxn modelId="{CBEEB8E5-01BD-49DF-BF55-8A8660A2CE5E}" type="presOf" srcId="{0F151FD8-E6A4-4F92-ADD3-11312CF76959}" destId="{F7D2FF96-96C1-4F72-AB02-733B1379FF05}" srcOrd="1" destOrd="4" presId="urn:microsoft.com/office/officeart/2005/8/layout/hList7"/>
    <dgm:cxn modelId="{92138CF9-7C1B-4BA5-AAA3-AE5BF825BA23}" type="presOf" srcId="{32450B1D-36C9-485C-9371-2BA0DB1491C9}" destId="{7BB2849E-45F5-4614-9B5F-9294BF2CB633}" srcOrd="0" destOrd="2" presId="urn:microsoft.com/office/officeart/2005/8/layout/hList7"/>
    <dgm:cxn modelId="{39C099BE-AAD7-4403-AAA4-2D0FA58627DB}" srcId="{E48508B4-CC4F-4934-8534-A0DD8EF40001}" destId="{59221BFD-1BA0-4B53-A40D-214E773EB070}" srcOrd="2" destOrd="0" parTransId="{6E0436BD-90ED-46DE-B052-F7D676E4055A}" sibTransId="{95BEFD04-73C3-4F45-8C3C-F68DC9184243}"/>
    <dgm:cxn modelId="{01F2586D-C8FA-4664-BCB4-765582FE1829}" srcId="{E48508B4-CC4F-4934-8534-A0DD8EF40001}" destId="{D472F79F-89C1-4B6E-AD0E-7A7EC86BD8A7}" srcOrd="5" destOrd="0" parTransId="{C1FB020C-7515-4329-868D-FC67E7B24561}" sibTransId="{1F31E4B5-A707-4C0C-941A-B21C722F8F7D}"/>
    <dgm:cxn modelId="{A3E738F7-CE42-4966-BF4F-45190D006039}" srcId="{8D1C64B6-03D9-4A1C-BBAF-B18A5A35273A}" destId="{AB2C7FFB-F95D-4F44-BC07-D9EDAFF9F461}" srcOrd="1" destOrd="0" parTransId="{26A1E5D6-E4E1-4C3E-9520-41EA868FD371}" sibTransId="{C925802C-E2F0-4185-BD81-2AC61DCAFB7A}"/>
    <dgm:cxn modelId="{73393701-51DC-4C3F-8227-5C5739DCC20D}" type="presOf" srcId="{DAE63CC7-B623-4775-8EE0-33746C9A9698}" destId="{11463098-7F3D-4054-973B-C2EBA90D90FE}" srcOrd="0" destOrd="0" presId="urn:microsoft.com/office/officeart/2005/8/layout/hList7"/>
    <dgm:cxn modelId="{F95F910E-7B16-41D2-BEB2-0653EFA248AF}" type="presOf" srcId="{C7AFE996-238A-42B0-B0AF-EAA71E2C41DC}" destId="{3996DFA5-25D3-4A9D-AC1D-2C87BD2FC50B}" srcOrd="1" destOrd="0" presId="urn:microsoft.com/office/officeart/2005/8/layout/hList7"/>
    <dgm:cxn modelId="{0039D4B6-EC1A-42A0-9A8E-1F5A27938778}" type="presOf" srcId="{1341BCC9-7EB6-45E0-BCF4-EA7A57DB2CA1}" destId="{C243380A-DADC-4362-AF9C-E40D62B168BF}" srcOrd="0" destOrd="2" presId="urn:microsoft.com/office/officeart/2005/8/layout/hList7"/>
    <dgm:cxn modelId="{FE443A95-47BE-421D-87BF-2EEA86277950}" type="presOf" srcId="{062CC95D-18C3-493A-B384-F62F54E77EA3}" destId="{7E579D6F-EA46-43F9-BB08-F8B595912594}" srcOrd="0" destOrd="0" presId="urn:microsoft.com/office/officeart/2005/8/layout/hList7"/>
    <dgm:cxn modelId="{A248112A-AFDD-422D-9869-0B866BC99D53}" type="presOf" srcId="{8D1C64B6-03D9-4A1C-BBAF-B18A5A35273A}" destId="{045EE4B8-2385-4E28-AB76-F840EF5AB451}" srcOrd="0" destOrd="0" presId="urn:microsoft.com/office/officeart/2005/8/layout/hList7"/>
    <dgm:cxn modelId="{8B8FBE9D-74E9-474D-BA59-582B47505939}" type="presOf" srcId="{31627D07-13E9-4726-8DEB-D93261565912}" destId="{F7D2FF96-96C1-4F72-AB02-733B1379FF05}" srcOrd="1" destOrd="1" presId="urn:microsoft.com/office/officeart/2005/8/layout/hList7"/>
    <dgm:cxn modelId="{DA60894A-9761-436C-80E8-1BAB94A53BA4}" type="presOf" srcId="{0D921674-CC9B-4747-96E9-C64309C2E6EF}" destId="{7FBDA82D-0957-4941-A2E0-03AEFF0BEDB4}" srcOrd="0" destOrd="0" presId="urn:microsoft.com/office/officeart/2005/8/layout/hList7"/>
    <dgm:cxn modelId="{686F90A7-9A1C-430A-8220-692FF395C7AD}" type="presOf" srcId="{3FF0DC77-305F-41BD-810A-11EE7A4AE142}" destId="{7BB2849E-45F5-4614-9B5F-9294BF2CB633}" srcOrd="0" destOrd="1" presId="urn:microsoft.com/office/officeart/2005/8/layout/hList7"/>
    <dgm:cxn modelId="{C433E1E1-3BE0-460C-9DBE-E2AAA6E56F71}" type="presOf" srcId="{AF7ACDAD-2728-48FB-9F43-19533CECF3AF}" destId="{FF7DA3CA-36F7-4C3E-A5D2-323710837B13}" srcOrd="0" destOrd="1" presId="urn:microsoft.com/office/officeart/2005/8/layout/hList7"/>
    <dgm:cxn modelId="{4AD1F117-7742-4C8B-91C8-B8544DF51C10}" type="presOf" srcId="{C5A39AAE-DE46-4E2F-932F-ED539D2AA741}" destId="{85DA2D9B-40AA-47F2-AC62-98B6E03B25A2}" srcOrd="1" destOrd="0" presId="urn:microsoft.com/office/officeart/2005/8/layout/hList7"/>
    <dgm:cxn modelId="{D71D639C-C5B6-4B9C-BF7B-FBCC8B7378BC}" type="presOf" srcId="{32450B1D-36C9-485C-9371-2BA0DB1491C9}" destId="{3996DFA5-25D3-4A9D-AC1D-2C87BD2FC50B}" srcOrd="1" destOrd="2" presId="urn:microsoft.com/office/officeart/2005/8/layout/hList7"/>
    <dgm:cxn modelId="{7B19191E-319F-4B64-962A-403E965CB008}" srcId="{C7AFE996-238A-42B0-B0AF-EAA71E2C41DC}" destId="{3FF0DC77-305F-41BD-810A-11EE7A4AE142}" srcOrd="0" destOrd="0" parTransId="{3FB94C3C-5059-46D7-9A4E-1C8A8E32BDAD}" sibTransId="{BAD4EDC0-7831-486F-9C25-367A936E4C02}"/>
    <dgm:cxn modelId="{BA5CC738-19C2-4625-BE49-0EA7C45866E9}" srcId="{C5A39AAE-DE46-4E2F-932F-ED539D2AA741}" destId="{C3E98437-F80D-46AB-B331-2394107EADB6}" srcOrd="2" destOrd="0" parTransId="{3E33C64B-6AD8-4013-A147-4847F6BF8CD1}" sibTransId="{18CE423D-ED88-4D90-9B86-8C42470B23CB}"/>
    <dgm:cxn modelId="{0B0E3D3C-2F2B-4AC2-9EAD-2A3E71422E90}" type="presOf" srcId="{BA4C8327-7C0D-41F3-8770-1B34DD1C7E6C}" destId="{30FE7C08-D5F0-47B3-A9A5-DB4205AF9C77}" srcOrd="0" destOrd="0" presId="urn:microsoft.com/office/officeart/2005/8/layout/hList7"/>
    <dgm:cxn modelId="{B5B9FC40-2546-4272-9BFB-54C7A0984F9A}" type="presOf" srcId="{C3E98437-F80D-46AB-B331-2394107EADB6}" destId="{85DA2D9B-40AA-47F2-AC62-98B6E03B25A2}" srcOrd="1" destOrd="3" presId="urn:microsoft.com/office/officeart/2005/8/layout/hList7"/>
    <dgm:cxn modelId="{58996DA4-81AF-40A3-BE3F-9933EC018DE3}" type="presOf" srcId="{FD17A946-C904-4F12-A9AA-C8BADE918868}" destId="{FF7DA3CA-36F7-4C3E-A5D2-323710837B13}" srcOrd="0" destOrd="4" presId="urn:microsoft.com/office/officeart/2005/8/layout/hList7"/>
    <dgm:cxn modelId="{9A25EB24-6B2E-495D-A373-C38E13460B37}" srcId="{062CC95D-18C3-493A-B384-F62F54E77EA3}" destId="{E48508B4-CC4F-4934-8534-A0DD8EF40001}" srcOrd="1" destOrd="0" parTransId="{B132F589-624F-4111-96E1-02F72FF1C5DC}" sibTransId="{0D921674-CC9B-4747-96E9-C64309C2E6EF}"/>
    <dgm:cxn modelId="{B3009B2F-5691-4F69-BD58-2EE6C103CEFA}" type="presOf" srcId="{31627D07-13E9-4726-8DEB-D93261565912}" destId="{C243380A-DADC-4362-AF9C-E40D62B168BF}" srcOrd="0" destOrd="1" presId="urn:microsoft.com/office/officeart/2005/8/layout/hList7"/>
    <dgm:cxn modelId="{9DC995E8-2FE5-4D2C-81B0-E0D1D1544114}" srcId="{E48508B4-CC4F-4934-8534-A0DD8EF40001}" destId="{1341BCC9-7EB6-45E0-BCF4-EA7A57DB2CA1}" srcOrd="1" destOrd="0" parTransId="{144626B9-8A3E-426F-875E-4BFEE167C87A}" sibTransId="{75297320-8DE2-44DF-B8E5-579E9666FA40}"/>
    <dgm:cxn modelId="{4F1C987A-60B7-40D4-9A41-2336C4E33FEA}" srcId="{C7AFE996-238A-42B0-B0AF-EAA71E2C41DC}" destId="{32450B1D-36C9-485C-9371-2BA0DB1491C9}" srcOrd="1" destOrd="0" parTransId="{25F39011-272F-4C18-B19A-35D962A0CBF0}" sibTransId="{91BA9096-371A-4BA7-BF88-3863D0FDE6CB}"/>
    <dgm:cxn modelId="{E11FCA03-A68D-4A24-AB3D-F079EB139C81}" type="presOf" srcId="{FD17A946-C904-4F12-A9AA-C8BADE918868}" destId="{85DA2D9B-40AA-47F2-AC62-98B6E03B25A2}" srcOrd="1" destOrd="4" presId="urn:microsoft.com/office/officeart/2005/8/layout/hList7"/>
    <dgm:cxn modelId="{E84C8A30-F83B-4A31-B64E-1FDF7038ACD9}" srcId="{8D1C64B6-03D9-4A1C-BBAF-B18A5A35273A}" destId="{B8110EFC-6876-4500-A83F-9903A141A1AC}" srcOrd="0" destOrd="0" parTransId="{37F0D62A-4DDC-41F9-B589-F6741E39EC19}" sibTransId="{D6B854A2-47ED-40A4-B489-9FC5EB534DEB}"/>
    <dgm:cxn modelId="{4F3AF64F-28B8-4741-8941-E046EB20C302}" srcId="{C5A39AAE-DE46-4E2F-932F-ED539D2AA741}" destId="{A983D1C7-30A8-44E7-9360-2667E2DD1B67}" srcOrd="1" destOrd="0" parTransId="{FB014BBB-0CD5-4196-8CAA-796BE21A1E80}" sibTransId="{1CF2DE14-ADE7-41D1-A412-5918F004538C}"/>
    <dgm:cxn modelId="{8812878D-7871-44D5-8A39-3875CCB8EA66}" type="presOf" srcId="{C3E98437-F80D-46AB-B331-2394107EADB6}" destId="{FF7DA3CA-36F7-4C3E-A5D2-323710837B13}" srcOrd="0" destOrd="3" presId="urn:microsoft.com/office/officeart/2005/8/layout/hList7"/>
    <dgm:cxn modelId="{9B0C2C0F-72EE-4C00-BEEC-05DCEC62A8D2}" type="presOf" srcId="{B8110EFC-6876-4500-A83F-9903A141A1AC}" destId="{8E2EF75B-5691-45CF-A8CD-B473EEBE9FBE}" srcOrd="1" destOrd="1" presId="urn:microsoft.com/office/officeart/2005/8/layout/hList7"/>
    <dgm:cxn modelId="{0714A115-E701-443F-935D-D3F31E29D7E5}" srcId="{E48508B4-CC4F-4934-8534-A0DD8EF40001}" destId="{0F151FD8-E6A4-4F92-ADD3-11312CF76959}" srcOrd="3" destOrd="0" parTransId="{D1A418DD-29A1-4111-AB7E-82A29BBA656C}" sibTransId="{34D67E11-E665-4EDE-A073-7B7A18C70AD0}"/>
    <dgm:cxn modelId="{9BC563D9-F937-4175-9301-DEEC9E9F66A3}" type="presParOf" srcId="{7E579D6F-EA46-43F9-BB08-F8B595912594}" destId="{D873DA03-7DDB-4D3F-8CC6-980B12DA3C34}" srcOrd="0" destOrd="0" presId="urn:microsoft.com/office/officeart/2005/8/layout/hList7"/>
    <dgm:cxn modelId="{86678277-0019-4768-8135-BE09C02D3374}" type="presParOf" srcId="{7E579D6F-EA46-43F9-BB08-F8B595912594}" destId="{68BBF1FA-B50E-4AA9-985C-2C2D68811EDB}" srcOrd="1" destOrd="0" presId="urn:microsoft.com/office/officeart/2005/8/layout/hList7"/>
    <dgm:cxn modelId="{66E95841-6340-4C08-B40E-F23D0F749797}" type="presParOf" srcId="{68BBF1FA-B50E-4AA9-985C-2C2D68811EDB}" destId="{28516035-9D53-4617-ACE6-AB4A84EB5B63}" srcOrd="0" destOrd="0" presId="urn:microsoft.com/office/officeart/2005/8/layout/hList7"/>
    <dgm:cxn modelId="{608A411D-B5A6-4E85-9B2C-B698638CD0FE}" type="presParOf" srcId="{28516035-9D53-4617-ACE6-AB4A84EB5B63}" destId="{045EE4B8-2385-4E28-AB76-F840EF5AB451}" srcOrd="0" destOrd="0" presId="urn:microsoft.com/office/officeart/2005/8/layout/hList7"/>
    <dgm:cxn modelId="{79870870-4031-4AD8-B944-02506C2D3D36}" type="presParOf" srcId="{28516035-9D53-4617-ACE6-AB4A84EB5B63}" destId="{8E2EF75B-5691-45CF-A8CD-B473EEBE9FBE}" srcOrd="1" destOrd="0" presId="urn:microsoft.com/office/officeart/2005/8/layout/hList7"/>
    <dgm:cxn modelId="{25640F7C-39F3-492D-8E4D-3CB44E66B326}" type="presParOf" srcId="{28516035-9D53-4617-ACE6-AB4A84EB5B63}" destId="{2A828E3D-DD97-4CF1-A237-52CF77D5534B}" srcOrd="2" destOrd="0" presId="urn:microsoft.com/office/officeart/2005/8/layout/hList7"/>
    <dgm:cxn modelId="{4395FC5A-23EB-4895-BEA9-F71308F96E66}" type="presParOf" srcId="{28516035-9D53-4617-ACE6-AB4A84EB5B63}" destId="{4BB609A6-6311-44CB-8F5D-1B3FC99BCE94}" srcOrd="3" destOrd="0" presId="urn:microsoft.com/office/officeart/2005/8/layout/hList7"/>
    <dgm:cxn modelId="{766CE2D7-7061-4E37-889C-8A8FCBDAB9E2}" type="presParOf" srcId="{68BBF1FA-B50E-4AA9-985C-2C2D68811EDB}" destId="{11463098-7F3D-4054-973B-C2EBA90D90FE}" srcOrd="1" destOrd="0" presId="urn:microsoft.com/office/officeart/2005/8/layout/hList7"/>
    <dgm:cxn modelId="{4A2DBA98-07DA-469A-902A-9D0E800B6E4C}" type="presParOf" srcId="{68BBF1FA-B50E-4AA9-985C-2C2D68811EDB}" destId="{38D056F0-FA49-4F6E-8204-533C1ECBF651}" srcOrd="2" destOrd="0" presId="urn:microsoft.com/office/officeart/2005/8/layout/hList7"/>
    <dgm:cxn modelId="{0CD8B766-C484-4F81-89D3-BC51C3F24938}" type="presParOf" srcId="{38D056F0-FA49-4F6E-8204-533C1ECBF651}" destId="{C243380A-DADC-4362-AF9C-E40D62B168BF}" srcOrd="0" destOrd="0" presId="urn:microsoft.com/office/officeart/2005/8/layout/hList7"/>
    <dgm:cxn modelId="{5E26D5BF-A960-4567-9C49-3DEE09AA6D6D}" type="presParOf" srcId="{38D056F0-FA49-4F6E-8204-533C1ECBF651}" destId="{F7D2FF96-96C1-4F72-AB02-733B1379FF05}" srcOrd="1" destOrd="0" presId="urn:microsoft.com/office/officeart/2005/8/layout/hList7"/>
    <dgm:cxn modelId="{E2E9E741-1BAD-427B-929A-28A856BBFD8A}" type="presParOf" srcId="{38D056F0-FA49-4F6E-8204-533C1ECBF651}" destId="{F9F3C250-04B6-436C-91DB-D3FD7ED41584}" srcOrd="2" destOrd="0" presId="urn:microsoft.com/office/officeart/2005/8/layout/hList7"/>
    <dgm:cxn modelId="{D172E342-76DA-4D1C-9D47-4E72CB65F023}" type="presParOf" srcId="{38D056F0-FA49-4F6E-8204-533C1ECBF651}" destId="{FD011EAC-1949-47E2-A4D1-20F2B29B9FFE}" srcOrd="3" destOrd="0" presId="urn:microsoft.com/office/officeart/2005/8/layout/hList7"/>
    <dgm:cxn modelId="{7BF98893-9D26-4D78-B8EF-3951DDE62D86}" type="presParOf" srcId="{68BBF1FA-B50E-4AA9-985C-2C2D68811EDB}" destId="{7FBDA82D-0957-4941-A2E0-03AEFF0BEDB4}" srcOrd="3" destOrd="0" presId="urn:microsoft.com/office/officeart/2005/8/layout/hList7"/>
    <dgm:cxn modelId="{211F1260-F577-4146-8636-A820481027E8}" type="presParOf" srcId="{68BBF1FA-B50E-4AA9-985C-2C2D68811EDB}" destId="{19C77C26-55F0-4FDE-B9E3-E62779CE5D4A}" srcOrd="4" destOrd="0" presId="urn:microsoft.com/office/officeart/2005/8/layout/hList7"/>
    <dgm:cxn modelId="{B85267D0-6A7E-4151-B0AC-DC59011FFC08}" type="presParOf" srcId="{19C77C26-55F0-4FDE-B9E3-E62779CE5D4A}" destId="{FF7DA3CA-36F7-4C3E-A5D2-323710837B13}" srcOrd="0" destOrd="0" presId="urn:microsoft.com/office/officeart/2005/8/layout/hList7"/>
    <dgm:cxn modelId="{244A2ABF-06F8-4124-8136-46A0BA74C6E4}" type="presParOf" srcId="{19C77C26-55F0-4FDE-B9E3-E62779CE5D4A}" destId="{85DA2D9B-40AA-47F2-AC62-98B6E03B25A2}" srcOrd="1" destOrd="0" presId="urn:microsoft.com/office/officeart/2005/8/layout/hList7"/>
    <dgm:cxn modelId="{391E63D6-B0AA-46AC-BAD7-36E6C9EB4552}" type="presParOf" srcId="{19C77C26-55F0-4FDE-B9E3-E62779CE5D4A}" destId="{DFFD5B3A-E3E0-47DF-8256-F2C95CEFDD11}" srcOrd="2" destOrd="0" presId="urn:microsoft.com/office/officeart/2005/8/layout/hList7"/>
    <dgm:cxn modelId="{CAEA1B62-4CC5-4C13-B3F8-9EBE0E538D5B}" type="presParOf" srcId="{19C77C26-55F0-4FDE-B9E3-E62779CE5D4A}" destId="{B2A37D59-846F-412A-B3F1-E072F119030C}" srcOrd="3" destOrd="0" presId="urn:microsoft.com/office/officeart/2005/8/layout/hList7"/>
    <dgm:cxn modelId="{DCC8278C-D13F-4F7F-9759-BFEDAC6DB88A}" type="presParOf" srcId="{68BBF1FA-B50E-4AA9-985C-2C2D68811EDB}" destId="{30FE7C08-D5F0-47B3-A9A5-DB4205AF9C77}" srcOrd="5" destOrd="0" presId="urn:microsoft.com/office/officeart/2005/8/layout/hList7"/>
    <dgm:cxn modelId="{EBE2220C-E567-4641-890E-657436AB4628}" type="presParOf" srcId="{68BBF1FA-B50E-4AA9-985C-2C2D68811EDB}" destId="{735CFE25-81D7-4F7F-A440-1939565B595F}" srcOrd="6" destOrd="0" presId="urn:microsoft.com/office/officeart/2005/8/layout/hList7"/>
    <dgm:cxn modelId="{365A96F9-901A-48B6-86E9-C22491E537B0}" type="presParOf" srcId="{735CFE25-81D7-4F7F-A440-1939565B595F}" destId="{7BB2849E-45F5-4614-9B5F-9294BF2CB633}" srcOrd="0" destOrd="0" presId="urn:microsoft.com/office/officeart/2005/8/layout/hList7"/>
    <dgm:cxn modelId="{C3DF3DB3-BFBF-4650-BFF8-4F8923E7D161}" type="presParOf" srcId="{735CFE25-81D7-4F7F-A440-1939565B595F}" destId="{3996DFA5-25D3-4A9D-AC1D-2C87BD2FC50B}" srcOrd="1" destOrd="0" presId="urn:microsoft.com/office/officeart/2005/8/layout/hList7"/>
    <dgm:cxn modelId="{8C4007D8-57C8-4596-98EB-4C8A6A769DC9}" type="presParOf" srcId="{735CFE25-81D7-4F7F-A440-1939565B595F}" destId="{E8BF9762-8548-48F8-A317-BF4E0DA2EB2D}" srcOrd="2" destOrd="0" presId="urn:microsoft.com/office/officeart/2005/8/layout/hList7"/>
    <dgm:cxn modelId="{BB8DF2C2-5722-4F0F-953E-B716B8A05AA1}" type="presParOf" srcId="{735CFE25-81D7-4F7F-A440-1939565B595F}" destId="{5DBB6AE5-C7DB-4EFE-A501-017C65464CA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CC0153-DF94-408A-B903-D9478AC579DC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D7EA782F-3983-4133-8FB0-DDFCCDC0354F}">
      <dgm:prSet/>
      <dgm:spPr/>
      <dgm:t>
        <a:bodyPr/>
        <a:lstStyle/>
        <a:p>
          <a:pPr rtl="0"/>
          <a:r>
            <a:rPr lang="es-ES_tradnl" smtClean="0"/>
            <a:t>Limitación de la responsabilidad:</a:t>
          </a:r>
          <a:endParaRPr lang="es-ES"/>
        </a:p>
      </dgm:t>
    </dgm:pt>
    <dgm:pt modelId="{5160814E-EA2D-4F17-BBD9-41D0565E3527}" type="parTrans" cxnId="{53857136-9506-4732-8296-ED16C93A0D40}">
      <dgm:prSet/>
      <dgm:spPr/>
      <dgm:t>
        <a:bodyPr/>
        <a:lstStyle/>
        <a:p>
          <a:endParaRPr lang="es-ES"/>
        </a:p>
      </dgm:t>
    </dgm:pt>
    <dgm:pt modelId="{F899CE9B-36EE-4949-B515-8002A0065BF8}" type="sibTrans" cxnId="{53857136-9506-4732-8296-ED16C93A0D40}">
      <dgm:prSet/>
      <dgm:spPr/>
      <dgm:t>
        <a:bodyPr/>
        <a:lstStyle/>
        <a:p>
          <a:endParaRPr lang="es-ES"/>
        </a:p>
      </dgm:t>
    </dgm:pt>
    <dgm:pt modelId="{AAF5B5B9-9B28-4DB4-B340-C2F040C3369C}">
      <dgm:prSet/>
      <dgm:spPr/>
      <dgm:t>
        <a:bodyPr/>
        <a:lstStyle/>
        <a:p>
          <a:pPr rtl="0"/>
          <a:r>
            <a:rPr lang="es-ES_tradnl" smtClean="0"/>
            <a:t>Regulación: art. 355 y 356 CDFA.</a:t>
          </a:r>
          <a:endParaRPr lang="es-ES"/>
        </a:p>
      </dgm:t>
    </dgm:pt>
    <dgm:pt modelId="{49C770BB-EC26-4A0B-9DDA-7079AC13BA1D}" type="parTrans" cxnId="{D4588FBD-0D15-4BB5-8AD2-429275241092}">
      <dgm:prSet/>
      <dgm:spPr/>
      <dgm:t>
        <a:bodyPr/>
        <a:lstStyle/>
        <a:p>
          <a:endParaRPr lang="es-ES"/>
        </a:p>
      </dgm:t>
    </dgm:pt>
    <dgm:pt modelId="{0D16A48B-0FAC-4E06-A33E-9AEC50538F07}" type="sibTrans" cxnId="{D4588FBD-0D15-4BB5-8AD2-429275241092}">
      <dgm:prSet/>
      <dgm:spPr/>
      <dgm:t>
        <a:bodyPr/>
        <a:lstStyle/>
        <a:p>
          <a:endParaRPr lang="es-ES"/>
        </a:p>
      </dgm:t>
    </dgm:pt>
    <dgm:pt modelId="{31B159B8-5739-4E03-9C37-515B0A6AD602}">
      <dgm:prSet/>
      <dgm:spPr/>
      <dgm:t>
        <a:bodyPr/>
        <a:lstStyle/>
        <a:p>
          <a:pPr rtl="0"/>
          <a:r>
            <a:rPr lang="es-ES_tradnl" smtClean="0"/>
            <a:t>Caracteres:</a:t>
          </a:r>
          <a:endParaRPr lang="es-ES"/>
        </a:p>
      </dgm:t>
    </dgm:pt>
    <dgm:pt modelId="{137F9BBB-B48A-49EA-804F-3A2EB7849050}" type="parTrans" cxnId="{038B7DB7-9535-4A1D-855F-B6BD1AF0AA9A}">
      <dgm:prSet/>
      <dgm:spPr/>
      <dgm:t>
        <a:bodyPr/>
        <a:lstStyle/>
        <a:p>
          <a:endParaRPr lang="es-ES"/>
        </a:p>
      </dgm:t>
    </dgm:pt>
    <dgm:pt modelId="{D2006049-1879-4E20-9601-668566CB2DC4}" type="sibTrans" cxnId="{038B7DB7-9535-4A1D-855F-B6BD1AF0AA9A}">
      <dgm:prSet/>
      <dgm:spPr/>
      <dgm:t>
        <a:bodyPr/>
        <a:lstStyle/>
        <a:p>
          <a:endParaRPr lang="es-ES"/>
        </a:p>
      </dgm:t>
    </dgm:pt>
    <dgm:pt modelId="{720E6B2E-E11D-4059-828E-205D689E47A8}">
      <dgm:prSet/>
      <dgm:spPr/>
      <dgm:t>
        <a:bodyPr/>
        <a:lstStyle/>
        <a:p>
          <a:pPr rtl="0"/>
          <a:r>
            <a:rPr lang="es-ES_tradnl" i="1" smtClean="0"/>
            <a:t>Intra vires</a:t>
          </a:r>
          <a:r>
            <a:rPr lang="es-ES_tradnl" smtClean="0"/>
            <a:t>: art. 355.1 CDFA</a:t>
          </a:r>
          <a:endParaRPr lang="es-ES"/>
        </a:p>
      </dgm:t>
    </dgm:pt>
    <dgm:pt modelId="{AA0751C2-EECD-4835-ABDA-77E1731D315D}" type="parTrans" cxnId="{1C79CDF1-3831-4447-A742-881572C599B4}">
      <dgm:prSet/>
      <dgm:spPr/>
      <dgm:t>
        <a:bodyPr/>
        <a:lstStyle/>
        <a:p>
          <a:endParaRPr lang="es-ES"/>
        </a:p>
      </dgm:t>
    </dgm:pt>
    <dgm:pt modelId="{DC050761-C3C2-4CAB-B478-D85E092FC1A5}" type="sibTrans" cxnId="{1C79CDF1-3831-4447-A742-881572C599B4}">
      <dgm:prSet/>
      <dgm:spPr/>
      <dgm:t>
        <a:bodyPr/>
        <a:lstStyle/>
        <a:p>
          <a:endParaRPr lang="es-ES"/>
        </a:p>
      </dgm:t>
    </dgm:pt>
    <dgm:pt modelId="{F7985DE2-C33D-41C9-A09F-0E1B495D105D}">
      <dgm:prSet/>
      <dgm:spPr/>
      <dgm:t>
        <a:bodyPr/>
        <a:lstStyle/>
        <a:p>
          <a:pPr rtl="0"/>
          <a:r>
            <a:rPr lang="es-ES_tradnl" i="1" dirty="0" smtClean="0"/>
            <a:t>Cum </a:t>
          </a:r>
          <a:r>
            <a:rPr lang="es-ES_tradnl" i="1" dirty="0" err="1" smtClean="0"/>
            <a:t>viribus</a:t>
          </a:r>
          <a:r>
            <a:rPr lang="es-ES_tradnl" dirty="0" smtClean="0"/>
            <a:t>: art. 361.1 CDFA</a:t>
          </a:r>
          <a:endParaRPr lang="es-ES" dirty="0"/>
        </a:p>
      </dgm:t>
    </dgm:pt>
    <dgm:pt modelId="{A1DF1B1B-F8AA-4003-BDF6-4DC710DA57C9}" type="parTrans" cxnId="{64AB1C47-0F40-49EB-B28B-9D38F06AC334}">
      <dgm:prSet/>
      <dgm:spPr/>
      <dgm:t>
        <a:bodyPr/>
        <a:lstStyle/>
        <a:p>
          <a:endParaRPr lang="es-ES"/>
        </a:p>
      </dgm:t>
    </dgm:pt>
    <dgm:pt modelId="{0E43C7EF-E2A4-45A2-A4C3-4E7B3A7F0F5D}" type="sibTrans" cxnId="{64AB1C47-0F40-49EB-B28B-9D38F06AC334}">
      <dgm:prSet/>
      <dgm:spPr/>
      <dgm:t>
        <a:bodyPr/>
        <a:lstStyle/>
        <a:p>
          <a:endParaRPr lang="es-ES"/>
        </a:p>
      </dgm:t>
    </dgm:pt>
    <dgm:pt modelId="{B746B3F2-84BA-456D-88F0-C2A1545EC557}">
      <dgm:prSet/>
      <dgm:spPr/>
      <dgm:t>
        <a:bodyPr/>
        <a:lstStyle/>
        <a:p>
          <a:pPr rtl="0"/>
          <a:r>
            <a:rPr lang="es-ES_tradnl" smtClean="0"/>
            <a:t>Excepciones: 355.2 [</a:t>
          </a:r>
          <a:r>
            <a:rPr lang="es-ES_tradnl" i="1" smtClean="0"/>
            <a:t>pro viribus</a:t>
          </a:r>
          <a:r>
            <a:rPr lang="es-ES_tradnl" smtClean="0"/>
            <a:t>]</a:t>
          </a:r>
          <a:endParaRPr lang="es-ES"/>
        </a:p>
      </dgm:t>
    </dgm:pt>
    <dgm:pt modelId="{A5E783ED-05E5-4A86-AAF7-B494BE78FD8F}" type="parTrans" cxnId="{E51B3C55-77EE-4208-97EE-B446D6AA00CE}">
      <dgm:prSet/>
      <dgm:spPr/>
      <dgm:t>
        <a:bodyPr/>
        <a:lstStyle/>
        <a:p>
          <a:endParaRPr lang="es-ES"/>
        </a:p>
      </dgm:t>
    </dgm:pt>
    <dgm:pt modelId="{4CD34383-684C-4C2A-9597-560509DE21E0}" type="sibTrans" cxnId="{E51B3C55-77EE-4208-97EE-B446D6AA00CE}">
      <dgm:prSet/>
      <dgm:spPr/>
      <dgm:t>
        <a:bodyPr/>
        <a:lstStyle/>
        <a:p>
          <a:endParaRPr lang="es-ES"/>
        </a:p>
      </dgm:t>
    </dgm:pt>
    <dgm:pt modelId="{2C3CCA31-F93C-43EA-B527-848255DAA228}">
      <dgm:prSet/>
      <dgm:spPr/>
      <dgm:t>
        <a:bodyPr/>
        <a:lstStyle/>
        <a:p>
          <a:pPr rtl="0"/>
          <a:r>
            <a:rPr lang="es-ES_tradnl" smtClean="0"/>
            <a:t>Si se paga de más: art. 361.2 CDFA</a:t>
          </a:r>
          <a:endParaRPr lang="es-ES"/>
        </a:p>
      </dgm:t>
    </dgm:pt>
    <dgm:pt modelId="{BFE178A2-3088-4187-B136-3D72558C155B}" type="parTrans" cxnId="{630A9A52-AAF6-4F70-9E3B-2CBAF2FF543E}">
      <dgm:prSet/>
      <dgm:spPr/>
      <dgm:t>
        <a:bodyPr/>
        <a:lstStyle/>
        <a:p>
          <a:endParaRPr lang="es-ES"/>
        </a:p>
      </dgm:t>
    </dgm:pt>
    <dgm:pt modelId="{ADD1068F-B62A-4B28-B380-3D0DC5ED1FF3}" type="sibTrans" cxnId="{630A9A52-AAF6-4F70-9E3B-2CBAF2FF543E}">
      <dgm:prSet/>
      <dgm:spPr/>
      <dgm:t>
        <a:bodyPr/>
        <a:lstStyle/>
        <a:p>
          <a:endParaRPr lang="es-ES"/>
        </a:p>
      </dgm:t>
    </dgm:pt>
    <dgm:pt modelId="{C7518FCF-FEA8-417E-8B1C-9E20F08A4B12}">
      <dgm:prSet/>
      <dgm:spPr/>
      <dgm:t>
        <a:bodyPr/>
        <a:lstStyle/>
        <a:p>
          <a:pPr rtl="0"/>
          <a:r>
            <a:rPr lang="es-ES_tradnl" smtClean="0"/>
            <a:t>Separación de patrimonios: art. 357 CDFA</a:t>
          </a:r>
          <a:endParaRPr lang="es-ES"/>
        </a:p>
      </dgm:t>
    </dgm:pt>
    <dgm:pt modelId="{00751406-CB33-46A6-9E36-231F715087DE}" type="parTrans" cxnId="{F19AF77C-04CC-486A-AC6F-0468C1D0ECEB}">
      <dgm:prSet/>
      <dgm:spPr/>
      <dgm:t>
        <a:bodyPr/>
        <a:lstStyle/>
        <a:p>
          <a:endParaRPr lang="es-ES"/>
        </a:p>
      </dgm:t>
    </dgm:pt>
    <dgm:pt modelId="{84E057E8-1C0E-4943-B23A-F15DC87D4781}" type="sibTrans" cxnId="{F19AF77C-04CC-486A-AC6F-0468C1D0ECEB}">
      <dgm:prSet/>
      <dgm:spPr/>
      <dgm:t>
        <a:bodyPr/>
        <a:lstStyle/>
        <a:p>
          <a:endParaRPr lang="es-ES"/>
        </a:p>
      </dgm:t>
    </dgm:pt>
    <dgm:pt modelId="{9EDDDF56-813A-4CF6-8813-43CECE76A967}">
      <dgm:prSet/>
      <dgm:spPr/>
      <dgm:t>
        <a:bodyPr/>
        <a:lstStyle/>
        <a:p>
          <a:pPr rtl="0"/>
          <a:r>
            <a:rPr lang="es-ES_tradnl" dirty="0" smtClean="0"/>
            <a:t>Efectos: arts. 358 y 359 CDFA</a:t>
          </a:r>
          <a:endParaRPr lang="es-ES" dirty="0"/>
        </a:p>
      </dgm:t>
    </dgm:pt>
    <dgm:pt modelId="{6331F010-3455-435E-AEA3-065F0D70704A}" type="parTrans" cxnId="{A7A68205-C095-4D3B-A37F-523D7D9A02EC}">
      <dgm:prSet/>
      <dgm:spPr/>
      <dgm:t>
        <a:bodyPr/>
        <a:lstStyle/>
        <a:p>
          <a:endParaRPr lang="es-ES"/>
        </a:p>
      </dgm:t>
    </dgm:pt>
    <dgm:pt modelId="{6AF1FCFA-2AE3-408A-B21C-D5D4F85AD891}" type="sibTrans" cxnId="{A7A68205-C095-4D3B-A37F-523D7D9A02EC}">
      <dgm:prSet/>
      <dgm:spPr/>
      <dgm:t>
        <a:bodyPr/>
        <a:lstStyle/>
        <a:p>
          <a:endParaRPr lang="es-ES"/>
        </a:p>
      </dgm:t>
    </dgm:pt>
    <dgm:pt modelId="{0ABCD3BB-DF04-4D20-B792-FC8854613E95}">
      <dgm:prSet/>
      <dgm:spPr/>
      <dgm:t>
        <a:bodyPr/>
        <a:lstStyle/>
        <a:p>
          <a:pPr rtl="0"/>
          <a:r>
            <a:rPr lang="es-ES_tradnl" smtClean="0"/>
            <a:t>Liquidación de la herencia:</a:t>
          </a:r>
          <a:endParaRPr lang="es-ES"/>
        </a:p>
      </dgm:t>
    </dgm:pt>
    <dgm:pt modelId="{1DE346C1-2B28-4FE8-96C1-609BF7850FC0}" type="parTrans" cxnId="{AE5BB827-EE42-4684-B2B7-DE33A58F49A0}">
      <dgm:prSet/>
      <dgm:spPr/>
      <dgm:t>
        <a:bodyPr/>
        <a:lstStyle/>
        <a:p>
          <a:endParaRPr lang="es-ES"/>
        </a:p>
      </dgm:t>
    </dgm:pt>
    <dgm:pt modelId="{97584C64-3968-41E3-9BFD-41DCD83A23F3}" type="sibTrans" cxnId="{AE5BB827-EE42-4684-B2B7-DE33A58F49A0}">
      <dgm:prSet/>
      <dgm:spPr/>
      <dgm:t>
        <a:bodyPr/>
        <a:lstStyle/>
        <a:p>
          <a:endParaRPr lang="es-ES"/>
        </a:p>
      </dgm:t>
    </dgm:pt>
    <dgm:pt modelId="{1F1D3C50-5886-473E-A236-BD6C785BF1C2}">
      <dgm:prSet/>
      <dgm:spPr/>
      <dgm:t>
        <a:bodyPr/>
        <a:lstStyle/>
        <a:p>
          <a:pPr rtl="0"/>
          <a:r>
            <a:rPr lang="es-ES_tradnl" smtClean="0"/>
            <a:t>Pago de deudas y legados: art. 360 CDFA</a:t>
          </a:r>
          <a:endParaRPr lang="es-ES"/>
        </a:p>
      </dgm:t>
    </dgm:pt>
    <dgm:pt modelId="{39C96964-482C-4CA9-A3C9-35B30A0D9098}" type="parTrans" cxnId="{45D4F5A6-8DCC-4ECA-AFA4-C0BB68D35B06}">
      <dgm:prSet/>
      <dgm:spPr/>
      <dgm:t>
        <a:bodyPr/>
        <a:lstStyle/>
        <a:p>
          <a:endParaRPr lang="es-ES"/>
        </a:p>
      </dgm:t>
    </dgm:pt>
    <dgm:pt modelId="{4CEB5F4F-0989-42BA-A865-8362CE907E34}" type="sibTrans" cxnId="{45D4F5A6-8DCC-4ECA-AFA4-C0BB68D35B06}">
      <dgm:prSet/>
      <dgm:spPr/>
      <dgm:t>
        <a:bodyPr/>
        <a:lstStyle/>
        <a:p>
          <a:endParaRPr lang="es-ES"/>
        </a:p>
      </dgm:t>
    </dgm:pt>
    <dgm:pt modelId="{CBDCFA0E-DD27-498C-A71B-DEC7ECDE8F0E}">
      <dgm:prSet/>
      <dgm:spPr/>
      <dgm:t>
        <a:bodyPr/>
        <a:lstStyle/>
        <a:p>
          <a:pPr rtl="0"/>
          <a:r>
            <a:rPr lang="es-ES_tradnl" smtClean="0"/>
            <a:t>Pago de acreedores (art. 359 CDFA)</a:t>
          </a:r>
          <a:endParaRPr lang="es-ES"/>
        </a:p>
      </dgm:t>
    </dgm:pt>
    <dgm:pt modelId="{BD75607E-57C8-4A9B-A659-60E302A157DF}" type="parTrans" cxnId="{AA157AA9-79DE-4DDE-979A-C7ACF50B9772}">
      <dgm:prSet/>
      <dgm:spPr/>
      <dgm:t>
        <a:bodyPr/>
        <a:lstStyle/>
        <a:p>
          <a:endParaRPr lang="es-ES"/>
        </a:p>
      </dgm:t>
    </dgm:pt>
    <dgm:pt modelId="{DB188D2A-D42C-4F9F-A680-F4486400EAFB}" type="sibTrans" cxnId="{AA157AA9-79DE-4DDE-979A-C7ACF50B9772}">
      <dgm:prSet/>
      <dgm:spPr/>
      <dgm:t>
        <a:bodyPr/>
        <a:lstStyle/>
        <a:p>
          <a:endParaRPr lang="es-ES"/>
        </a:p>
      </dgm:t>
    </dgm:pt>
    <dgm:pt modelId="{8B22AFEE-F7A0-4C49-9374-051D5AB3BB79}">
      <dgm:prSet/>
      <dgm:spPr/>
      <dgm:t>
        <a:bodyPr/>
        <a:lstStyle/>
        <a:p>
          <a:pPr rtl="0"/>
          <a:r>
            <a:rPr lang="es-ES_tradnl" dirty="0" smtClean="0"/>
            <a:t>Pago de legítima</a:t>
          </a:r>
          <a:endParaRPr lang="es-ES" dirty="0"/>
        </a:p>
      </dgm:t>
    </dgm:pt>
    <dgm:pt modelId="{E49533BE-723C-4F27-A746-0B09AD8B08DE}" type="parTrans" cxnId="{21D6BA79-5229-4DEC-82AC-9BA335D4093B}">
      <dgm:prSet/>
      <dgm:spPr/>
      <dgm:t>
        <a:bodyPr/>
        <a:lstStyle/>
        <a:p>
          <a:endParaRPr lang="es-ES"/>
        </a:p>
      </dgm:t>
    </dgm:pt>
    <dgm:pt modelId="{DB818709-013A-4FB2-A77E-6A08C8C33AA6}" type="sibTrans" cxnId="{21D6BA79-5229-4DEC-82AC-9BA335D4093B}">
      <dgm:prSet/>
      <dgm:spPr/>
      <dgm:t>
        <a:bodyPr/>
        <a:lstStyle/>
        <a:p>
          <a:endParaRPr lang="es-ES"/>
        </a:p>
      </dgm:t>
    </dgm:pt>
    <dgm:pt modelId="{F65FE6E8-DA92-4522-B952-DF9122CDE07E}">
      <dgm:prSet/>
      <dgm:spPr/>
      <dgm:t>
        <a:bodyPr/>
        <a:lstStyle/>
        <a:p>
          <a:pPr rtl="0"/>
          <a:r>
            <a:rPr lang="es-ES_tradnl" dirty="0" smtClean="0"/>
            <a:t>Pago de legados.</a:t>
          </a:r>
          <a:endParaRPr lang="es-ES" dirty="0"/>
        </a:p>
      </dgm:t>
    </dgm:pt>
    <dgm:pt modelId="{7316B4E9-3888-409A-B64C-67A0EFD35324}" type="parTrans" cxnId="{7BBAC7C9-5C81-434D-863F-9DC9E32924DF}">
      <dgm:prSet/>
      <dgm:spPr/>
      <dgm:t>
        <a:bodyPr/>
        <a:lstStyle/>
        <a:p>
          <a:endParaRPr lang="es-ES"/>
        </a:p>
      </dgm:t>
    </dgm:pt>
    <dgm:pt modelId="{5E072585-84A8-42FB-8DED-A3A8CCAC17C3}" type="sibTrans" cxnId="{7BBAC7C9-5C81-434D-863F-9DC9E32924DF}">
      <dgm:prSet/>
      <dgm:spPr/>
      <dgm:t>
        <a:bodyPr/>
        <a:lstStyle/>
        <a:p>
          <a:endParaRPr lang="es-ES"/>
        </a:p>
      </dgm:t>
    </dgm:pt>
    <dgm:pt modelId="{3B8ED02A-4843-48AE-B711-652BDFC5F5C8}">
      <dgm:prSet/>
      <dgm:spPr/>
      <dgm:t>
        <a:bodyPr/>
        <a:lstStyle/>
        <a:p>
          <a:pPr rtl="0"/>
          <a:r>
            <a:rPr lang="es-ES" dirty="0" smtClean="0"/>
            <a:t>Preferencias: art. 359.1 CDFA</a:t>
          </a:r>
          <a:endParaRPr lang="es-ES" dirty="0"/>
        </a:p>
      </dgm:t>
    </dgm:pt>
    <dgm:pt modelId="{6D4251F8-ECA1-4F49-802A-1BF4491E74E6}" type="parTrans" cxnId="{068222AC-EE1D-4D97-8DFC-D8824003C2A6}">
      <dgm:prSet/>
      <dgm:spPr/>
    </dgm:pt>
    <dgm:pt modelId="{98395B44-0357-4687-B479-372FF46E4BAE}" type="sibTrans" cxnId="{068222AC-EE1D-4D97-8DFC-D8824003C2A6}">
      <dgm:prSet/>
      <dgm:spPr/>
    </dgm:pt>
    <dgm:pt modelId="{F45413AD-8885-46F1-9D88-D23C19894CBD}">
      <dgm:prSet/>
      <dgm:spPr/>
      <dgm:t>
        <a:bodyPr/>
        <a:lstStyle/>
        <a:p>
          <a:pPr rtl="0"/>
          <a:r>
            <a:rPr lang="es-ES" dirty="0" smtClean="0"/>
            <a:t>Embargo de bienes: art. 359.2 CDFA.</a:t>
          </a:r>
          <a:endParaRPr lang="es-ES" dirty="0"/>
        </a:p>
      </dgm:t>
    </dgm:pt>
    <dgm:pt modelId="{BBBA9567-8298-4934-8230-EE01C699092E}" type="parTrans" cxnId="{F0190D95-1DA4-4C7C-9399-BD33CDB49519}">
      <dgm:prSet/>
      <dgm:spPr/>
    </dgm:pt>
    <dgm:pt modelId="{D2FBF6B7-CB19-4BB1-B10C-058EDEBE269E}" type="sibTrans" cxnId="{F0190D95-1DA4-4C7C-9399-BD33CDB49519}">
      <dgm:prSet/>
      <dgm:spPr/>
    </dgm:pt>
    <dgm:pt modelId="{F1C887AA-E048-4205-96F4-C2A320C435EF}" type="pres">
      <dgm:prSet presAssocID="{59CC0153-DF94-408A-B903-D9478AC579D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6536487-1979-44C4-8AF1-7F07923311F1}" type="pres">
      <dgm:prSet presAssocID="{D7EA782F-3983-4133-8FB0-DDFCCDC0354F}" presName="parentLin" presStyleCnt="0"/>
      <dgm:spPr/>
    </dgm:pt>
    <dgm:pt modelId="{88D99EBA-0609-4701-BD3B-3482975EA135}" type="pres">
      <dgm:prSet presAssocID="{D7EA782F-3983-4133-8FB0-DDFCCDC0354F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65D039E9-E63F-43C2-8FA8-8AF432AB416A}" type="pres">
      <dgm:prSet presAssocID="{D7EA782F-3983-4133-8FB0-DDFCCDC0354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E2C3E94-2DD8-4B87-A5D1-7E6606B06DB9}" type="pres">
      <dgm:prSet presAssocID="{D7EA782F-3983-4133-8FB0-DDFCCDC0354F}" presName="negativeSpace" presStyleCnt="0"/>
      <dgm:spPr/>
    </dgm:pt>
    <dgm:pt modelId="{A8B2C48B-D6C9-4335-BECE-2C3BB1DE4348}" type="pres">
      <dgm:prSet presAssocID="{D7EA782F-3983-4133-8FB0-DDFCCDC0354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1D966B-C0BF-410B-A71F-74B9A2FD9416}" type="pres">
      <dgm:prSet presAssocID="{F899CE9B-36EE-4949-B515-8002A0065BF8}" presName="spaceBetweenRectangles" presStyleCnt="0"/>
      <dgm:spPr/>
    </dgm:pt>
    <dgm:pt modelId="{A1B8267E-D1F4-4048-936A-AFE13B622522}" type="pres">
      <dgm:prSet presAssocID="{C7518FCF-FEA8-417E-8B1C-9E20F08A4B12}" presName="parentLin" presStyleCnt="0"/>
      <dgm:spPr/>
    </dgm:pt>
    <dgm:pt modelId="{489ADAD2-552E-4F5B-A803-99405BAE2071}" type="pres">
      <dgm:prSet presAssocID="{C7518FCF-FEA8-417E-8B1C-9E20F08A4B12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FDA7285C-8BB9-466D-8D6E-5B3FE7AC4886}" type="pres">
      <dgm:prSet presAssocID="{C7518FCF-FEA8-417E-8B1C-9E20F08A4B1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E4AE84-45FB-4436-ABFE-DF6AEA42EA6F}" type="pres">
      <dgm:prSet presAssocID="{C7518FCF-FEA8-417E-8B1C-9E20F08A4B12}" presName="negativeSpace" presStyleCnt="0"/>
      <dgm:spPr/>
    </dgm:pt>
    <dgm:pt modelId="{1954A00E-8AE4-4A1E-8E80-DE2011B2AA7F}" type="pres">
      <dgm:prSet presAssocID="{C7518FCF-FEA8-417E-8B1C-9E20F08A4B12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1C1AA1-F1BE-461A-8E06-CB138F815C5E}" type="pres">
      <dgm:prSet presAssocID="{84E057E8-1C0E-4943-B23A-F15DC87D4781}" presName="spaceBetweenRectangles" presStyleCnt="0"/>
      <dgm:spPr/>
    </dgm:pt>
    <dgm:pt modelId="{61B9B4CC-7FFD-4537-84CE-0A2E233A8470}" type="pres">
      <dgm:prSet presAssocID="{0ABCD3BB-DF04-4D20-B792-FC8854613E95}" presName="parentLin" presStyleCnt="0"/>
      <dgm:spPr/>
    </dgm:pt>
    <dgm:pt modelId="{09EDF70F-2BA8-4DBB-A611-0B38DEFC2761}" type="pres">
      <dgm:prSet presAssocID="{0ABCD3BB-DF04-4D20-B792-FC8854613E95}" presName="parentLeftMargin" presStyleLbl="node1" presStyleIdx="1" presStyleCnt="3"/>
      <dgm:spPr/>
      <dgm:t>
        <a:bodyPr/>
        <a:lstStyle/>
        <a:p>
          <a:endParaRPr lang="es-ES"/>
        </a:p>
      </dgm:t>
    </dgm:pt>
    <dgm:pt modelId="{4391E38D-CFA7-4E28-A2EE-2A880CFD4845}" type="pres">
      <dgm:prSet presAssocID="{0ABCD3BB-DF04-4D20-B792-FC8854613E9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01C3E0-CEE6-4B9D-9FC0-93988E47D8BE}" type="pres">
      <dgm:prSet presAssocID="{0ABCD3BB-DF04-4D20-B792-FC8854613E95}" presName="negativeSpace" presStyleCnt="0"/>
      <dgm:spPr/>
    </dgm:pt>
    <dgm:pt modelId="{9DF314A1-C3AB-44B9-BF9B-E9A89BDC8003}" type="pres">
      <dgm:prSet presAssocID="{0ABCD3BB-DF04-4D20-B792-FC8854613E9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8996598-398F-427B-9DE3-225DBAB78BB7}" type="presOf" srcId="{D7EA782F-3983-4133-8FB0-DDFCCDC0354F}" destId="{88D99EBA-0609-4701-BD3B-3482975EA135}" srcOrd="0" destOrd="0" presId="urn:microsoft.com/office/officeart/2005/8/layout/list1"/>
    <dgm:cxn modelId="{AA157AA9-79DE-4DDE-979A-C7ACF50B9772}" srcId="{1F1D3C50-5886-473E-A236-BD6C785BF1C2}" destId="{CBDCFA0E-DD27-498C-A71B-DEC7ECDE8F0E}" srcOrd="0" destOrd="0" parTransId="{BD75607E-57C8-4A9B-A659-60E302A157DF}" sibTransId="{DB188D2A-D42C-4F9F-A680-F4486400EAFB}"/>
    <dgm:cxn modelId="{B92F388E-6B21-4D8B-AAF2-0EB5853017C9}" type="presOf" srcId="{2C3CCA31-F93C-43EA-B527-848255DAA228}" destId="{A8B2C48B-D6C9-4335-BECE-2C3BB1DE4348}" srcOrd="0" destOrd="5" presId="urn:microsoft.com/office/officeart/2005/8/layout/list1"/>
    <dgm:cxn modelId="{45D4F5A6-8DCC-4ECA-AFA4-C0BB68D35B06}" srcId="{0ABCD3BB-DF04-4D20-B792-FC8854613E95}" destId="{1F1D3C50-5886-473E-A236-BD6C785BF1C2}" srcOrd="0" destOrd="0" parTransId="{39C96964-482C-4CA9-A3C9-35B30A0D9098}" sibTransId="{4CEB5F4F-0989-42BA-A865-8362CE907E34}"/>
    <dgm:cxn modelId="{42E36CDF-217F-49CC-B654-94B30F7654FD}" type="presOf" srcId="{59CC0153-DF94-408A-B903-D9478AC579DC}" destId="{F1C887AA-E048-4205-96F4-C2A320C435EF}" srcOrd="0" destOrd="0" presId="urn:microsoft.com/office/officeart/2005/8/layout/list1"/>
    <dgm:cxn modelId="{F0190D95-1DA4-4C7C-9399-BD33CDB49519}" srcId="{C7518FCF-FEA8-417E-8B1C-9E20F08A4B12}" destId="{F45413AD-8885-46F1-9D88-D23C19894CBD}" srcOrd="2" destOrd="0" parTransId="{BBBA9567-8298-4934-8230-EE01C699092E}" sibTransId="{D2FBF6B7-CB19-4BB1-B10C-058EDEBE269E}"/>
    <dgm:cxn modelId="{F8EF5C7A-F9E6-4572-A007-EDD05747B684}" type="presOf" srcId="{C7518FCF-FEA8-417E-8B1C-9E20F08A4B12}" destId="{FDA7285C-8BB9-466D-8D6E-5B3FE7AC4886}" srcOrd="1" destOrd="0" presId="urn:microsoft.com/office/officeart/2005/8/layout/list1"/>
    <dgm:cxn modelId="{73E44537-8EBD-422E-98DA-45B8E08FA67F}" type="presOf" srcId="{CBDCFA0E-DD27-498C-A71B-DEC7ECDE8F0E}" destId="{9DF314A1-C3AB-44B9-BF9B-E9A89BDC8003}" srcOrd="0" destOrd="1" presId="urn:microsoft.com/office/officeart/2005/8/layout/list1"/>
    <dgm:cxn modelId="{D1B2A7C4-50E7-482C-94C4-0E67199D70A1}" type="presOf" srcId="{8B22AFEE-F7A0-4C49-9374-051D5AB3BB79}" destId="{9DF314A1-C3AB-44B9-BF9B-E9A89BDC8003}" srcOrd="0" destOrd="2" presId="urn:microsoft.com/office/officeart/2005/8/layout/list1"/>
    <dgm:cxn modelId="{D4588FBD-0D15-4BB5-8AD2-429275241092}" srcId="{D7EA782F-3983-4133-8FB0-DDFCCDC0354F}" destId="{AAF5B5B9-9B28-4DB4-B340-C2F040C3369C}" srcOrd="0" destOrd="0" parTransId="{49C770BB-EC26-4A0B-9DDA-7079AC13BA1D}" sibTransId="{0D16A48B-0FAC-4E06-A33E-9AEC50538F07}"/>
    <dgm:cxn modelId="{A7A68205-C095-4D3B-A37F-523D7D9A02EC}" srcId="{C7518FCF-FEA8-417E-8B1C-9E20F08A4B12}" destId="{9EDDDF56-813A-4CF6-8813-43CECE76A967}" srcOrd="0" destOrd="0" parTransId="{6331F010-3455-435E-AEA3-065F0D70704A}" sibTransId="{6AF1FCFA-2AE3-408A-B21C-D5D4F85AD891}"/>
    <dgm:cxn modelId="{77DE1399-3571-4B02-88EE-E912CF612FDD}" type="presOf" srcId="{AAF5B5B9-9B28-4DB4-B340-C2F040C3369C}" destId="{A8B2C48B-D6C9-4335-BECE-2C3BB1DE4348}" srcOrd="0" destOrd="0" presId="urn:microsoft.com/office/officeart/2005/8/layout/list1"/>
    <dgm:cxn modelId="{7C5FF190-5F18-42C3-8705-F3A6AAFFDA59}" type="presOf" srcId="{9EDDDF56-813A-4CF6-8813-43CECE76A967}" destId="{1954A00E-8AE4-4A1E-8E80-DE2011B2AA7F}" srcOrd="0" destOrd="0" presId="urn:microsoft.com/office/officeart/2005/8/layout/list1"/>
    <dgm:cxn modelId="{97601D60-F210-4255-A143-2C987E35DE54}" type="presOf" srcId="{1F1D3C50-5886-473E-A236-BD6C785BF1C2}" destId="{9DF314A1-C3AB-44B9-BF9B-E9A89BDC8003}" srcOrd="0" destOrd="0" presId="urn:microsoft.com/office/officeart/2005/8/layout/list1"/>
    <dgm:cxn modelId="{21D6BA79-5229-4DEC-82AC-9BA335D4093B}" srcId="{1F1D3C50-5886-473E-A236-BD6C785BF1C2}" destId="{8B22AFEE-F7A0-4C49-9374-051D5AB3BB79}" srcOrd="1" destOrd="0" parTransId="{E49533BE-723C-4F27-A746-0B09AD8B08DE}" sibTransId="{DB818709-013A-4FB2-A77E-6A08C8C33AA6}"/>
    <dgm:cxn modelId="{068222AC-EE1D-4D97-8DFC-D8824003C2A6}" srcId="{C7518FCF-FEA8-417E-8B1C-9E20F08A4B12}" destId="{3B8ED02A-4843-48AE-B711-652BDFC5F5C8}" srcOrd="1" destOrd="0" parTransId="{6D4251F8-ECA1-4F49-802A-1BF4491E74E6}" sibTransId="{98395B44-0357-4687-B479-372FF46E4BAE}"/>
    <dgm:cxn modelId="{C8B63327-A16A-4316-B5A6-7B486684A473}" type="presOf" srcId="{0ABCD3BB-DF04-4D20-B792-FC8854613E95}" destId="{09EDF70F-2BA8-4DBB-A611-0B38DEFC2761}" srcOrd="0" destOrd="0" presId="urn:microsoft.com/office/officeart/2005/8/layout/list1"/>
    <dgm:cxn modelId="{1C79CDF1-3831-4447-A742-881572C599B4}" srcId="{31B159B8-5739-4E03-9C37-515B0A6AD602}" destId="{720E6B2E-E11D-4059-828E-205D689E47A8}" srcOrd="0" destOrd="0" parTransId="{AA0751C2-EECD-4835-ABDA-77E1731D315D}" sibTransId="{DC050761-C3C2-4CAB-B478-D85E092FC1A5}"/>
    <dgm:cxn modelId="{422F9829-8325-45A3-B420-078D4801BE74}" type="presOf" srcId="{C7518FCF-FEA8-417E-8B1C-9E20F08A4B12}" destId="{489ADAD2-552E-4F5B-A803-99405BAE2071}" srcOrd="0" destOrd="0" presId="urn:microsoft.com/office/officeart/2005/8/layout/list1"/>
    <dgm:cxn modelId="{CFB2A006-2D1A-4376-A61C-8670D271CA35}" type="presOf" srcId="{31B159B8-5739-4E03-9C37-515B0A6AD602}" destId="{A8B2C48B-D6C9-4335-BECE-2C3BB1DE4348}" srcOrd="0" destOrd="1" presId="urn:microsoft.com/office/officeart/2005/8/layout/list1"/>
    <dgm:cxn modelId="{038B7DB7-9535-4A1D-855F-B6BD1AF0AA9A}" srcId="{D7EA782F-3983-4133-8FB0-DDFCCDC0354F}" destId="{31B159B8-5739-4E03-9C37-515B0A6AD602}" srcOrd="1" destOrd="0" parTransId="{137F9BBB-B48A-49EA-804F-3A2EB7849050}" sibTransId="{D2006049-1879-4E20-9601-668566CB2DC4}"/>
    <dgm:cxn modelId="{53857136-9506-4732-8296-ED16C93A0D40}" srcId="{59CC0153-DF94-408A-B903-D9478AC579DC}" destId="{D7EA782F-3983-4133-8FB0-DDFCCDC0354F}" srcOrd="0" destOrd="0" parTransId="{5160814E-EA2D-4F17-BBD9-41D0565E3527}" sibTransId="{F899CE9B-36EE-4949-B515-8002A0065BF8}"/>
    <dgm:cxn modelId="{9EF611CE-ABE4-446F-8EBA-21453739978D}" type="presOf" srcId="{F7985DE2-C33D-41C9-A09F-0E1B495D105D}" destId="{A8B2C48B-D6C9-4335-BECE-2C3BB1DE4348}" srcOrd="0" destOrd="3" presId="urn:microsoft.com/office/officeart/2005/8/layout/list1"/>
    <dgm:cxn modelId="{7BBAC7C9-5C81-434D-863F-9DC9E32924DF}" srcId="{1F1D3C50-5886-473E-A236-BD6C785BF1C2}" destId="{F65FE6E8-DA92-4522-B952-DF9122CDE07E}" srcOrd="2" destOrd="0" parTransId="{7316B4E9-3888-409A-B64C-67A0EFD35324}" sibTransId="{5E072585-84A8-42FB-8DED-A3A8CCAC17C3}"/>
    <dgm:cxn modelId="{F19AF77C-04CC-486A-AC6F-0468C1D0ECEB}" srcId="{59CC0153-DF94-408A-B903-D9478AC579DC}" destId="{C7518FCF-FEA8-417E-8B1C-9E20F08A4B12}" srcOrd="1" destOrd="0" parTransId="{00751406-CB33-46A6-9E36-231F715087DE}" sibTransId="{84E057E8-1C0E-4943-B23A-F15DC87D4781}"/>
    <dgm:cxn modelId="{630A9A52-AAF6-4F70-9E3B-2CBAF2FF543E}" srcId="{31B159B8-5739-4E03-9C37-515B0A6AD602}" destId="{2C3CCA31-F93C-43EA-B527-848255DAA228}" srcOrd="2" destOrd="0" parTransId="{BFE178A2-3088-4187-B136-3D72558C155B}" sibTransId="{ADD1068F-B62A-4B28-B380-3D0DC5ED1FF3}"/>
    <dgm:cxn modelId="{E51B3C55-77EE-4208-97EE-B446D6AA00CE}" srcId="{F7985DE2-C33D-41C9-A09F-0E1B495D105D}" destId="{B746B3F2-84BA-456D-88F0-C2A1545EC557}" srcOrd="0" destOrd="0" parTransId="{A5E783ED-05E5-4A86-AAF7-B494BE78FD8F}" sibTransId="{4CD34383-684C-4C2A-9597-560509DE21E0}"/>
    <dgm:cxn modelId="{E3B10DD9-2552-4A45-8C5B-57188C748B4D}" type="presOf" srcId="{D7EA782F-3983-4133-8FB0-DDFCCDC0354F}" destId="{65D039E9-E63F-43C2-8FA8-8AF432AB416A}" srcOrd="1" destOrd="0" presId="urn:microsoft.com/office/officeart/2005/8/layout/list1"/>
    <dgm:cxn modelId="{0B2365E5-3E7E-4E2F-9164-2B109455F9A6}" type="presOf" srcId="{3B8ED02A-4843-48AE-B711-652BDFC5F5C8}" destId="{1954A00E-8AE4-4A1E-8E80-DE2011B2AA7F}" srcOrd="0" destOrd="1" presId="urn:microsoft.com/office/officeart/2005/8/layout/list1"/>
    <dgm:cxn modelId="{05DD3C96-C5A7-4150-85B2-3C912D54529B}" type="presOf" srcId="{720E6B2E-E11D-4059-828E-205D689E47A8}" destId="{A8B2C48B-D6C9-4335-BECE-2C3BB1DE4348}" srcOrd="0" destOrd="2" presId="urn:microsoft.com/office/officeart/2005/8/layout/list1"/>
    <dgm:cxn modelId="{64AB1C47-0F40-49EB-B28B-9D38F06AC334}" srcId="{31B159B8-5739-4E03-9C37-515B0A6AD602}" destId="{F7985DE2-C33D-41C9-A09F-0E1B495D105D}" srcOrd="1" destOrd="0" parTransId="{A1DF1B1B-F8AA-4003-BDF6-4DC710DA57C9}" sibTransId="{0E43C7EF-E2A4-45A2-A4C3-4E7B3A7F0F5D}"/>
    <dgm:cxn modelId="{589E28DB-665B-4E49-B0B5-85B20F415780}" type="presOf" srcId="{F45413AD-8885-46F1-9D88-D23C19894CBD}" destId="{1954A00E-8AE4-4A1E-8E80-DE2011B2AA7F}" srcOrd="0" destOrd="2" presId="urn:microsoft.com/office/officeart/2005/8/layout/list1"/>
    <dgm:cxn modelId="{8C5B850B-4379-47DB-89A0-1C3F379D0CF5}" type="presOf" srcId="{F65FE6E8-DA92-4522-B952-DF9122CDE07E}" destId="{9DF314A1-C3AB-44B9-BF9B-E9A89BDC8003}" srcOrd="0" destOrd="3" presId="urn:microsoft.com/office/officeart/2005/8/layout/list1"/>
    <dgm:cxn modelId="{84731D2F-9B29-4E17-8A74-10B7A3B3B453}" type="presOf" srcId="{B746B3F2-84BA-456D-88F0-C2A1545EC557}" destId="{A8B2C48B-D6C9-4335-BECE-2C3BB1DE4348}" srcOrd="0" destOrd="4" presId="urn:microsoft.com/office/officeart/2005/8/layout/list1"/>
    <dgm:cxn modelId="{07653E1E-2AB5-4BAB-BC65-7531CE93CF93}" type="presOf" srcId="{0ABCD3BB-DF04-4D20-B792-FC8854613E95}" destId="{4391E38D-CFA7-4E28-A2EE-2A880CFD4845}" srcOrd="1" destOrd="0" presId="urn:microsoft.com/office/officeart/2005/8/layout/list1"/>
    <dgm:cxn modelId="{AE5BB827-EE42-4684-B2B7-DE33A58F49A0}" srcId="{59CC0153-DF94-408A-B903-D9478AC579DC}" destId="{0ABCD3BB-DF04-4D20-B792-FC8854613E95}" srcOrd="2" destOrd="0" parTransId="{1DE346C1-2B28-4FE8-96C1-609BF7850FC0}" sibTransId="{97584C64-3968-41E3-9BFD-41DCD83A23F3}"/>
    <dgm:cxn modelId="{F75757E8-FB2C-4C95-8DC7-3A5AC86339ED}" type="presParOf" srcId="{F1C887AA-E048-4205-96F4-C2A320C435EF}" destId="{36536487-1979-44C4-8AF1-7F07923311F1}" srcOrd="0" destOrd="0" presId="urn:microsoft.com/office/officeart/2005/8/layout/list1"/>
    <dgm:cxn modelId="{ECF49637-C95F-47AE-B64A-979C5B097BD3}" type="presParOf" srcId="{36536487-1979-44C4-8AF1-7F07923311F1}" destId="{88D99EBA-0609-4701-BD3B-3482975EA135}" srcOrd="0" destOrd="0" presId="urn:microsoft.com/office/officeart/2005/8/layout/list1"/>
    <dgm:cxn modelId="{20971A93-8DA4-4633-BAAB-63403CEC04AB}" type="presParOf" srcId="{36536487-1979-44C4-8AF1-7F07923311F1}" destId="{65D039E9-E63F-43C2-8FA8-8AF432AB416A}" srcOrd="1" destOrd="0" presId="urn:microsoft.com/office/officeart/2005/8/layout/list1"/>
    <dgm:cxn modelId="{DAA64094-7B4A-47D9-817A-DCBD1D4C00A9}" type="presParOf" srcId="{F1C887AA-E048-4205-96F4-C2A320C435EF}" destId="{1E2C3E94-2DD8-4B87-A5D1-7E6606B06DB9}" srcOrd="1" destOrd="0" presId="urn:microsoft.com/office/officeart/2005/8/layout/list1"/>
    <dgm:cxn modelId="{3AB8D8EE-3ACE-48F6-A6AC-D4D6E6EE162B}" type="presParOf" srcId="{F1C887AA-E048-4205-96F4-C2A320C435EF}" destId="{A8B2C48B-D6C9-4335-BECE-2C3BB1DE4348}" srcOrd="2" destOrd="0" presId="urn:microsoft.com/office/officeart/2005/8/layout/list1"/>
    <dgm:cxn modelId="{A2709589-0ECF-42E2-ACAF-1A085F026FC0}" type="presParOf" srcId="{F1C887AA-E048-4205-96F4-C2A320C435EF}" destId="{3B1D966B-C0BF-410B-A71F-74B9A2FD9416}" srcOrd="3" destOrd="0" presId="urn:microsoft.com/office/officeart/2005/8/layout/list1"/>
    <dgm:cxn modelId="{87A3E05B-713E-4223-93CA-73926D190E9C}" type="presParOf" srcId="{F1C887AA-E048-4205-96F4-C2A320C435EF}" destId="{A1B8267E-D1F4-4048-936A-AFE13B622522}" srcOrd="4" destOrd="0" presId="urn:microsoft.com/office/officeart/2005/8/layout/list1"/>
    <dgm:cxn modelId="{A430084F-36B7-4BB8-B115-E440C5C29D1D}" type="presParOf" srcId="{A1B8267E-D1F4-4048-936A-AFE13B622522}" destId="{489ADAD2-552E-4F5B-A803-99405BAE2071}" srcOrd="0" destOrd="0" presId="urn:microsoft.com/office/officeart/2005/8/layout/list1"/>
    <dgm:cxn modelId="{A3116B56-8875-4C36-8451-B69E90D43521}" type="presParOf" srcId="{A1B8267E-D1F4-4048-936A-AFE13B622522}" destId="{FDA7285C-8BB9-466D-8D6E-5B3FE7AC4886}" srcOrd="1" destOrd="0" presId="urn:microsoft.com/office/officeart/2005/8/layout/list1"/>
    <dgm:cxn modelId="{A27AD8F7-0C47-4FF0-BF8D-2182CC4067D4}" type="presParOf" srcId="{F1C887AA-E048-4205-96F4-C2A320C435EF}" destId="{65E4AE84-45FB-4436-ABFE-DF6AEA42EA6F}" srcOrd="5" destOrd="0" presId="urn:microsoft.com/office/officeart/2005/8/layout/list1"/>
    <dgm:cxn modelId="{E42395D1-5F8F-4D51-BE7C-D012A4541EC7}" type="presParOf" srcId="{F1C887AA-E048-4205-96F4-C2A320C435EF}" destId="{1954A00E-8AE4-4A1E-8E80-DE2011B2AA7F}" srcOrd="6" destOrd="0" presId="urn:microsoft.com/office/officeart/2005/8/layout/list1"/>
    <dgm:cxn modelId="{B6D8677A-104B-4FC1-B219-331E3D8B2CE0}" type="presParOf" srcId="{F1C887AA-E048-4205-96F4-C2A320C435EF}" destId="{CE1C1AA1-F1BE-461A-8E06-CB138F815C5E}" srcOrd="7" destOrd="0" presId="urn:microsoft.com/office/officeart/2005/8/layout/list1"/>
    <dgm:cxn modelId="{06C9B8C3-1D17-40E4-AB95-C7A073A9AF1B}" type="presParOf" srcId="{F1C887AA-E048-4205-96F4-C2A320C435EF}" destId="{61B9B4CC-7FFD-4537-84CE-0A2E233A8470}" srcOrd="8" destOrd="0" presId="urn:microsoft.com/office/officeart/2005/8/layout/list1"/>
    <dgm:cxn modelId="{97A3218B-B0D8-4CEA-9BC4-75330C670299}" type="presParOf" srcId="{61B9B4CC-7FFD-4537-84CE-0A2E233A8470}" destId="{09EDF70F-2BA8-4DBB-A611-0B38DEFC2761}" srcOrd="0" destOrd="0" presId="urn:microsoft.com/office/officeart/2005/8/layout/list1"/>
    <dgm:cxn modelId="{17AA142B-E405-4D0E-8278-7AC3DA08713D}" type="presParOf" srcId="{61B9B4CC-7FFD-4537-84CE-0A2E233A8470}" destId="{4391E38D-CFA7-4E28-A2EE-2A880CFD4845}" srcOrd="1" destOrd="0" presId="urn:microsoft.com/office/officeart/2005/8/layout/list1"/>
    <dgm:cxn modelId="{910A411E-6C64-4315-9D44-CC9D9155DB5B}" type="presParOf" srcId="{F1C887AA-E048-4205-96F4-C2A320C435EF}" destId="{9E01C3E0-CEE6-4B9D-9FC0-93988E47D8BE}" srcOrd="9" destOrd="0" presId="urn:microsoft.com/office/officeart/2005/8/layout/list1"/>
    <dgm:cxn modelId="{C535F081-25C0-4E5B-A659-96E7DB47F6FF}" type="presParOf" srcId="{F1C887AA-E048-4205-96F4-C2A320C435EF}" destId="{9DF314A1-C3AB-44B9-BF9B-E9A89BDC800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CA9A1A5-4B41-40AC-BCBF-7E8C70698F31}" type="doc">
      <dgm:prSet loTypeId="urn:microsoft.com/office/officeart/2005/8/layout/radial2" loCatId="relationship" qsTypeId="urn:microsoft.com/office/officeart/2005/8/quickstyle/3d5" qsCatId="3D" csTypeId="urn:microsoft.com/office/officeart/2005/8/colors/accent3_4" csCatId="accent3" phldr="1"/>
      <dgm:spPr/>
      <dgm:t>
        <a:bodyPr/>
        <a:lstStyle/>
        <a:p>
          <a:endParaRPr lang="es-ES_tradnl"/>
        </a:p>
      </dgm:t>
    </dgm:pt>
    <dgm:pt modelId="{51ED4B4F-98AC-413B-9C4E-9348CA9D2617}">
      <dgm:prSet custT="1"/>
      <dgm:spPr/>
      <dgm:t>
        <a:bodyPr/>
        <a:lstStyle/>
        <a:p>
          <a:pPr rtl="0"/>
          <a:r>
            <a:rPr lang="es-ES" sz="1900" dirty="0" smtClean="0">
              <a:solidFill>
                <a:schemeClr val="tx1"/>
              </a:solidFill>
            </a:rPr>
            <a:t>Regulación: arts.  334 a 341 (Cap. 3º, </a:t>
          </a:r>
          <a:r>
            <a:rPr lang="es-ES" sz="1900" dirty="0" err="1" smtClean="0">
              <a:solidFill>
                <a:schemeClr val="tx1"/>
              </a:solidFill>
            </a:rPr>
            <a:t>Tit.I</a:t>
          </a:r>
          <a:r>
            <a:rPr lang="es-ES" sz="1900" dirty="0" smtClean="0">
              <a:solidFill>
                <a:schemeClr val="tx1"/>
              </a:solidFill>
            </a:rPr>
            <a:t>)</a:t>
          </a:r>
          <a:endParaRPr lang="es-ES_tradnl" sz="1900" dirty="0">
            <a:solidFill>
              <a:schemeClr val="tx1"/>
            </a:solidFill>
          </a:endParaRPr>
        </a:p>
      </dgm:t>
    </dgm:pt>
    <dgm:pt modelId="{CFFE69EE-5799-43CF-A71E-4D1F7789A217}" type="parTrans" cxnId="{DECE0E92-D50D-421D-A725-9E288356723B}">
      <dgm:prSet/>
      <dgm:spPr/>
      <dgm:t>
        <a:bodyPr/>
        <a:lstStyle/>
        <a:p>
          <a:endParaRPr lang="es-ES_tradnl"/>
        </a:p>
      </dgm:t>
    </dgm:pt>
    <dgm:pt modelId="{1B4077B0-2B7F-45AD-8B72-5B812F009F95}" type="sibTrans" cxnId="{DECE0E92-D50D-421D-A725-9E288356723B}">
      <dgm:prSet/>
      <dgm:spPr/>
      <dgm:t>
        <a:bodyPr/>
        <a:lstStyle/>
        <a:p>
          <a:endParaRPr lang="es-ES_tradnl"/>
        </a:p>
      </dgm:t>
    </dgm:pt>
    <dgm:pt modelId="{AA1A5879-E15C-414D-A784-EFC7B3766AB3}">
      <dgm:prSet custT="1"/>
      <dgm:spPr/>
      <dgm:t>
        <a:bodyPr/>
        <a:lstStyle/>
        <a:p>
          <a:pPr rtl="0"/>
          <a:r>
            <a:rPr lang="es-ES" sz="1900" dirty="0" smtClean="0">
              <a:solidFill>
                <a:schemeClr val="tx1"/>
              </a:solidFill>
            </a:rPr>
            <a:t>Concepto: art. 334 CDFA</a:t>
          </a:r>
          <a:endParaRPr lang="es-ES_tradnl" sz="1900" dirty="0">
            <a:solidFill>
              <a:schemeClr val="tx1"/>
            </a:solidFill>
          </a:endParaRPr>
        </a:p>
      </dgm:t>
    </dgm:pt>
    <dgm:pt modelId="{C956E219-C774-400F-B54E-9139F71A69AE}" type="parTrans" cxnId="{295D8EE6-F422-4407-92A1-EA760DE914CD}">
      <dgm:prSet/>
      <dgm:spPr/>
      <dgm:t>
        <a:bodyPr/>
        <a:lstStyle/>
        <a:p>
          <a:endParaRPr lang="es-ES_tradnl"/>
        </a:p>
      </dgm:t>
    </dgm:pt>
    <dgm:pt modelId="{04474A51-149B-4AC0-95F8-A0D16BB20078}" type="sibTrans" cxnId="{295D8EE6-F422-4407-92A1-EA760DE914CD}">
      <dgm:prSet/>
      <dgm:spPr/>
      <dgm:t>
        <a:bodyPr/>
        <a:lstStyle/>
        <a:p>
          <a:endParaRPr lang="es-ES_tradnl"/>
        </a:p>
      </dgm:t>
    </dgm:pt>
    <dgm:pt modelId="{67C4F25A-0F6A-406F-994F-726B638B4339}">
      <dgm:prSet custT="1"/>
      <dgm:spPr/>
      <dgm:t>
        <a:bodyPr/>
        <a:lstStyle/>
        <a:p>
          <a:pPr rtl="0"/>
          <a:r>
            <a:rPr lang="es-ES" sz="1900" dirty="0" smtClean="0">
              <a:solidFill>
                <a:schemeClr val="tx1"/>
              </a:solidFill>
            </a:rPr>
            <a:t>Ámbito de aplicación: art. 335 CDFA</a:t>
          </a:r>
          <a:endParaRPr lang="es-ES_tradnl" sz="1900" dirty="0">
            <a:solidFill>
              <a:schemeClr val="tx1"/>
            </a:solidFill>
          </a:endParaRPr>
        </a:p>
      </dgm:t>
    </dgm:pt>
    <dgm:pt modelId="{45C959FA-2A35-46C2-A09C-3F89BD328324}" type="parTrans" cxnId="{5B021B1D-4293-44CE-A808-DBFB03DBD846}">
      <dgm:prSet/>
      <dgm:spPr/>
      <dgm:t>
        <a:bodyPr/>
        <a:lstStyle/>
        <a:p>
          <a:endParaRPr lang="es-ES_tradnl"/>
        </a:p>
      </dgm:t>
    </dgm:pt>
    <dgm:pt modelId="{54D2710A-55AC-4CB6-A656-B1725B9C29C9}" type="sibTrans" cxnId="{5B021B1D-4293-44CE-A808-DBFB03DBD846}">
      <dgm:prSet/>
      <dgm:spPr/>
      <dgm:t>
        <a:bodyPr/>
        <a:lstStyle/>
        <a:p>
          <a:endParaRPr lang="es-ES_tradnl"/>
        </a:p>
      </dgm:t>
    </dgm:pt>
    <dgm:pt modelId="{857A16AF-4740-4898-9DD9-AE4062AE04C1}">
      <dgm:prSet custT="1"/>
      <dgm:spPr/>
      <dgm:t>
        <a:bodyPr/>
        <a:lstStyle/>
        <a:p>
          <a:pPr rtl="0"/>
          <a:r>
            <a:rPr lang="es-ES" sz="1900" dirty="0" smtClean="0">
              <a:solidFill>
                <a:schemeClr val="tx1"/>
              </a:solidFill>
            </a:rPr>
            <a:t>El orden de las cosas: art. 323 y art.520 CDFA</a:t>
          </a:r>
          <a:endParaRPr lang="es-ES_tradnl" sz="1900" dirty="0">
            <a:solidFill>
              <a:schemeClr val="tx1"/>
            </a:solidFill>
          </a:endParaRPr>
        </a:p>
      </dgm:t>
    </dgm:pt>
    <dgm:pt modelId="{C023A3E2-1520-49CE-A1C0-920F8A6B7438}" type="parTrans" cxnId="{2135A763-AE4F-4D56-897A-13C8E6A7782A}">
      <dgm:prSet/>
      <dgm:spPr/>
      <dgm:t>
        <a:bodyPr/>
        <a:lstStyle/>
        <a:p>
          <a:endParaRPr lang="es-ES_tradnl"/>
        </a:p>
      </dgm:t>
    </dgm:pt>
    <dgm:pt modelId="{6FB4F07B-BEDD-4C85-9646-BE8A5A98C38D}" type="sibTrans" cxnId="{2135A763-AE4F-4D56-897A-13C8E6A7782A}">
      <dgm:prSet/>
      <dgm:spPr/>
      <dgm:t>
        <a:bodyPr/>
        <a:lstStyle/>
        <a:p>
          <a:endParaRPr lang="es-ES_tradnl"/>
        </a:p>
      </dgm:t>
    </dgm:pt>
    <dgm:pt modelId="{088E7ED1-4FA6-45C9-8DB7-3BEBDD9C5088}">
      <dgm:prSet custT="1"/>
      <dgm:spPr/>
      <dgm:t>
        <a:bodyPr/>
        <a:lstStyle/>
        <a:p>
          <a:pPr rtl="0"/>
          <a:r>
            <a:rPr lang="es-ES" sz="1900" dirty="0" smtClean="0">
              <a:solidFill>
                <a:schemeClr val="tx1"/>
              </a:solidFill>
            </a:rPr>
            <a:t>Efectos: art. 340 CDFA</a:t>
          </a:r>
          <a:endParaRPr lang="es-ES_tradnl" sz="1900" dirty="0">
            <a:solidFill>
              <a:schemeClr val="tx1"/>
            </a:solidFill>
          </a:endParaRPr>
        </a:p>
      </dgm:t>
    </dgm:pt>
    <dgm:pt modelId="{6995B3CA-7F63-4D35-AC9C-79204DC247B5}" type="parTrans" cxnId="{615325B3-0F40-469A-B406-D2E9137932D2}">
      <dgm:prSet/>
      <dgm:spPr/>
      <dgm:t>
        <a:bodyPr/>
        <a:lstStyle/>
        <a:p>
          <a:endParaRPr lang="es-ES_tradnl"/>
        </a:p>
      </dgm:t>
    </dgm:pt>
    <dgm:pt modelId="{6E1ED92B-2899-44F8-9825-F6447176DC6D}" type="sibTrans" cxnId="{615325B3-0F40-469A-B406-D2E9137932D2}">
      <dgm:prSet/>
      <dgm:spPr/>
      <dgm:t>
        <a:bodyPr/>
        <a:lstStyle/>
        <a:p>
          <a:endParaRPr lang="es-ES_tradnl"/>
        </a:p>
      </dgm:t>
    </dgm:pt>
    <dgm:pt modelId="{0E9B280B-21F5-44F1-84E9-2666CCD87960}">
      <dgm:prSet custT="1"/>
      <dgm:spPr/>
      <dgm:t>
        <a:bodyPr/>
        <a:lstStyle/>
        <a:p>
          <a:pPr rtl="0"/>
          <a:r>
            <a:rPr lang="es-ES" sz="1900" dirty="0" smtClean="0">
              <a:solidFill>
                <a:schemeClr val="tx1"/>
              </a:solidFill>
            </a:rPr>
            <a:t>No opera: renuncia (art. 341 CDFA).</a:t>
          </a:r>
          <a:endParaRPr lang="es-ES_tradnl" sz="1900" dirty="0">
            <a:solidFill>
              <a:schemeClr val="tx1"/>
            </a:solidFill>
          </a:endParaRPr>
        </a:p>
      </dgm:t>
    </dgm:pt>
    <dgm:pt modelId="{D7FE4BCE-3FFB-4707-89FE-40C8E3C12045}" type="parTrans" cxnId="{AC0094C0-7BF6-4276-9F7E-9D4B67DF9B7C}">
      <dgm:prSet/>
      <dgm:spPr/>
      <dgm:t>
        <a:bodyPr/>
        <a:lstStyle/>
        <a:p>
          <a:endParaRPr lang="es-ES_tradnl"/>
        </a:p>
      </dgm:t>
    </dgm:pt>
    <dgm:pt modelId="{87B35BD4-9857-4A9F-B8DE-B5B249894E69}" type="sibTrans" cxnId="{AC0094C0-7BF6-4276-9F7E-9D4B67DF9B7C}">
      <dgm:prSet/>
      <dgm:spPr/>
      <dgm:t>
        <a:bodyPr/>
        <a:lstStyle/>
        <a:p>
          <a:endParaRPr lang="es-ES_tradnl"/>
        </a:p>
      </dgm:t>
    </dgm:pt>
    <dgm:pt modelId="{55B1115E-C553-477B-A7F0-8B4EB02F3566}" type="pres">
      <dgm:prSet presAssocID="{1CA9A1A5-4B41-40AC-BCBF-7E8C70698F3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A79D0B4F-DD6B-48F2-8F9A-5DFD0516A726}" type="pres">
      <dgm:prSet presAssocID="{1CA9A1A5-4B41-40AC-BCBF-7E8C70698F31}" presName="cycle" presStyleCnt="0"/>
      <dgm:spPr/>
      <dgm:t>
        <a:bodyPr/>
        <a:lstStyle/>
        <a:p>
          <a:endParaRPr lang="es-ES"/>
        </a:p>
      </dgm:t>
    </dgm:pt>
    <dgm:pt modelId="{666A4CC4-CF66-40AA-BCA1-CF7E9BDCACE8}" type="pres">
      <dgm:prSet presAssocID="{1CA9A1A5-4B41-40AC-BCBF-7E8C70698F31}" presName="centerShape" presStyleCnt="0"/>
      <dgm:spPr/>
      <dgm:t>
        <a:bodyPr/>
        <a:lstStyle/>
        <a:p>
          <a:endParaRPr lang="es-ES"/>
        </a:p>
      </dgm:t>
    </dgm:pt>
    <dgm:pt modelId="{37ED4C11-7E88-40C8-81B5-8286DBADE46D}" type="pres">
      <dgm:prSet presAssocID="{1CA9A1A5-4B41-40AC-BCBF-7E8C70698F31}" presName="connSite" presStyleLbl="node1" presStyleIdx="0" presStyleCnt="7"/>
      <dgm:spPr/>
      <dgm:t>
        <a:bodyPr/>
        <a:lstStyle/>
        <a:p>
          <a:endParaRPr lang="es-ES"/>
        </a:p>
      </dgm:t>
    </dgm:pt>
    <dgm:pt modelId="{E341264E-87F4-435B-94C9-A420C8200CA7}" type="pres">
      <dgm:prSet presAssocID="{1CA9A1A5-4B41-40AC-BCBF-7E8C70698F31}" presName="visible" presStyleLbl="node1" presStyleIdx="0" presStyleCnt="7" custScaleX="196100" custScaleY="179384" custLinFactNeighborX="-42419" custLinFactNeighborY="-817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</dgm:spPr>
      <dgm:t>
        <a:bodyPr/>
        <a:lstStyle/>
        <a:p>
          <a:endParaRPr lang="es-ES"/>
        </a:p>
      </dgm:t>
    </dgm:pt>
    <dgm:pt modelId="{ED76DC61-8D7B-4DD5-9D4D-DE9C5BB55F6F}" type="pres">
      <dgm:prSet presAssocID="{CFFE69EE-5799-43CF-A71E-4D1F7789A217}" presName="Name25" presStyleLbl="parChTrans1D1" presStyleIdx="0" presStyleCnt="6"/>
      <dgm:spPr/>
      <dgm:t>
        <a:bodyPr/>
        <a:lstStyle/>
        <a:p>
          <a:endParaRPr lang="es-ES_tradnl"/>
        </a:p>
      </dgm:t>
    </dgm:pt>
    <dgm:pt modelId="{DA3C6B95-D6D8-43AD-838A-AD3874ECB86B}" type="pres">
      <dgm:prSet presAssocID="{51ED4B4F-98AC-413B-9C4E-9348CA9D2617}" presName="node" presStyleCnt="0"/>
      <dgm:spPr/>
      <dgm:t>
        <a:bodyPr/>
        <a:lstStyle/>
        <a:p>
          <a:endParaRPr lang="es-ES"/>
        </a:p>
      </dgm:t>
    </dgm:pt>
    <dgm:pt modelId="{AC916579-0A1C-40DE-9C21-3FAA5B26FBCE}" type="pres">
      <dgm:prSet presAssocID="{51ED4B4F-98AC-413B-9C4E-9348CA9D2617}" presName="parentNode" presStyleLbl="node1" presStyleIdx="1" presStyleCnt="7" custScaleX="319586" custScaleY="160336" custLinFactNeighborX="-56120" custLinFactNeighborY="1732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9A97C33-9552-4242-BCE6-D0D4C61CA03B}" type="pres">
      <dgm:prSet presAssocID="{51ED4B4F-98AC-413B-9C4E-9348CA9D2617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671B13-2112-4F3D-98B5-AE0236728BE3}" type="pres">
      <dgm:prSet presAssocID="{C956E219-C774-400F-B54E-9139F71A69AE}" presName="Name25" presStyleLbl="parChTrans1D1" presStyleIdx="1" presStyleCnt="6"/>
      <dgm:spPr/>
      <dgm:t>
        <a:bodyPr/>
        <a:lstStyle/>
        <a:p>
          <a:endParaRPr lang="es-ES_tradnl"/>
        </a:p>
      </dgm:t>
    </dgm:pt>
    <dgm:pt modelId="{E0C2DC43-0D21-49F2-8F11-C1AEB64929EB}" type="pres">
      <dgm:prSet presAssocID="{AA1A5879-E15C-414D-A784-EFC7B3766AB3}" presName="node" presStyleCnt="0"/>
      <dgm:spPr/>
      <dgm:t>
        <a:bodyPr/>
        <a:lstStyle/>
        <a:p>
          <a:endParaRPr lang="es-ES"/>
        </a:p>
      </dgm:t>
    </dgm:pt>
    <dgm:pt modelId="{31615ED0-205C-49E0-98E0-7E1A15FB298D}" type="pres">
      <dgm:prSet presAssocID="{AA1A5879-E15C-414D-A784-EFC7B3766AB3}" presName="parentNode" presStyleLbl="node1" presStyleIdx="2" presStyleCnt="7" custScaleX="188067" custScaleY="143692" custLinFactX="85467" custLinFactNeighborX="100000" custLinFactNeighborY="-80148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F52C0E6-59FC-446A-8C62-C8BDD490E86A}" type="pres">
      <dgm:prSet presAssocID="{AA1A5879-E15C-414D-A784-EFC7B3766AB3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10F82F-DB9A-4149-8F14-7530DEB17BA4}" type="pres">
      <dgm:prSet presAssocID="{45C959FA-2A35-46C2-A09C-3F89BD328324}" presName="Name25" presStyleLbl="parChTrans1D1" presStyleIdx="2" presStyleCnt="6"/>
      <dgm:spPr/>
      <dgm:t>
        <a:bodyPr/>
        <a:lstStyle/>
        <a:p>
          <a:endParaRPr lang="es-ES_tradnl"/>
        </a:p>
      </dgm:t>
    </dgm:pt>
    <dgm:pt modelId="{7B5C10BD-805E-4FE2-97B7-B4EF6E19F813}" type="pres">
      <dgm:prSet presAssocID="{67C4F25A-0F6A-406F-994F-726B638B4339}" presName="node" presStyleCnt="0"/>
      <dgm:spPr/>
      <dgm:t>
        <a:bodyPr/>
        <a:lstStyle/>
        <a:p>
          <a:endParaRPr lang="es-ES"/>
        </a:p>
      </dgm:t>
    </dgm:pt>
    <dgm:pt modelId="{58074DED-4324-460E-8EBC-9F955727B182}" type="pres">
      <dgm:prSet presAssocID="{67C4F25A-0F6A-406F-994F-726B638B4339}" presName="parentNode" presStyleLbl="node1" presStyleIdx="3" presStyleCnt="7" custScaleX="284825" custScaleY="149247" custLinFactX="100000" custLinFactNeighborX="124455" custLinFactNeighborY="-12156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C9CC92F-172D-44BF-97DE-2630BA6DCA6C}" type="pres">
      <dgm:prSet presAssocID="{67C4F25A-0F6A-406F-994F-726B638B4339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E44712-1182-45BF-90C1-CA54F2C3D016}" type="pres">
      <dgm:prSet presAssocID="{C023A3E2-1520-49CE-A1C0-920F8A6B7438}" presName="Name25" presStyleLbl="parChTrans1D1" presStyleIdx="3" presStyleCnt="6"/>
      <dgm:spPr/>
      <dgm:t>
        <a:bodyPr/>
        <a:lstStyle/>
        <a:p>
          <a:endParaRPr lang="es-ES_tradnl"/>
        </a:p>
      </dgm:t>
    </dgm:pt>
    <dgm:pt modelId="{0E5E7518-8952-4F5C-97A7-2008C85AED3F}" type="pres">
      <dgm:prSet presAssocID="{857A16AF-4740-4898-9DD9-AE4062AE04C1}" presName="node" presStyleCnt="0"/>
      <dgm:spPr/>
      <dgm:t>
        <a:bodyPr/>
        <a:lstStyle/>
        <a:p>
          <a:endParaRPr lang="es-ES"/>
        </a:p>
      </dgm:t>
    </dgm:pt>
    <dgm:pt modelId="{5E3A0311-2526-46E2-942D-B74BF41CEED0}" type="pres">
      <dgm:prSet presAssocID="{857A16AF-4740-4898-9DD9-AE4062AE04C1}" presName="parentNode" presStyleLbl="node1" presStyleIdx="4" presStyleCnt="7" custScaleX="319617" custScaleY="162943" custLinFactX="100000" custLinFactNeighborX="108801" custLinFactNeighborY="3842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32F0BA9-04A1-48F4-ADEE-1967ED1A6D29}" type="pres">
      <dgm:prSet presAssocID="{857A16AF-4740-4898-9DD9-AE4062AE04C1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E53E67-F6E5-4E01-8BBC-5FE21A017ADF}" type="pres">
      <dgm:prSet presAssocID="{6995B3CA-7F63-4D35-AC9C-79204DC247B5}" presName="Name25" presStyleLbl="parChTrans1D1" presStyleIdx="4" presStyleCnt="6"/>
      <dgm:spPr/>
      <dgm:t>
        <a:bodyPr/>
        <a:lstStyle/>
        <a:p>
          <a:endParaRPr lang="es-ES_tradnl"/>
        </a:p>
      </dgm:t>
    </dgm:pt>
    <dgm:pt modelId="{F82B9AFF-2035-4082-8D04-FC2747D9203F}" type="pres">
      <dgm:prSet presAssocID="{088E7ED1-4FA6-45C9-8DB7-3BEBDD9C5088}" presName="node" presStyleCnt="0"/>
      <dgm:spPr/>
      <dgm:t>
        <a:bodyPr/>
        <a:lstStyle/>
        <a:p>
          <a:endParaRPr lang="es-ES"/>
        </a:p>
      </dgm:t>
    </dgm:pt>
    <dgm:pt modelId="{0E76A85D-6DEF-4586-8F69-D11DB9F9CF44}" type="pres">
      <dgm:prSet presAssocID="{088E7ED1-4FA6-45C9-8DB7-3BEBDD9C5088}" presName="parentNode" presStyleLbl="node1" presStyleIdx="5" presStyleCnt="7" custScaleX="229932" custLinFactNeighborX="49675" custLinFactNeighborY="69917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93AF5E2-F702-4505-99D0-09BB6135C161}" type="pres">
      <dgm:prSet presAssocID="{088E7ED1-4FA6-45C9-8DB7-3BEBDD9C5088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21F2F7-4BB4-4E02-8520-6E6BFBF511B5}" type="pres">
      <dgm:prSet presAssocID="{D7FE4BCE-3FFB-4707-89FE-40C8E3C12045}" presName="Name25" presStyleLbl="parChTrans1D1" presStyleIdx="5" presStyleCnt="6"/>
      <dgm:spPr/>
      <dgm:t>
        <a:bodyPr/>
        <a:lstStyle/>
        <a:p>
          <a:endParaRPr lang="es-ES_tradnl"/>
        </a:p>
      </dgm:t>
    </dgm:pt>
    <dgm:pt modelId="{0C930AF6-924D-48D6-954A-AF8A88004CBF}" type="pres">
      <dgm:prSet presAssocID="{0E9B280B-21F5-44F1-84E9-2666CCD87960}" presName="node" presStyleCnt="0"/>
      <dgm:spPr/>
      <dgm:t>
        <a:bodyPr/>
        <a:lstStyle/>
        <a:p>
          <a:endParaRPr lang="es-ES"/>
        </a:p>
      </dgm:t>
    </dgm:pt>
    <dgm:pt modelId="{97AE35B5-C67A-4C88-815A-98DA5973DC1C}" type="pres">
      <dgm:prSet presAssocID="{0E9B280B-21F5-44F1-84E9-2666CCD87960}" presName="parentNode" presStyleLbl="node1" presStyleIdx="6" presStyleCnt="7" custScaleX="229932" custLinFactX="-66816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83E8456-6DC6-4E59-8FC4-A6467E74E73D}" type="pres">
      <dgm:prSet presAssocID="{0E9B280B-21F5-44F1-84E9-2666CCD87960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4761A9BB-BE8D-4964-ABEA-0A2E316B33E3}" type="presOf" srcId="{67C4F25A-0F6A-406F-994F-726B638B4339}" destId="{58074DED-4324-460E-8EBC-9F955727B182}" srcOrd="0" destOrd="0" presId="urn:microsoft.com/office/officeart/2005/8/layout/radial2"/>
    <dgm:cxn modelId="{7D72DE7F-FC72-4B86-A5AE-34AE0183CEB5}" type="presOf" srcId="{C956E219-C774-400F-B54E-9139F71A69AE}" destId="{1B671B13-2112-4F3D-98B5-AE0236728BE3}" srcOrd="0" destOrd="0" presId="urn:microsoft.com/office/officeart/2005/8/layout/radial2"/>
    <dgm:cxn modelId="{5B021B1D-4293-44CE-A808-DBFB03DBD846}" srcId="{1CA9A1A5-4B41-40AC-BCBF-7E8C70698F31}" destId="{67C4F25A-0F6A-406F-994F-726B638B4339}" srcOrd="2" destOrd="0" parTransId="{45C959FA-2A35-46C2-A09C-3F89BD328324}" sibTransId="{54D2710A-55AC-4CB6-A656-B1725B9C29C9}"/>
    <dgm:cxn modelId="{1BDF784B-F9FD-419E-9315-A48F749FA1DD}" type="presOf" srcId="{51ED4B4F-98AC-413B-9C4E-9348CA9D2617}" destId="{AC916579-0A1C-40DE-9C21-3FAA5B26FBCE}" srcOrd="0" destOrd="0" presId="urn:microsoft.com/office/officeart/2005/8/layout/radial2"/>
    <dgm:cxn modelId="{669D4EDA-3735-4E4A-A80D-7A9E82AB5EC9}" type="presOf" srcId="{088E7ED1-4FA6-45C9-8DB7-3BEBDD9C5088}" destId="{0E76A85D-6DEF-4586-8F69-D11DB9F9CF44}" srcOrd="0" destOrd="0" presId="urn:microsoft.com/office/officeart/2005/8/layout/radial2"/>
    <dgm:cxn modelId="{1079323C-C628-4312-B019-CEF65F5C91C9}" type="presOf" srcId="{0E9B280B-21F5-44F1-84E9-2666CCD87960}" destId="{97AE35B5-C67A-4C88-815A-98DA5973DC1C}" srcOrd="0" destOrd="0" presId="urn:microsoft.com/office/officeart/2005/8/layout/radial2"/>
    <dgm:cxn modelId="{DECE0E92-D50D-421D-A725-9E288356723B}" srcId="{1CA9A1A5-4B41-40AC-BCBF-7E8C70698F31}" destId="{51ED4B4F-98AC-413B-9C4E-9348CA9D2617}" srcOrd="0" destOrd="0" parTransId="{CFFE69EE-5799-43CF-A71E-4D1F7789A217}" sibTransId="{1B4077B0-2B7F-45AD-8B72-5B812F009F95}"/>
    <dgm:cxn modelId="{CB9F57A8-6383-420C-AE97-B8E318DEBC88}" type="presOf" srcId="{45C959FA-2A35-46C2-A09C-3F89BD328324}" destId="{BA10F82F-DB9A-4149-8F14-7530DEB17BA4}" srcOrd="0" destOrd="0" presId="urn:microsoft.com/office/officeart/2005/8/layout/radial2"/>
    <dgm:cxn modelId="{295D8EE6-F422-4407-92A1-EA760DE914CD}" srcId="{1CA9A1A5-4B41-40AC-BCBF-7E8C70698F31}" destId="{AA1A5879-E15C-414D-A784-EFC7B3766AB3}" srcOrd="1" destOrd="0" parTransId="{C956E219-C774-400F-B54E-9139F71A69AE}" sibTransId="{04474A51-149B-4AC0-95F8-A0D16BB20078}"/>
    <dgm:cxn modelId="{800ED715-B5F0-43A2-839A-C4CB7E17A355}" type="presOf" srcId="{AA1A5879-E15C-414D-A784-EFC7B3766AB3}" destId="{31615ED0-205C-49E0-98E0-7E1A15FB298D}" srcOrd="0" destOrd="0" presId="urn:microsoft.com/office/officeart/2005/8/layout/radial2"/>
    <dgm:cxn modelId="{615325B3-0F40-469A-B406-D2E9137932D2}" srcId="{1CA9A1A5-4B41-40AC-BCBF-7E8C70698F31}" destId="{088E7ED1-4FA6-45C9-8DB7-3BEBDD9C5088}" srcOrd="4" destOrd="0" parTransId="{6995B3CA-7F63-4D35-AC9C-79204DC247B5}" sibTransId="{6E1ED92B-2899-44F8-9825-F6447176DC6D}"/>
    <dgm:cxn modelId="{C85D95DE-7171-45D9-A504-2C07CE4EFE37}" type="presOf" srcId="{1CA9A1A5-4B41-40AC-BCBF-7E8C70698F31}" destId="{55B1115E-C553-477B-A7F0-8B4EB02F3566}" srcOrd="0" destOrd="0" presId="urn:microsoft.com/office/officeart/2005/8/layout/radial2"/>
    <dgm:cxn modelId="{2135A763-AE4F-4D56-897A-13C8E6A7782A}" srcId="{1CA9A1A5-4B41-40AC-BCBF-7E8C70698F31}" destId="{857A16AF-4740-4898-9DD9-AE4062AE04C1}" srcOrd="3" destOrd="0" parTransId="{C023A3E2-1520-49CE-A1C0-920F8A6B7438}" sibTransId="{6FB4F07B-BEDD-4C85-9646-BE8A5A98C38D}"/>
    <dgm:cxn modelId="{3A39D047-F96F-474D-8340-533374E23C11}" type="presOf" srcId="{6995B3CA-7F63-4D35-AC9C-79204DC247B5}" destId="{68E53E67-F6E5-4E01-8BBC-5FE21A017ADF}" srcOrd="0" destOrd="0" presId="urn:microsoft.com/office/officeart/2005/8/layout/radial2"/>
    <dgm:cxn modelId="{41FC073B-917E-4143-90AA-7A29F445479E}" type="presOf" srcId="{857A16AF-4740-4898-9DD9-AE4062AE04C1}" destId="{5E3A0311-2526-46E2-942D-B74BF41CEED0}" srcOrd="0" destOrd="0" presId="urn:microsoft.com/office/officeart/2005/8/layout/radial2"/>
    <dgm:cxn modelId="{AC0094C0-7BF6-4276-9F7E-9D4B67DF9B7C}" srcId="{1CA9A1A5-4B41-40AC-BCBF-7E8C70698F31}" destId="{0E9B280B-21F5-44F1-84E9-2666CCD87960}" srcOrd="5" destOrd="0" parTransId="{D7FE4BCE-3FFB-4707-89FE-40C8E3C12045}" sibTransId="{87B35BD4-9857-4A9F-B8DE-B5B249894E69}"/>
    <dgm:cxn modelId="{12F81854-7CEB-42DD-8C12-1CE735C569A4}" type="presOf" srcId="{C023A3E2-1520-49CE-A1C0-920F8A6B7438}" destId="{F3E44712-1182-45BF-90C1-CA54F2C3D016}" srcOrd="0" destOrd="0" presId="urn:microsoft.com/office/officeart/2005/8/layout/radial2"/>
    <dgm:cxn modelId="{EF9AFCFE-B5B1-484D-83CA-4C980FF52460}" type="presOf" srcId="{D7FE4BCE-3FFB-4707-89FE-40C8E3C12045}" destId="{4B21F2F7-4BB4-4E02-8520-6E6BFBF511B5}" srcOrd="0" destOrd="0" presId="urn:microsoft.com/office/officeart/2005/8/layout/radial2"/>
    <dgm:cxn modelId="{9F40F545-5E32-4BE3-AFEA-7B2501FF4C8E}" type="presOf" srcId="{CFFE69EE-5799-43CF-A71E-4D1F7789A217}" destId="{ED76DC61-8D7B-4DD5-9D4D-DE9C5BB55F6F}" srcOrd="0" destOrd="0" presId="urn:microsoft.com/office/officeart/2005/8/layout/radial2"/>
    <dgm:cxn modelId="{42887D35-BD79-45FC-9994-511F66F5D056}" type="presParOf" srcId="{55B1115E-C553-477B-A7F0-8B4EB02F3566}" destId="{A79D0B4F-DD6B-48F2-8F9A-5DFD0516A726}" srcOrd="0" destOrd="0" presId="urn:microsoft.com/office/officeart/2005/8/layout/radial2"/>
    <dgm:cxn modelId="{FE11F0A4-87D3-43D4-9FA8-1BE2E7775FAE}" type="presParOf" srcId="{A79D0B4F-DD6B-48F2-8F9A-5DFD0516A726}" destId="{666A4CC4-CF66-40AA-BCA1-CF7E9BDCACE8}" srcOrd="0" destOrd="0" presId="urn:microsoft.com/office/officeart/2005/8/layout/radial2"/>
    <dgm:cxn modelId="{7E1016BB-7D87-4BBA-A9A8-F404A0E41E8A}" type="presParOf" srcId="{666A4CC4-CF66-40AA-BCA1-CF7E9BDCACE8}" destId="{37ED4C11-7E88-40C8-81B5-8286DBADE46D}" srcOrd="0" destOrd="0" presId="urn:microsoft.com/office/officeart/2005/8/layout/radial2"/>
    <dgm:cxn modelId="{83BBFB32-FFCA-4EDF-AFC5-D9EE0FB3B59B}" type="presParOf" srcId="{666A4CC4-CF66-40AA-BCA1-CF7E9BDCACE8}" destId="{E341264E-87F4-435B-94C9-A420C8200CA7}" srcOrd="1" destOrd="0" presId="urn:microsoft.com/office/officeart/2005/8/layout/radial2"/>
    <dgm:cxn modelId="{F3D526C2-685D-4979-913E-A6759AF1CBA4}" type="presParOf" srcId="{A79D0B4F-DD6B-48F2-8F9A-5DFD0516A726}" destId="{ED76DC61-8D7B-4DD5-9D4D-DE9C5BB55F6F}" srcOrd="1" destOrd="0" presId="urn:microsoft.com/office/officeart/2005/8/layout/radial2"/>
    <dgm:cxn modelId="{B291809A-A88B-4D73-A21F-DD6193373908}" type="presParOf" srcId="{A79D0B4F-DD6B-48F2-8F9A-5DFD0516A726}" destId="{DA3C6B95-D6D8-43AD-838A-AD3874ECB86B}" srcOrd="2" destOrd="0" presId="urn:microsoft.com/office/officeart/2005/8/layout/radial2"/>
    <dgm:cxn modelId="{8733C5BF-3E78-486A-B870-0D951DC1D56A}" type="presParOf" srcId="{DA3C6B95-D6D8-43AD-838A-AD3874ECB86B}" destId="{AC916579-0A1C-40DE-9C21-3FAA5B26FBCE}" srcOrd="0" destOrd="0" presId="urn:microsoft.com/office/officeart/2005/8/layout/radial2"/>
    <dgm:cxn modelId="{D7C26379-B61F-48C6-A6B9-A76E87842DCA}" type="presParOf" srcId="{DA3C6B95-D6D8-43AD-838A-AD3874ECB86B}" destId="{D9A97C33-9552-4242-BCE6-D0D4C61CA03B}" srcOrd="1" destOrd="0" presId="urn:microsoft.com/office/officeart/2005/8/layout/radial2"/>
    <dgm:cxn modelId="{20D80FCC-1E2E-418A-BBA6-FD7AFCC0E6C5}" type="presParOf" srcId="{A79D0B4F-DD6B-48F2-8F9A-5DFD0516A726}" destId="{1B671B13-2112-4F3D-98B5-AE0236728BE3}" srcOrd="3" destOrd="0" presId="urn:microsoft.com/office/officeart/2005/8/layout/radial2"/>
    <dgm:cxn modelId="{4770B5E0-3A9E-4199-8392-98E146A68022}" type="presParOf" srcId="{A79D0B4F-DD6B-48F2-8F9A-5DFD0516A726}" destId="{E0C2DC43-0D21-49F2-8F11-C1AEB64929EB}" srcOrd="4" destOrd="0" presId="urn:microsoft.com/office/officeart/2005/8/layout/radial2"/>
    <dgm:cxn modelId="{B089183C-F07D-4F2C-8BC9-71BED9AEE124}" type="presParOf" srcId="{E0C2DC43-0D21-49F2-8F11-C1AEB64929EB}" destId="{31615ED0-205C-49E0-98E0-7E1A15FB298D}" srcOrd="0" destOrd="0" presId="urn:microsoft.com/office/officeart/2005/8/layout/radial2"/>
    <dgm:cxn modelId="{2BC40CE1-1D19-45AD-BFB1-D8C01E5DFBC3}" type="presParOf" srcId="{E0C2DC43-0D21-49F2-8F11-C1AEB64929EB}" destId="{8F52C0E6-59FC-446A-8C62-C8BDD490E86A}" srcOrd="1" destOrd="0" presId="urn:microsoft.com/office/officeart/2005/8/layout/radial2"/>
    <dgm:cxn modelId="{BFF855CD-0653-4FDA-9A10-C01646085E5D}" type="presParOf" srcId="{A79D0B4F-DD6B-48F2-8F9A-5DFD0516A726}" destId="{BA10F82F-DB9A-4149-8F14-7530DEB17BA4}" srcOrd="5" destOrd="0" presId="urn:microsoft.com/office/officeart/2005/8/layout/radial2"/>
    <dgm:cxn modelId="{544A8D5A-CD3E-40E6-A9B6-439C4CCC5E66}" type="presParOf" srcId="{A79D0B4F-DD6B-48F2-8F9A-5DFD0516A726}" destId="{7B5C10BD-805E-4FE2-97B7-B4EF6E19F813}" srcOrd="6" destOrd="0" presId="urn:microsoft.com/office/officeart/2005/8/layout/radial2"/>
    <dgm:cxn modelId="{24321EFB-CA6B-40DD-9EC1-89729D238AD0}" type="presParOf" srcId="{7B5C10BD-805E-4FE2-97B7-B4EF6E19F813}" destId="{58074DED-4324-460E-8EBC-9F955727B182}" srcOrd="0" destOrd="0" presId="urn:microsoft.com/office/officeart/2005/8/layout/radial2"/>
    <dgm:cxn modelId="{DD78C2D8-F979-42DC-B948-45D59AFFF528}" type="presParOf" srcId="{7B5C10BD-805E-4FE2-97B7-B4EF6E19F813}" destId="{BC9CC92F-172D-44BF-97DE-2630BA6DCA6C}" srcOrd="1" destOrd="0" presId="urn:microsoft.com/office/officeart/2005/8/layout/radial2"/>
    <dgm:cxn modelId="{CAC373EA-2536-4A58-B273-51466787985D}" type="presParOf" srcId="{A79D0B4F-DD6B-48F2-8F9A-5DFD0516A726}" destId="{F3E44712-1182-45BF-90C1-CA54F2C3D016}" srcOrd="7" destOrd="0" presId="urn:microsoft.com/office/officeart/2005/8/layout/radial2"/>
    <dgm:cxn modelId="{DB2B0365-262B-4D0B-8798-3BF3036F5504}" type="presParOf" srcId="{A79D0B4F-DD6B-48F2-8F9A-5DFD0516A726}" destId="{0E5E7518-8952-4F5C-97A7-2008C85AED3F}" srcOrd="8" destOrd="0" presId="urn:microsoft.com/office/officeart/2005/8/layout/radial2"/>
    <dgm:cxn modelId="{A13C30DA-6E4A-4BA6-8903-8544F82C473B}" type="presParOf" srcId="{0E5E7518-8952-4F5C-97A7-2008C85AED3F}" destId="{5E3A0311-2526-46E2-942D-B74BF41CEED0}" srcOrd="0" destOrd="0" presId="urn:microsoft.com/office/officeart/2005/8/layout/radial2"/>
    <dgm:cxn modelId="{B55D72FD-D3AD-495F-BF33-346DF7270C5D}" type="presParOf" srcId="{0E5E7518-8952-4F5C-97A7-2008C85AED3F}" destId="{B32F0BA9-04A1-48F4-ADEE-1967ED1A6D29}" srcOrd="1" destOrd="0" presId="urn:microsoft.com/office/officeart/2005/8/layout/radial2"/>
    <dgm:cxn modelId="{030B5A74-8051-4E4A-A58C-E546FF37936B}" type="presParOf" srcId="{A79D0B4F-DD6B-48F2-8F9A-5DFD0516A726}" destId="{68E53E67-F6E5-4E01-8BBC-5FE21A017ADF}" srcOrd="9" destOrd="0" presId="urn:microsoft.com/office/officeart/2005/8/layout/radial2"/>
    <dgm:cxn modelId="{0179945D-08FA-4AF0-8184-9244A6375D76}" type="presParOf" srcId="{A79D0B4F-DD6B-48F2-8F9A-5DFD0516A726}" destId="{F82B9AFF-2035-4082-8D04-FC2747D9203F}" srcOrd="10" destOrd="0" presId="urn:microsoft.com/office/officeart/2005/8/layout/radial2"/>
    <dgm:cxn modelId="{2AF39800-DE3C-4799-9C7A-3312EA03A2ED}" type="presParOf" srcId="{F82B9AFF-2035-4082-8D04-FC2747D9203F}" destId="{0E76A85D-6DEF-4586-8F69-D11DB9F9CF44}" srcOrd="0" destOrd="0" presId="urn:microsoft.com/office/officeart/2005/8/layout/radial2"/>
    <dgm:cxn modelId="{EB190B82-A2C7-4D93-9B82-1509F6585E9D}" type="presParOf" srcId="{F82B9AFF-2035-4082-8D04-FC2747D9203F}" destId="{793AF5E2-F702-4505-99D0-09BB6135C161}" srcOrd="1" destOrd="0" presId="urn:microsoft.com/office/officeart/2005/8/layout/radial2"/>
    <dgm:cxn modelId="{ADD17443-04BF-4B41-960F-E811DF721EBB}" type="presParOf" srcId="{A79D0B4F-DD6B-48F2-8F9A-5DFD0516A726}" destId="{4B21F2F7-4BB4-4E02-8520-6E6BFBF511B5}" srcOrd="11" destOrd="0" presId="urn:microsoft.com/office/officeart/2005/8/layout/radial2"/>
    <dgm:cxn modelId="{B640D51C-4A7A-49A5-AFBD-830CF705B04F}" type="presParOf" srcId="{A79D0B4F-DD6B-48F2-8F9A-5DFD0516A726}" destId="{0C930AF6-924D-48D6-954A-AF8A88004CBF}" srcOrd="12" destOrd="0" presId="urn:microsoft.com/office/officeart/2005/8/layout/radial2"/>
    <dgm:cxn modelId="{52C06483-7B8C-4DB4-9AAB-5DF5B1F6BADD}" type="presParOf" srcId="{0C930AF6-924D-48D6-954A-AF8A88004CBF}" destId="{97AE35B5-C67A-4C88-815A-98DA5973DC1C}" srcOrd="0" destOrd="0" presId="urn:microsoft.com/office/officeart/2005/8/layout/radial2"/>
    <dgm:cxn modelId="{51F5B9FF-26BD-43C6-879E-C8FCC63A7447}" type="presParOf" srcId="{0C930AF6-924D-48D6-954A-AF8A88004CBF}" destId="{983E8456-6DC6-4E59-8FC4-A6467E74E73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9F0B4E-CC44-4617-8A61-0BACEA018CCF}" type="doc">
      <dgm:prSet loTypeId="urn:microsoft.com/office/officeart/2005/8/layout/vList3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3B6E52B6-92A7-4DA6-AF83-0F0B6151FF47}">
      <dgm:prSet custT="1"/>
      <dgm:spPr/>
      <dgm:t>
        <a:bodyPr/>
        <a:lstStyle/>
        <a:p>
          <a:pPr rtl="0"/>
          <a:r>
            <a:rPr lang="es-ES" sz="2400" dirty="0" smtClean="0"/>
            <a:t>Sucesiones voluntarias: art. 336 CDFA</a:t>
          </a:r>
          <a:endParaRPr lang="es-ES_tradnl" sz="1800" dirty="0"/>
        </a:p>
      </dgm:t>
    </dgm:pt>
    <dgm:pt modelId="{B26EFDFD-05D7-4841-BAEF-5F60A41DC828}" type="parTrans" cxnId="{04DC343E-FBA0-4222-A6A5-4920C52A9079}">
      <dgm:prSet/>
      <dgm:spPr/>
      <dgm:t>
        <a:bodyPr/>
        <a:lstStyle/>
        <a:p>
          <a:endParaRPr lang="es-ES_tradnl"/>
        </a:p>
      </dgm:t>
    </dgm:pt>
    <dgm:pt modelId="{20B0B43B-C239-49A8-8A23-23F68449B772}" type="sibTrans" cxnId="{04DC343E-FBA0-4222-A6A5-4920C52A9079}">
      <dgm:prSet/>
      <dgm:spPr/>
      <dgm:t>
        <a:bodyPr/>
        <a:lstStyle/>
        <a:p>
          <a:endParaRPr lang="es-ES_tradnl"/>
        </a:p>
      </dgm:t>
    </dgm:pt>
    <dgm:pt modelId="{2B6C7453-E388-42C7-8303-F05E35A55816}">
      <dgm:prSet custT="1"/>
      <dgm:spPr/>
      <dgm:t>
        <a:bodyPr/>
        <a:lstStyle/>
        <a:p>
          <a:pPr rtl="0"/>
          <a:r>
            <a:rPr lang="es-ES" sz="2200" dirty="0" smtClean="0"/>
            <a:t>Sucesión legal: art. 338 CDFA</a:t>
          </a:r>
        </a:p>
        <a:p>
          <a:pPr rtl="0"/>
          <a:r>
            <a:rPr lang="es-E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s-ES" sz="1700" dirty="0" smtClean="0"/>
            <a:t>Descendientes: </a:t>
          </a:r>
          <a:r>
            <a:rPr lang="es-ES" sz="1700" dirty="0" smtClean="0">
              <a:hlinkClick xmlns:r="http://schemas.openxmlformats.org/officeDocument/2006/relationships" r:id="rId1"/>
            </a:rPr>
            <a:t>caso 1</a:t>
          </a:r>
          <a:r>
            <a:rPr lang="es-ES" sz="1700" dirty="0" smtClean="0"/>
            <a:t>. </a:t>
          </a:r>
          <a:r>
            <a:rPr lang="es-ES" sz="1700" dirty="0" smtClean="0">
              <a:hlinkClick xmlns:r="http://schemas.openxmlformats.org/officeDocument/2006/relationships" r:id="rId2"/>
            </a:rPr>
            <a:t>caso 2</a:t>
          </a:r>
          <a:endParaRPr lang="es-ES_tradnl" sz="1400" dirty="0"/>
        </a:p>
      </dgm:t>
    </dgm:pt>
    <dgm:pt modelId="{0ADB706E-7C4A-43F7-9072-B95E7A435688}" type="parTrans" cxnId="{E596D813-3231-44AD-B292-026061B3210F}">
      <dgm:prSet/>
      <dgm:spPr/>
      <dgm:t>
        <a:bodyPr/>
        <a:lstStyle/>
        <a:p>
          <a:endParaRPr lang="es-ES_tradnl"/>
        </a:p>
      </dgm:t>
    </dgm:pt>
    <dgm:pt modelId="{093097A9-AFED-4395-A9B5-F736BB46B9C5}" type="sibTrans" cxnId="{E596D813-3231-44AD-B292-026061B3210F}">
      <dgm:prSet/>
      <dgm:spPr/>
      <dgm:t>
        <a:bodyPr/>
        <a:lstStyle/>
        <a:p>
          <a:endParaRPr lang="es-ES_tradnl"/>
        </a:p>
      </dgm:t>
    </dgm:pt>
    <dgm:pt modelId="{C1BD7DB1-3AC2-4B11-8AD4-F52498DB1A8E}">
      <dgm:prSet/>
      <dgm:spPr/>
      <dgm:t>
        <a:bodyPr/>
        <a:lstStyle/>
        <a:p>
          <a:pPr rtl="0"/>
          <a:r>
            <a:rPr lang="es-ES" sz="1700" dirty="0" smtClean="0"/>
            <a:t>Colaterales</a:t>
          </a:r>
          <a:r>
            <a:rPr lang="es-ES" sz="1700" dirty="0" smtClean="0">
              <a:hlinkClick xmlns:r="http://schemas.openxmlformats.org/officeDocument/2006/relationships" r:id="rId3" action="ppaction://hlinkfile"/>
            </a:rPr>
            <a:t>: </a:t>
          </a:r>
          <a:r>
            <a:rPr lang="es-ES" sz="1700" dirty="0" smtClean="0">
              <a:hlinkClick xmlns:r="http://schemas.openxmlformats.org/officeDocument/2006/relationships" r:id="rId4"/>
            </a:rPr>
            <a:t>caso 3. </a:t>
          </a:r>
          <a:r>
            <a:rPr lang="es-ES" sz="1700" dirty="0" smtClean="0">
              <a:hlinkClick xmlns:r="http://schemas.openxmlformats.org/officeDocument/2006/relationships" r:id="rId5"/>
            </a:rPr>
            <a:t>caso 4</a:t>
          </a:r>
          <a:endParaRPr lang="es-ES_tradnl" sz="1700" dirty="0"/>
        </a:p>
      </dgm:t>
    </dgm:pt>
    <dgm:pt modelId="{CD5997B3-295F-4594-AE6A-A49628F357B0}" type="parTrans" cxnId="{AAA0170E-C544-49D4-AFDD-EA30ED6C50A3}">
      <dgm:prSet/>
      <dgm:spPr/>
      <dgm:t>
        <a:bodyPr/>
        <a:lstStyle/>
        <a:p>
          <a:endParaRPr lang="es-ES_tradnl"/>
        </a:p>
      </dgm:t>
    </dgm:pt>
    <dgm:pt modelId="{716D242E-0398-41FC-979C-60C92AAF9F11}" type="sibTrans" cxnId="{AAA0170E-C544-49D4-AFDD-EA30ED6C50A3}">
      <dgm:prSet/>
      <dgm:spPr/>
      <dgm:t>
        <a:bodyPr/>
        <a:lstStyle/>
        <a:p>
          <a:endParaRPr lang="es-ES_tradnl"/>
        </a:p>
      </dgm:t>
    </dgm:pt>
    <dgm:pt modelId="{5AE6B64F-1505-4E9B-9BDD-A23896235C23}">
      <dgm:prSet custT="1"/>
      <dgm:spPr/>
      <dgm:t>
        <a:bodyPr/>
        <a:lstStyle/>
        <a:p>
          <a:pPr rtl="0"/>
          <a:r>
            <a:rPr lang="es-ES" sz="2400" dirty="0" smtClean="0"/>
            <a:t>En la Legítima: art. 339 CDFA</a:t>
          </a:r>
          <a:endParaRPr lang="es-ES_tradnl" sz="1800" dirty="0"/>
        </a:p>
      </dgm:t>
    </dgm:pt>
    <dgm:pt modelId="{E7777B9F-AD1F-4B29-B43B-68F7C1A1A2F4}" type="parTrans" cxnId="{A1DB2950-AE59-4A7F-9D2A-9733B6E5430C}">
      <dgm:prSet/>
      <dgm:spPr/>
      <dgm:t>
        <a:bodyPr/>
        <a:lstStyle/>
        <a:p>
          <a:endParaRPr lang="es-ES_tradnl"/>
        </a:p>
      </dgm:t>
    </dgm:pt>
    <dgm:pt modelId="{D6A6320C-6D05-438E-9E89-C4E6D4204B8C}" type="sibTrans" cxnId="{A1DB2950-AE59-4A7F-9D2A-9733B6E5430C}">
      <dgm:prSet/>
      <dgm:spPr/>
      <dgm:t>
        <a:bodyPr/>
        <a:lstStyle/>
        <a:p>
          <a:endParaRPr lang="es-ES_tradnl"/>
        </a:p>
      </dgm:t>
    </dgm:pt>
    <dgm:pt modelId="{2CAC2B00-DEC7-4DC4-8395-41C71A955878}">
      <dgm:prSet custT="1"/>
      <dgm:spPr/>
      <dgm:t>
        <a:bodyPr/>
        <a:lstStyle/>
        <a:p>
          <a:pPr rtl="0"/>
          <a:r>
            <a:rPr lang="es-ES" sz="2400" dirty="0" smtClean="0"/>
            <a:t>Sucesión paccionada:  art. 337 y art. 387 CDFA</a:t>
          </a:r>
          <a:endParaRPr lang="es-ES_tradnl" sz="2400" dirty="0"/>
        </a:p>
      </dgm:t>
    </dgm:pt>
    <dgm:pt modelId="{2A8FB962-95A7-4E5F-AAF7-1F788BF7520B}" type="parTrans" cxnId="{B36DA005-74B7-4E9F-A2DB-C7A9AA11F03B}">
      <dgm:prSet/>
      <dgm:spPr/>
      <dgm:t>
        <a:bodyPr/>
        <a:lstStyle/>
        <a:p>
          <a:endParaRPr lang="es-ES_tradnl"/>
        </a:p>
      </dgm:t>
    </dgm:pt>
    <dgm:pt modelId="{EB169BFA-65E5-421C-983C-21CBB975A098}" type="sibTrans" cxnId="{B36DA005-74B7-4E9F-A2DB-C7A9AA11F03B}">
      <dgm:prSet/>
      <dgm:spPr/>
      <dgm:t>
        <a:bodyPr/>
        <a:lstStyle/>
        <a:p>
          <a:endParaRPr lang="es-ES_tradnl"/>
        </a:p>
      </dgm:t>
    </dgm:pt>
    <dgm:pt modelId="{86F31265-21A0-4555-B698-4A8446883B6C}" type="pres">
      <dgm:prSet presAssocID="{6E9F0B4E-CC44-4617-8A61-0BACEA018CC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7733721-03E7-4F20-ADC1-5E083C6A58D5}" type="pres">
      <dgm:prSet presAssocID="{3B6E52B6-92A7-4DA6-AF83-0F0B6151FF47}" presName="composite" presStyleCnt="0"/>
      <dgm:spPr/>
      <dgm:t>
        <a:bodyPr/>
        <a:lstStyle/>
        <a:p>
          <a:endParaRPr lang="es-ES"/>
        </a:p>
      </dgm:t>
    </dgm:pt>
    <dgm:pt modelId="{EEE07930-B07A-4840-B0AB-62C43B98578A}" type="pres">
      <dgm:prSet presAssocID="{3B6E52B6-92A7-4DA6-AF83-0F0B6151FF47}" presName="imgShp" presStyleLbl="fgImgPlace1" presStyleIdx="0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ES"/>
        </a:p>
      </dgm:t>
    </dgm:pt>
    <dgm:pt modelId="{A3F88E00-FA12-4710-A8E3-2142052E5DF8}" type="pres">
      <dgm:prSet presAssocID="{3B6E52B6-92A7-4DA6-AF83-0F0B6151FF47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721EE9B-44C7-4083-88C0-2A564CE06CE2}" type="pres">
      <dgm:prSet presAssocID="{20B0B43B-C239-49A8-8A23-23F68449B772}" presName="spacing" presStyleCnt="0"/>
      <dgm:spPr/>
      <dgm:t>
        <a:bodyPr/>
        <a:lstStyle/>
        <a:p>
          <a:endParaRPr lang="es-ES"/>
        </a:p>
      </dgm:t>
    </dgm:pt>
    <dgm:pt modelId="{1A20415A-BC6C-4344-A904-CC2641910D7B}" type="pres">
      <dgm:prSet presAssocID="{2B6C7453-E388-42C7-8303-F05E35A55816}" presName="composite" presStyleCnt="0"/>
      <dgm:spPr/>
      <dgm:t>
        <a:bodyPr/>
        <a:lstStyle/>
        <a:p>
          <a:endParaRPr lang="es-ES"/>
        </a:p>
      </dgm:t>
    </dgm:pt>
    <dgm:pt modelId="{45FCEEBF-1176-4E7C-B330-9701E4BB7DF9}" type="pres">
      <dgm:prSet presAssocID="{2B6C7453-E388-42C7-8303-F05E35A55816}" presName="imgShp" presStyleLbl="fgImgPlace1" presStyleIdx="1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  <dgm:t>
        <a:bodyPr/>
        <a:lstStyle/>
        <a:p>
          <a:endParaRPr lang="es-ES"/>
        </a:p>
      </dgm:t>
    </dgm:pt>
    <dgm:pt modelId="{B9387DE6-512C-4B61-910D-03831743432D}" type="pres">
      <dgm:prSet presAssocID="{2B6C7453-E388-42C7-8303-F05E35A55816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75C0851-5412-406C-B142-EE46D5E0761D}" type="pres">
      <dgm:prSet presAssocID="{093097A9-AFED-4395-A9B5-F736BB46B9C5}" presName="spacing" presStyleCnt="0"/>
      <dgm:spPr/>
      <dgm:t>
        <a:bodyPr/>
        <a:lstStyle/>
        <a:p>
          <a:endParaRPr lang="es-ES"/>
        </a:p>
      </dgm:t>
    </dgm:pt>
    <dgm:pt modelId="{860F960C-69C2-42B9-97D9-413B93E3DC00}" type="pres">
      <dgm:prSet presAssocID="{5AE6B64F-1505-4E9B-9BDD-A23896235C23}" presName="composite" presStyleCnt="0"/>
      <dgm:spPr/>
      <dgm:t>
        <a:bodyPr/>
        <a:lstStyle/>
        <a:p>
          <a:endParaRPr lang="es-ES"/>
        </a:p>
      </dgm:t>
    </dgm:pt>
    <dgm:pt modelId="{3FD85846-32D0-4B0A-8C2A-7A72C3CA5766}" type="pres">
      <dgm:prSet presAssocID="{5AE6B64F-1505-4E9B-9BDD-A23896235C23}" presName="imgShp" presStyleLbl="fgImgPlace1" presStyleIdx="2" presStyleCnt="4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7000" r="-67000"/>
          </a:stretch>
        </a:blipFill>
      </dgm:spPr>
      <dgm:t>
        <a:bodyPr/>
        <a:lstStyle/>
        <a:p>
          <a:endParaRPr lang="es-ES_tradnl"/>
        </a:p>
      </dgm:t>
    </dgm:pt>
    <dgm:pt modelId="{FDA0FEA6-BC68-4060-AC16-BDD11BE41594}" type="pres">
      <dgm:prSet presAssocID="{5AE6B64F-1505-4E9B-9BDD-A23896235C23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CB44D10-1BDC-4BFD-BFA3-9D09BDF69CC3}" type="pres">
      <dgm:prSet presAssocID="{D6A6320C-6D05-438E-9E89-C4E6D4204B8C}" presName="spacing" presStyleCnt="0"/>
      <dgm:spPr/>
      <dgm:t>
        <a:bodyPr/>
        <a:lstStyle/>
        <a:p>
          <a:endParaRPr lang="es-ES"/>
        </a:p>
      </dgm:t>
    </dgm:pt>
    <dgm:pt modelId="{68A36593-7C3F-46FE-AF1A-D19C28136D9E}" type="pres">
      <dgm:prSet presAssocID="{2CAC2B00-DEC7-4DC4-8395-41C71A955878}" presName="composite" presStyleCnt="0"/>
      <dgm:spPr/>
      <dgm:t>
        <a:bodyPr/>
        <a:lstStyle/>
        <a:p>
          <a:endParaRPr lang="es-ES"/>
        </a:p>
      </dgm:t>
    </dgm:pt>
    <dgm:pt modelId="{C842B8F0-478B-4079-8E7E-2FC438D43854}" type="pres">
      <dgm:prSet presAssocID="{2CAC2B00-DEC7-4DC4-8395-41C71A955878}" presName="imgShp" presStyleLbl="fgImgPlace1" presStyleIdx="3" presStyleCnt="4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ES"/>
        </a:p>
      </dgm:t>
    </dgm:pt>
    <dgm:pt modelId="{4F9D5129-6C20-4EC9-A4CE-AF79822F958D}" type="pres">
      <dgm:prSet presAssocID="{2CAC2B00-DEC7-4DC4-8395-41C71A955878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23BBCC1D-362E-45E9-AA80-883B97A093F1}" type="presOf" srcId="{6E9F0B4E-CC44-4617-8A61-0BACEA018CCF}" destId="{86F31265-21A0-4555-B698-4A8446883B6C}" srcOrd="0" destOrd="0" presId="urn:microsoft.com/office/officeart/2005/8/layout/vList3"/>
    <dgm:cxn modelId="{5D746132-2D68-433A-BFFF-F4F834F8F488}" type="presOf" srcId="{C1BD7DB1-3AC2-4B11-8AD4-F52498DB1A8E}" destId="{B9387DE6-512C-4B61-910D-03831743432D}" srcOrd="0" destOrd="1" presId="urn:microsoft.com/office/officeart/2005/8/layout/vList3"/>
    <dgm:cxn modelId="{2195D261-5A4F-4382-BFD9-78F23E13C65A}" type="presOf" srcId="{2B6C7453-E388-42C7-8303-F05E35A55816}" destId="{B9387DE6-512C-4B61-910D-03831743432D}" srcOrd="0" destOrd="0" presId="urn:microsoft.com/office/officeart/2005/8/layout/vList3"/>
    <dgm:cxn modelId="{A1DB2950-AE59-4A7F-9D2A-9733B6E5430C}" srcId="{6E9F0B4E-CC44-4617-8A61-0BACEA018CCF}" destId="{5AE6B64F-1505-4E9B-9BDD-A23896235C23}" srcOrd="2" destOrd="0" parTransId="{E7777B9F-AD1F-4B29-B43B-68F7C1A1A2F4}" sibTransId="{D6A6320C-6D05-438E-9E89-C4E6D4204B8C}"/>
    <dgm:cxn modelId="{D8A45591-EE1A-4C11-82A3-4D98BBB5A056}" type="presOf" srcId="{5AE6B64F-1505-4E9B-9BDD-A23896235C23}" destId="{FDA0FEA6-BC68-4060-AC16-BDD11BE41594}" srcOrd="0" destOrd="0" presId="urn:microsoft.com/office/officeart/2005/8/layout/vList3"/>
    <dgm:cxn modelId="{B36DA005-74B7-4E9F-A2DB-C7A9AA11F03B}" srcId="{6E9F0B4E-CC44-4617-8A61-0BACEA018CCF}" destId="{2CAC2B00-DEC7-4DC4-8395-41C71A955878}" srcOrd="3" destOrd="0" parTransId="{2A8FB962-95A7-4E5F-AAF7-1F788BF7520B}" sibTransId="{EB169BFA-65E5-421C-983C-21CBB975A098}"/>
    <dgm:cxn modelId="{AAA0170E-C544-49D4-AFDD-EA30ED6C50A3}" srcId="{2B6C7453-E388-42C7-8303-F05E35A55816}" destId="{C1BD7DB1-3AC2-4B11-8AD4-F52498DB1A8E}" srcOrd="0" destOrd="0" parTransId="{CD5997B3-295F-4594-AE6A-A49628F357B0}" sibTransId="{716D242E-0398-41FC-979C-60C92AAF9F11}"/>
    <dgm:cxn modelId="{E0C884FE-109A-45ED-9776-8433BABE39D9}" type="presOf" srcId="{3B6E52B6-92A7-4DA6-AF83-0F0B6151FF47}" destId="{A3F88E00-FA12-4710-A8E3-2142052E5DF8}" srcOrd="0" destOrd="0" presId="urn:microsoft.com/office/officeart/2005/8/layout/vList3"/>
    <dgm:cxn modelId="{04DC343E-FBA0-4222-A6A5-4920C52A9079}" srcId="{6E9F0B4E-CC44-4617-8A61-0BACEA018CCF}" destId="{3B6E52B6-92A7-4DA6-AF83-0F0B6151FF47}" srcOrd="0" destOrd="0" parTransId="{B26EFDFD-05D7-4841-BAEF-5F60A41DC828}" sibTransId="{20B0B43B-C239-49A8-8A23-23F68449B772}"/>
    <dgm:cxn modelId="{E596D813-3231-44AD-B292-026061B3210F}" srcId="{6E9F0B4E-CC44-4617-8A61-0BACEA018CCF}" destId="{2B6C7453-E388-42C7-8303-F05E35A55816}" srcOrd="1" destOrd="0" parTransId="{0ADB706E-7C4A-43F7-9072-B95E7A435688}" sibTransId="{093097A9-AFED-4395-A9B5-F736BB46B9C5}"/>
    <dgm:cxn modelId="{BA9A7B24-734C-4E86-A359-4F74FC7F1901}" type="presOf" srcId="{2CAC2B00-DEC7-4DC4-8395-41C71A955878}" destId="{4F9D5129-6C20-4EC9-A4CE-AF79822F958D}" srcOrd="0" destOrd="0" presId="urn:microsoft.com/office/officeart/2005/8/layout/vList3"/>
    <dgm:cxn modelId="{9188B22F-9B56-4126-8E7F-65E9C9A41B7E}" type="presParOf" srcId="{86F31265-21A0-4555-B698-4A8446883B6C}" destId="{57733721-03E7-4F20-ADC1-5E083C6A58D5}" srcOrd="0" destOrd="0" presId="urn:microsoft.com/office/officeart/2005/8/layout/vList3"/>
    <dgm:cxn modelId="{F489ABE4-2519-4540-83AC-6C836891E8E5}" type="presParOf" srcId="{57733721-03E7-4F20-ADC1-5E083C6A58D5}" destId="{EEE07930-B07A-4840-B0AB-62C43B98578A}" srcOrd="0" destOrd="0" presId="urn:microsoft.com/office/officeart/2005/8/layout/vList3"/>
    <dgm:cxn modelId="{18C270A6-B507-43B0-AEE5-82D84AD071C7}" type="presParOf" srcId="{57733721-03E7-4F20-ADC1-5E083C6A58D5}" destId="{A3F88E00-FA12-4710-A8E3-2142052E5DF8}" srcOrd="1" destOrd="0" presId="urn:microsoft.com/office/officeart/2005/8/layout/vList3"/>
    <dgm:cxn modelId="{59A58CF6-B36D-4B22-816A-464EAA310F5A}" type="presParOf" srcId="{86F31265-21A0-4555-B698-4A8446883B6C}" destId="{E721EE9B-44C7-4083-88C0-2A564CE06CE2}" srcOrd="1" destOrd="0" presId="urn:microsoft.com/office/officeart/2005/8/layout/vList3"/>
    <dgm:cxn modelId="{F5C6FFA3-AF93-4738-9ABF-4A32E2FC905D}" type="presParOf" srcId="{86F31265-21A0-4555-B698-4A8446883B6C}" destId="{1A20415A-BC6C-4344-A904-CC2641910D7B}" srcOrd="2" destOrd="0" presId="urn:microsoft.com/office/officeart/2005/8/layout/vList3"/>
    <dgm:cxn modelId="{0FB0F657-75D9-479B-83C4-EA5A85A1CC67}" type="presParOf" srcId="{1A20415A-BC6C-4344-A904-CC2641910D7B}" destId="{45FCEEBF-1176-4E7C-B330-9701E4BB7DF9}" srcOrd="0" destOrd="0" presId="urn:microsoft.com/office/officeart/2005/8/layout/vList3"/>
    <dgm:cxn modelId="{C904D7A5-2F45-468B-B501-F674906F9971}" type="presParOf" srcId="{1A20415A-BC6C-4344-A904-CC2641910D7B}" destId="{B9387DE6-512C-4B61-910D-03831743432D}" srcOrd="1" destOrd="0" presId="urn:microsoft.com/office/officeart/2005/8/layout/vList3"/>
    <dgm:cxn modelId="{C24A72C8-4B73-467D-AA21-CCCAC4119AD5}" type="presParOf" srcId="{86F31265-21A0-4555-B698-4A8446883B6C}" destId="{575C0851-5412-406C-B142-EE46D5E0761D}" srcOrd="3" destOrd="0" presId="urn:microsoft.com/office/officeart/2005/8/layout/vList3"/>
    <dgm:cxn modelId="{D66A26BE-108B-4F71-9E49-38A459B87D4B}" type="presParOf" srcId="{86F31265-21A0-4555-B698-4A8446883B6C}" destId="{860F960C-69C2-42B9-97D9-413B93E3DC00}" srcOrd="4" destOrd="0" presId="urn:microsoft.com/office/officeart/2005/8/layout/vList3"/>
    <dgm:cxn modelId="{779C04CD-0193-4035-8B12-CD2B0B9B78FA}" type="presParOf" srcId="{860F960C-69C2-42B9-97D9-413B93E3DC00}" destId="{3FD85846-32D0-4B0A-8C2A-7A72C3CA5766}" srcOrd="0" destOrd="0" presId="urn:microsoft.com/office/officeart/2005/8/layout/vList3"/>
    <dgm:cxn modelId="{16575780-E2AA-4B29-A1C9-5DC1E243CA62}" type="presParOf" srcId="{860F960C-69C2-42B9-97D9-413B93E3DC00}" destId="{FDA0FEA6-BC68-4060-AC16-BDD11BE41594}" srcOrd="1" destOrd="0" presId="urn:microsoft.com/office/officeart/2005/8/layout/vList3"/>
    <dgm:cxn modelId="{5BABB343-3848-4BB6-8739-316E3C570E59}" type="presParOf" srcId="{86F31265-21A0-4555-B698-4A8446883B6C}" destId="{6CB44D10-1BDC-4BFD-BFA3-9D09BDF69CC3}" srcOrd="5" destOrd="0" presId="urn:microsoft.com/office/officeart/2005/8/layout/vList3"/>
    <dgm:cxn modelId="{EEB23C54-6493-4FD9-AABB-0CA8B81C6568}" type="presParOf" srcId="{86F31265-21A0-4555-B698-4A8446883B6C}" destId="{68A36593-7C3F-46FE-AF1A-D19C28136D9E}" srcOrd="6" destOrd="0" presId="urn:microsoft.com/office/officeart/2005/8/layout/vList3"/>
    <dgm:cxn modelId="{02A26364-B400-47FE-924F-7E391A5C0EB8}" type="presParOf" srcId="{68A36593-7C3F-46FE-AF1A-D19C28136D9E}" destId="{C842B8F0-478B-4079-8E7E-2FC438D43854}" srcOrd="0" destOrd="0" presId="urn:microsoft.com/office/officeart/2005/8/layout/vList3"/>
    <dgm:cxn modelId="{916F4E58-F030-49B4-8DF4-48DDFD33A6E9}" type="presParOf" srcId="{68A36593-7C3F-46FE-AF1A-D19C28136D9E}" destId="{4F9D5129-6C20-4EC9-A4CE-AF79822F958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82E4B-FFAA-4A0A-8DAE-5D6B117117B1}">
      <dsp:nvSpPr>
        <dsp:cNvPr id="0" name=""/>
        <dsp:cNvSpPr/>
      </dsp:nvSpPr>
      <dsp:spPr>
        <a:xfrm>
          <a:off x="1919" y="0"/>
          <a:ext cx="2986980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El CDFA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Estructura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7 Títulos, 220 preceptos (art. 316 a 536) y  10 DT (13ª a 22ª)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Algunas reformas: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 3/2016, art. 535 y 536 CDFA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 15/2018, art. 451 CDFA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 estatal: 15/2015, de 2 de julio (LJV)</a:t>
          </a:r>
          <a:endParaRPr lang="es-ES_tradnl" sz="1800" kern="1200" dirty="0"/>
        </a:p>
      </dsp:txBody>
      <dsp:txXfrm>
        <a:off x="1919" y="2734024"/>
        <a:ext cx="2986980" cy="2734024"/>
      </dsp:txXfrm>
    </dsp:sp>
    <dsp:sp modelId="{A4DA3C13-636C-4396-94EB-1DA90539B783}">
      <dsp:nvSpPr>
        <dsp:cNvPr id="0" name=""/>
        <dsp:cNvSpPr/>
      </dsp:nvSpPr>
      <dsp:spPr>
        <a:xfrm>
          <a:off x="357372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DAFB1F6-5F42-4ADD-96D9-FA80AA575A1D}">
      <dsp:nvSpPr>
        <dsp:cNvPr id="0" name=""/>
        <dsp:cNvSpPr/>
      </dsp:nvSpPr>
      <dsp:spPr>
        <a:xfrm>
          <a:off x="3078509" y="0"/>
          <a:ext cx="2986980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Antecedentes: 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Derecho Histórico: Fueros y Observancias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hlinkClick xmlns:r="http://schemas.openxmlformats.org/officeDocument/2006/relationships" r:id="rId3"/>
            </a:rPr>
            <a:t>Apéndice</a:t>
          </a:r>
          <a:r>
            <a:rPr lang="es-ES" sz="1800" kern="1200" dirty="0" smtClean="0"/>
            <a:t>: aciertos y desaciertos.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hlinkClick xmlns:r="http://schemas.openxmlformats.org/officeDocument/2006/relationships" r:id="rId4"/>
            </a:rPr>
            <a:t>Compilación</a:t>
          </a:r>
          <a:r>
            <a:rPr lang="es-ES" sz="1800" kern="1200" dirty="0" smtClean="0"/>
            <a:t>: arts. 89 a  142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 1/1999, de 24 de febrero, de sucesiones por causa de muerte.</a:t>
          </a:r>
          <a:endParaRPr lang="es-ES_tradnl" sz="1800" kern="1200" dirty="0"/>
        </a:p>
      </dsp:txBody>
      <dsp:txXfrm>
        <a:off x="3078509" y="2734024"/>
        <a:ext cx="2986980" cy="2734024"/>
      </dsp:txXfrm>
    </dsp:sp>
    <dsp:sp modelId="{41D6724D-4EAB-46BA-8FC6-13FB29926793}">
      <dsp:nvSpPr>
        <dsp:cNvPr id="0" name=""/>
        <dsp:cNvSpPr/>
      </dsp:nvSpPr>
      <dsp:spPr>
        <a:xfrm>
          <a:off x="3433962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9FE230-101D-4326-A4B6-7CB492BAAF07}">
      <dsp:nvSpPr>
        <dsp:cNvPr id="0" name=""/>
        <dsp:cNvSpPr/>
      </dsp:nvSpPr>
      <dsp:spPr>
        <a:xfrm>
          <a:off x="6155099" y="0"/>
          <a:ext cx="2986980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Principios: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Autonomía de la voluntad del causante: art. 318 CDFA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Limites:</a:t>
          </a:r>
          <a:endParaRPr lang="es-ES_tradnl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Legítima </a:t>
          </a:r>
          <a:r>
            <a:rPr lang="es-ES" sz="1800" kern="1200" dirty="0" smtClean="0"/>
            <a:t>y </a:t>
          </a:r>
          <a:r>
            <a:rPr lang="es-ES" sz="1800" i="1" kern="1200" dirty="0" err="1" smtClean="0"/>
            <a:t>Standum</a:t>
          </a:r>
          <a:r>
            <a:rPr lang="es-ES" sz="1800" i="1" kern="1200" dirty="0" smtClean="0"/>
            <a:t> </a:t>
          </a:r>
          <a:r>
            <a:rPr lang="es-ES" sz="1800" i="1" kern="1200" dirty="0" err="1" smtClean="0"/>
            <a:t>est</a:t>
          </a:r>
          <a:r>
            <a:rPr lang="es-ES" sz="1800" i="1" kern="1200" dirty="0" smtClean="0"/>
            <a:t> </a:t>
          </a:r>
          <a:r>
            <a:rPr lang="es-ES" sz="1800" i="1" kern="1200" dirty="0" err="1" smtClean="0"/>
            <a:t>chartae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No reservas legales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No colación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Troncalidad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Responsabilidad limitada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Viudedad: no olvidar</a:t>
          </a:r>
          <a:endParaRPr lang="es-ES_tradnl" sz="1800" kern="1200" dirty="0"/>
        </a:p>
      </dsp:txBody>
      <dsp:txXfrm>
        <a:off x="6155099" y="2734024"/>
        <a:ext cx="2986980" cy="2734024"/>
      </dsp:txXfrm>
    </dsp:sp>
    <dsp:sp modelId="{D2582E07-1151-477C-A676-A40AC44F1F91}">
      <dsp:nvSpPr>
        <dsp:cNvPr id="0" name=""/>
        <dsp:cNvSpPr/>
      </dsp:nvSpPr>
      <dsp:spPr>
        <a:xfrm>
          <a:off x="6510552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1C30CB0-F3FA-4672-BAA2-6D3AA2D509A3}">
      <dsp:nvSpPr>
        <dsp:cNvPr id="0" name=""/>
        <dsp:cNvSpPr/>
      </dsp:nvSpPr>
      <dsp:spPr>
        <a:xfrm>
          <a:off x="380061" y="6112752"/>
          <a:ext cx="8383877" cy="474120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234DC-E680-41EC-8909-645201ABDA66}">
      <dsp:nvSpPr>
        <dsp:cNvPr id="0" name=""/>
        <dsp:cNvSpPr/>
      </dsp:nvSpPr>
      <dsp:spPr>
        <a:xfrm>
          <a:off x="0" y="243359"/>
          <a:ext cx="9144000" cy="191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Ámbito de aplicación:</a:t>
          </a:r>
          <a:endParaRPr lang="es-ES" sz="1600" kern="120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Herencia (art. 354 CDFA/1006 Cc.)</a:t>
          </a:r>
          <a:endParaRPr lang="es-ES" sz="1600" kern="120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legado: art. 478 CDFA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en pactos a favor de contratante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la haya eliminado el disponente.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Opera ipso iure: inevitable.</a:t>
          </a:r>
          <a:endParaRPr lang="es-ES" sz="1600" kern="1200" dirty="0"/>
        </a:p>
      </dsp:txBody>
      <dsp:txXfrm>
        <a:off x="0" y="243359"/>
        <a:ext cx="9144000" cy="1915200"/>
      </dsp:txXfrm>
    </dsp:sp>
    <dsp:sp modelId="{5005C09E-2F7F-4D0F-89FC-08B74A467C70}">
      <dsp:nvSpPr>
        <dsp:cNvPr id="0" name=""/>
        <dsp:cNvSpPr/>
      </dsp:nvSpPr>
      <dsp:spPr>
        <a:xfrm>
          <a:off x="457200" y="7199"/>
          <a:ext cx="6400800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Planteamiento General:</a:t>
          </a:r>
          <a:endParaRPr lang="es-ES" sz="1600" kern="1200"/>
        </a:p>
      </dsp:txBody>
      <dsp:txXfrm>
        <a:off x="480257" y="30256"/>
        <a:ext cx="6354686" cy="426206"/>
      </dsp:txXfrm>
    </dsp:sp>
    <dsp:sp modelId="{7A9BF906-D023-44E3-9A2B-18484E80288B}">
      <dsp:nvSpPr>
        <dsp:cNvPr id="0" name=""/>
        <dsp:cNvSpPr/>
      </dsp:nvSpPr>
      <dsp:spPr>
        <a:xfrm>
          <a:off x="0" y="2481119"/>
          <a:ext cx="9144000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Presupuesto.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Requisitos.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Efectos.	</a:t>
          </a:r>
          <a:endParaRPr lang="es-ES" sz="1600" kern="1200"/>
        </a:p>
      </dsp:txBody>
      <dsp:txXfrm>
        <a:off x="0" y="2481119"/>
        <a:ext cx="9144000" cy="1159200"/>
      </dsp:txXfrm>
    </dsp:sp>
    <dsp:sp modelId="{7599CF38-E8FC-4F82-A270-ADE53772C67C}">
      <dsp:nvSpPr>
        <dsp:cNvPr id="0" name=""/>
        <dsp:cNvSpPr/>
      </dsp:nvSpPr>
      <dsp:spPr>
        <a:xfrm>
          <a:off x="457200" y="2244959"/>
          <a:ext cx="6400800" cy="472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Sucesión </a:t>
          </a:r>
          <a:r>
            <a:rPr lang="es-ES" sz="1600" i="1" kern="1200" smtClean="0"/>
            <a:t>iure transmissionis</a:t>
          </a:r>
          <a:r>
            <a:rPr lang="es-ES" sz="1600" kern="1200" smtClean="0"/>
            <a:t>: art. 354 CDFA</a:t>
          </a:r>
          <a:endParaRPr lang="es-ES" sz="1600" kern="1200"/>
        </a:p>
      </dsp:txBody>
      <dsp:txXfrm>
        <a:off x="480257" y="2268016"/>
        <a:ext cx="6354686" cy="426206"/>
      </dsp:txXfrm>
    </dsp:sp>
    <dsp:sp modelId="{54DB8CF5-52D5-499C-AC9A-09AE4F5556DB}">
      <dsp:nvSpPr>
        <dsp:cNvPr id="0" name=""/>
        <dsp:cNvSpPr/>
      </dsp:nvSpPr>
      <dsp:spPr>
        <a:xfrm>
          <a:off x="0" y="3962880"/>
          <a:ext cx="91440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Breve referencia.</a:t>
          </a:r>
          <a:endParaRPr lang="es-ES" sz="1600" kern="1200" dirty="0"/>
        </a:p>
      </dsp:txBody>
      <dsp:txXfrm>
        <a:off x="0" y="3962880"/>
        <a:ext cx="9144000" cy="667800"/>
      </dsp:txXfrm>
    </dsp:sp>
    <dsp:sp modelId="{139F6092-C839-403A-BB22-54EE0397454F}">
      <dsp:nvSpPr>
        <dsp:cNvPr id="0" name=""/>
        <dsp:cNvSpPr/>
      </dsp:nvSpPr>
      <dsp:spPr>
        <a:xfrm>
          <a:off x="457200" y="3726720"/>
          <a:ext cx="6400800" cy="4723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i="1" kern="1200" smtClean="0"/>
            <a:t>Iure transmissionis </a:t>
          </a:r>
          <a:r>
            <a:rPr lang="es-ES" sz="1600" kern="1200" smtClean="0"/>
            <a:t>y troncalidad.</a:t>
          </a:r>
          <a:endParaRPr lang="es-ES" sz="1600" kern="1200"/>
        </a:p>
      </dsp:txBody>
      <dsp:txXfrm>
        <a:off x="480257" y="3749777"/>
        <a:ext cx="6354686" cy="426206"/>
      </dsp:txXfrm>
    </dsp:sp>
    <dsp:sp modelId="{393B2F0E-BC2C-423D-A357-657F51D045FC}">
      <dsp:nvSpPr>
        <dsp:cNvPr id="0" name=""/>
        <dsp:cNvSpPr/>
      </dsp:nvSpPr>
      <dsp:spPr>
        <a:xfrm>
          <a:off x="0" y="4953240"/>
          <a:ext cx="91440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Art. 354.3 CDFA</a:t>
          </a:r>
          <a:endParaRPr lang="es-ES" sz="1600" kern="1200" dirty="0"/>
        </a:p>
      </dsp:txBody>
      <dsp:txXfrm>
        <a:off x="0" y="4953240"/>
        <a:ext cx="9144000" cy="667800"/>
      </dsp:txXfrm>
    </dsp:sp>
    <dsp:sp modelId="{D785A1C3-91FA-4FC6-8DAE-D0CED9F51F09}">
      <dsp:nvSpPr>
        <dsp:cNvPr id="0" name=""/>
        <dsp:cNvSpPr/>
      </dsp:nvSpPr>
      <dsp:spPr>
        <a:xfrm>
          <a:off x="457200" y="4717080"/>
          <a:ext cx="6400800" cy="472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hlinkClick xmlns:r="http://schemas.openxmlformats.org/officeDocument/2006/relationships" r:id=""/>
            </a:rPr>
            <a:t>Derecho de transmisión y viudedad</a:t>
          </a:r>
          <a:endParaRPr lang="es-ES" sz="1600" kern="1200" dirty="0"/>
        </a:p>
      </dsp:txBody>
      <dsp:txXfrm>
        <a:off x="480257" y="4740137"/>
        <a:ext cx="6354686" cy="426206"/>
      </dsp:txXfrm>
    </dsp:sp>
    <dsp:sp modelId="{F3D0981F-62F9-4D04-A5DB-D1B840E05EFE}">
      <dsp:nvSpPr>
        <dsp:cNvPr id="0" name=""/>
        <dsp:cNvSpPr/>
      </dsp:nvSpPr>
      <dsp:spPr>
        <a:xfrm>
          <a:off x="0" y="5943600"/>
          <a:ext cx="914400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art. 478 CDFA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600" kern="1200"/>
        </a:p>
      </dsp:txBody>
      <dsp:txXfrm>
        <a:off x="0" y="5943600"/>
        <a:ext cx="9144000" cy="907200"/>
      </dsp:txXfrm>
    </dsp:sp>
    <dsp:sp modelId="{D1AD5957-6D9D-461E-8680-805FF931572B}">
      <dsp:nvSpPr>
        <dsp:cNvPr id="0" name=""/>
        <dsp:cNvSpPr/>
      </dsp:nvSpPr>
      <dsp:spPr>
        <a:xfrm>
          <a:off x="457200" y="5707440"/>
          <a:ext cx="6400800" cy="47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El Derecho de transmisión en los legados: </a:t>
          </a:r>
          <a:endParaRPr lang="es-ES" sz="1600" kern="1200"/>
        </a:p>
      </dsp:txBody>
      <dsp:txXfrm>
        <a:off x="480257" y="5730497"/>
        <a:ext cx="6354686" cy="42620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3A103-5366-4D2D-96A5-5C8254A0C996}">
      <dsp:nvSpPr>
        <dsp:cNvPr id="0" name=""/>
        <dsp:cNvSpPr/>
      </dsp:nvSpPr>
      <dsp:spPr>
        <a:xfrm>
          <a:off x="4670191" y="3781511"/>
          <a:ext cx="1297193" cy="380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862"/>
              </a:lnTo>
              <a:lnTo>
                <a:pt x="1297193" y="279862"/>
              </a:lnTo>
              <a:lnTo>
                <a:pt x="1297193" y="380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12939C-3498-4455-8A31-49925C72B2D3}">
      <dsp:nvSpPr>
        <dsp:cNvPr id="0" name=""/>
        <dsp:cNvSpPr/>
      </dsp:nvSpPr>
      <dsp:spPr>
        <a:xfrm>
          <a:off x="1023016" y="3781511"/>
          <a:ext cx="3647174" cy="158378"/>
        </a:xfrm>
        <a:custGeom>
          <a:avLst/>
          <a:gdLst/>
          <a:ahLst/>
          <a:cxnLst/>
          <a:rect l="0" t="0" r="0" b="0"/>
          <a:pathLst>
            <a:path>
              <a:moveTo>
                <a:pt x="3647174" y="0"/>
              </a:moveTo>
              <a:lnTo>
                <a:pt x="3647174" y="57892"/>
              </a:lnTo>
              <a:lnTo>
                <a:pt x="0" y="57892"/>
              </a:lnTo>
              <a:lnTo>
                <a:pt x="0" y="1583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2F3B7-A53A-43B1-93AE-4779AF925247}">
      <dsp:nvSpPr>
        <dsp:cNvPr id="0" name=""/>
        <dsp:cNvSpPr/>
      </dsp:nvSpPr>
      <dsp:spPr>
        <a:xfrm>
          <a:off x="6073" y="0"/>
          <a:ext cx="1436946" cy="11706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A1DE0E-A6D2-4F7A-9616-69FEE685DBC7}">
      <dsp:nvSpPr>
        <dsp:cNvPr id="0" name=""/>
        <dsp:cNvSpPr/>
      </dsp:nvSpPr>
      <dsp:spPr>
        <a:xfrm>
          <a:off x="1556095" y="154472"/>
          <a:ext cx="1322642" cy="868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Regulación: art. 354 CDFA.</a:t>
          </a:r>
          <a:endParaRPr lang="es-ES_tradnl" sz="2000" kern="1200" dirty="0"/>
        </a:p>
      </dsp:txBody>
      <dsp:txXfrm>
        <a:off x="1556095" y="154472"/>
        <a:ext cx="1322642" cy="868938"/>
      </dsp:txXfrm>
    </dsp:sp>
    <dsp:sp modelId="{784BE792-69BC-4F52-999A-63427315B08B}">
      <dsp:nvSpPr>
        <dsp:cNvPr id="0" name=""/>
        <dsp:cNvSpPr/>
      </dsp:nvSpPr>
      <dsp:spPr>
        <a:xfrm>
          <a:off x="2196218" y="1047064"/>
          <a:ext cx="1638805" cy="120972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5C2F3-B12D-483A-B608-35B35A0CC555}">
      <dsp:nvSpPr>
        <dsp:cNvPr id="0" name=""/>
        <dsp:cNvSpPr/>
      </dsp:nvSpPr>
      <dsp:spPr>
        <a:xfrm>
          <a:off x="3962136" y="1047061"/>
          <a:ext cx="1978287" cy="710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Requisitos de aplicación</a:t>
          </a:r>
          <a:endParaRPr lang="es-ES_tradnl" sz="2000" kern="1200" dirty="0"/>
        </a:p>
      </dsp:txBody>
      <dsp:txXfrm>
        <a:off x="3962136" y="1047061"/>
        <a:ext cx="1978287" cy="710591"/>
      </dsp:txXfrm>
    </dsp:sp>
    <dsp:sp modelId="{A78B8DC9-5B5E-4F53-AB9C-26284E350D1C}">
      <dsp:nvSpPr>
        <dsp:cNvPr id="0" name=""/>
        <dsp:cNvSpPr/>
      </dsp:nvSpPr>
      <dsp:spPr>
        <a:xfrm>
          <a:off x="3863190" y="2343414"/>
          <a:ext cx="1614000" cy="143809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B19C49-81F0-4067-AD23-B371B5CDD9B3}">
      <dsp:nvSpPr>
        <dsp:cNvPr id="0" name=""/>
        <dsp:cNvSpPr/>
      </dsp:nvSpPr>
      <dsp:spPr>
        <a:xfrm>
          <a:off x="5617313" y="2343414"/>
          <a:ext cx="2267050" cy="1349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Diferencias entre la sucesión </a:t>
          </a:r>
          <a:r>
            <a:rPr lang="es-ES" sz="2000" i="1" kern="1200" dirty="0" smtClean="0"/>
            <a:t>iure </a:t>
          </a:r>
          <a:r>
            <a:rPr lang="es-ES" sz="2000" i="1" kern="1200" dirty="0" err="1" smtClean="0"/>
            <a:t>transmissionis</a:t>
          </a:r>
          <a:r>
            <a:rPr lang="es-ES" sz="2000" i="1" kern="1200" dirty="0" smtClean="0"/>
            <a:t> </a:t>
          </a:r>
          <a:r>
            <a:rPr lang="es-ES" sz="2000" kern="1200" dirty="0" smtClean="0"/>
            <a:t>y la sustitución legal.</a:t>
          </a:r>
          <a:endParaRPr lang="es-ES_tradnl" sz="2000" kern="1200" dirty="0"/>
        </a:p>
      </dsp:txBody>
      <dsp:txXfrm>
        <a:off x="5617313" y="2343414"/>
        <a:ext cx="2267050" cy="1349695"/>
      </dsp:txXfrm>
    </dsp:sp>
    <dsp:sp modelId="{79828480-5E8F-485D-864F-D0376D868D4D}">
      <dsp:nvSpPr>
        <dsp:cNvPr id="0" name=""/>
        <dsp:cNvSpPr/>
      </dsp:nvSpPr>
      <dsp:spPr>
        <a:xfrm>
          <a:off x="508981" y="3939890"/>
          <a:ext cx="1028069" cy="1392565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74284A-2113-49FA-BE1C-2F72DE611239}">
      <dsp:nvSpPr>
        <dsp:cNvPr id="0" name=""/>
        <dsp:cNvSpPr/>
      </dsp:nvSpPr>
      <dsp:spPr>
        <a:xfrm>
          <a:off x="1564002" y="4260396"/>
          <a:ext cx="1875762" cy="1106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Funcionamiento de </a:t>
          </a:r>
          <a:r>
            <a:rPr lang="es-ES" sz="1800" kern="1200" dirty="0" smtClean="0">
              <a:hlinkClick xmlns:r="http://schemas.openxmlformats.org/officeDocument/2006/relationships" r:id="" action="ppaction://hlinksldjump"/>
            </a:rPr>
            <a:t>la sustitución legal</a:t>
          </a:r>
          <a:endParaRPr lang="es-ES_tradnl" sz="1800" kern="1200" dirty="0"/>
        </a:p>
      </dsp:txBody>
      <dsp:txXfrm>
        <a:off x="1564002" y="4260396"/>
        <a:ext cx="1875762" cy="1106831"/>
      </dsp:txXfrm>
    </dsp:sp>
    <dsp:sp modelId="{B0168BBD-074B-4812-9F11-FDE22700DAF2}">
      <dsp:nvSpPr>
        <dsp:cNvPr id="0" name=""/>
        <dsp:cNvSpPr/>
      </dsp:nvSpPr>
      <dsp:spPr>
        <a:xfrm>
          <a:off x="5089024" y="4161859"/>
          <a:ext cx="1756719" cy="1494703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B6A2D9-54F3-4C33-A23D-5EF711B142E7}">
      <dsp:nvSpPr>
        <dsp:cNvPr id="0" name=""/>
        <dsp:cNvSpPr/>
      </dsp:nvSpPr>
      <dsp:spPr>
        <a:xfrm>
          <a:off x="6879022" y="4651163"/>
          <a:ext cx="2228261" cy="643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Funcionamiento del </a:t>
          </a:r>
          <a:r>
            <a:rPr lang="es-ES" sz="1800" kern="1200" dirty="0" smtClean="0">
              <a:hlinkClick xmlns:r="http://schemas.openxmlformats.org/officeDocument/2006/relationships" r:id="" action="ppaction://hlinksldjump"/>
            </a:rPr>
            <a:t>derecho de transmisión</a:t>
          </a:r>
          <a:r>
            <a:rPr lang="es-ES" sz="1800" kern="1200" dirty="0" smtClean="0"/>
            <a:t>.</a:t>
          </a:r>
          <a:endParaRPr lang="es-ES_tradnl" sz="1800" kern="1200" dirty="0"/>
        </a:p>
      </dsp:txBody>
      <dsp:txXfrm>
        <a:off x="6879022" y="4651163"/>
        <a:ext cx="2228261" cy="64311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F1631-8BBA-4C7E-8E18-11B0CE723997}">
      <dsp:nvSpPr>
        <dsp:cNvPr id="0" name=""/>
        <dsp:cNvSpPr/>
      </dsp:nvSpPr>
      <dsp:spPr>
        <a:xfrm>
          <a:off x="0" y="426329"/>
          <a:ext cx="910850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429E9E-5A1B-44EE-8899-2CBACACBADEA}">
      <dsp:nvSpPr>
        <dsp:cNvPr id="0" name=""/>
        <dsp:cNvSpPr/>
      </dsp:nvSpPr>
      <dsp:spPr>
        <a:xfrm>
          <a:off x="455425" y="160649"/>
          <a:ext cx="6375952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Concepto: art. 481 CDFA [arts. 981 a 987 </a:t>
          </a:r>
          <a:r>
            <a:rPr lang="es-ES" sz="1800" kern="1200" dirty="0" err="1" smtClean="0"/>
            <a:t>Cc.</a:t>
          </a:r>
          <a:r>
            <a:rPr lang="es-ES" sz="1800" kern="1200" baseline="-25000" smtClean="0"/>
            <a:t>]</a:t>
          </a:r>
          <a:endParaRPr lang="es-ES" sz="1800" kern="1200"/>
        </a:p>
      </dsp:txBody>
      <dsp:txXfrm>
        <a:off x="481364" y="186588"/>
        <a:ext cx="6324074" cy="479482"/>
      </dsp:txXfrm>
    </dsp:sp>
    <dsp:sp modelId="{306C3806-1433-4880-9F6A-6E796F11B4DB}">
      <dsp:nvSpPr>
        <dsp:cNvPr id="0" name=""/>
        <dsp:cNvSpPr/>
      </dsp:nvSpPr>
      <dsp:spPr>
        <a:xfrm>
          <a:off x="0" y="1242809"/>
          <a:ext cx="9108504" cy="158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374904" rIns="706921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Sucesión voluntaria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Llamamiento solidario/conjunto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Alguno no quiere o no puede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No opera sustitución (art. 323 CDFA)</a:t>
          </a:r>
          <a:endParaRPr lang="es-ES" sz="1800" kern="1200"/>
        </a:p>
      </dsp:txBody>
      <dsp:txXfrm>
        <a:off x="0" y="1242809"/>
        <a:ext cx="9108504" cy="1587600"/>
      </dsp:txXfrm>
    </dsp:sp>
    <dsp:sp modelId="{0582F4D8-B807-4F53-BEBE-8E2311AD0F58}">
      <dsp:nvSpPr>
        <dsp:cNvPr id="0" name=""/>
        <dsp:cNvSpPr/>
      </dsp:nvSpPr>
      <dsp:spPr>
        <a:xfrm>
          <a:off x="455425" y="977129"/>
          <a:ext cx="6375952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Presupuestos:</a:t>
          </a:r>
          <a:endParaRPr lang="es-ES" sz="1800" kern="1200"/>
        </a:p>
      </dsp:txBody>
      <dsp:txXfrm>
        <a:off x="481364" y="1003068"/>
        <a:ext cx="6324074" cy="479482"/>
      </dsp:txXfrm>
    </dsp:sp>
    <dsp:sp modelId="{AF88D238-A46D-4B98-A0D3-DB038F4762B8}">
      <dsp:nvSpPr>
        <dsp:cNvPr id="0" name=""/>
        <dsp:cNvSpPr/>
      </dsp:nvSpPr>
      <dsp:spPr>
        <a:xfrm>
          <a:off x="0" y="3193290"/>
          <a:ext cx="910850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8EC4B9-C50A-4B6C-B16C-FA4D1BFA4570}">
      <dsp:nvSpPr>
        <dsp:cNvPr id="0" name=""/>
        <dsp:cNvSpPr/>
      </dsp:nvSpPr>
      <dsp:spPr>
        <a:xfrm>
          <a:off x="455425" y="2927609"/>
          <a:ext cx="6375952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Acrecimiento por grupos: art. 482 CDFA.</a:t>
          </a:r>
          <a:endParaRPr lang="es-ES" sz="1800" kern="1200"/>
        </a:p>
      </dsp:txBody>
      <dsp:txXfrm>
        <a:off x="481364" y="2953548"/>
        <a:ext cx="6324074" cy="479482"/>
      </dsp:txXfrm>
    </dsp:sp>
    <dsp:sp modelId="{C33F5D8D-0495-4F69-8E06-EA661BD11760}">
      <dsp:nvSpPr>
        <dsp:cNvPr id="0" name=""/>
        <dsp:cNvSpPr/>
      </dsp:nvSpPr>
      <dsp:spPr>
        <a:xfrm>
          <a:off x="0" y="4009770"/>
          <a:ext cx="9108504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374904" rIns="706921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Efecto legal inevitable y automático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Puede excluirlo el causante</a:t>
          </a:r>
          <a:endParaRPr lang="es-ES" sz="1800" kern="1200"/>
        </a:p>
      </dsp:txBody>
      <dsp:txXfrm>
        <a:off x="0" y="4009770"/>
        <a:ext cx="9108504" cy="1020600"/>
      </dsp:txXfrm>
    </dsp:sp>
    <dsp:sp modelId="{1A1FB00C-F430-4C91-9E5C-4295145BDA88}">
      <dsp:nvSpPr>
        <dsp:cNvPr id="0" name=""/>
        <dsp:cNvSpPr/>
      </dsp:nvSpPr>
      <dsp:spPr>
        <a:xfrm>
          <a:off x="455425" y="3744090"/>
          <a:ext cx="6375952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Efectos del derecho de acrecer: art. 483 CDFA</a:t>
          </a:r>
          <a:endParaRPr lang="es-ES" sz="1800" kern="1200"/>
        </a:p>
      </dsp:txBody>
      <dsp:txXfrm>
        <a:off x="481364" y="3770029"/>
        <a:ext cx="6324074" cy="479482"/>
      </dsp:txXfrm>
    </dsp:sp>
    <dsp:sp modelId="{35A819B5-661F-4C19-ADD0-06087694AFEF}">
      <dsp:nvSpPr>
        <dsp:cNvPr id="0" name=""/>
        <dsp:cNvSpPr/>
      </dsp:nvSpPr>
      <dsp:spPr>
        <a:xfrm>
          <a:off x="0" y="5393250"/>
          <a:ext cx="9108504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374904" rIns="706921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Acrecimiento impropio en el usufructo: art. 521 Cc.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Acrecimiento en la sucesión legal: 520 CDFA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Acrecimiento en la legítima: 488 CDFA</a:t>
          </a:r>
          <a:endParaRPr lang="es-ES" sz="1800" kern="1200" dirty="0"/>
        </a:p>
      </dsp:txBody>
      <dsp:txXfrm>
        <a:off x="0" y="5393250"/>
        <a:ext cx="9108504" cy="1304100"/>
      </dsp:txXfrm>
    </dsp:sp>
    <dsp:sp modelId="{941C18DF-8666-440E-AB4F-99F445674319}">
      <dsp:nvSpPr>
        <dsp:cNvPr id="0" name=""/>
        <dsp:cNvSpPr/>
      </dsp:nvSpPr>
      <dsp:spPr>
        <a:xfrm>
          <a:off x="455425" y="5127570"/>
          <a:ext cx="6375952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Otras clases de acrecimiento:</a:t>
          </a:r>
          <a:endParaRPr lang="es-ES" sz="1800" kern="1200"/>
        </a:p>
      </dsp:txBody>
      <dsp:txXfrm>
        <a:off x="481364" y="5153509"/>
        <a:ext cx="6324074" cy="47948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B7250-8CDD-443B-9424-E336FA94B1A8}">
      <dsp:nvSpPr>
        <dsp:cNvPr id="0" name=""/>
        <dsp:cNvSpPr/>
      </dsp:nvSpPr>
      <dsp:spPr>
        <a:xfrm>
          <a:off x="209112" y="1735390"/>
          <a:ext cx="4226242" cy="1320700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94555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smtClean="0"/>
            <a:t>Planteamiento general:</a:t>
          </a:r>
          <a:endParaRPr lang="es-ES" sz="22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Regulación:</a:t>
          </a:r>
          <a:endParaRPr lang="es-ES" sz="1700" kern="120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Arts. 362 a 364 Cc.</a:t>
          </a:r>
          <a:endParaRPr lang="es-ES" sz="1700" kern="120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Arts. 1035 a 1050 Cc.</a:t>
          </a:r>
          <a:endParaRPr lang="es-ES" sz="1700" kern="1200"/>
        </a:p>
      </dsp:txBody>
      <dsp:txXfrm>
        <a:off x="209112" y="1735390"/>
        <a:ext cx="4226242" cy="1320700"/>
      </dsp:txXfrm>
    </dsp:sp>
    <dsp:sp modelId="{107FB00A-5988-49D9-96B8-9B438A76AD68}">
      <dsp:nvSpPr>
        <dsp:cNvPr id="0" name=""/>
        <dsp:cNvSpPr/>
      </dsp:nvSpPr>
      <dsp:spPr>
        <a:xfrm>
          <a:off x="33023" y="1544640"/>
          <a:ext cx="924490" cy="13867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FF39094-CA57-4EC7-A2C5-5B41CB254413}">
      <dsp:nvSpPr>
        <dsp:cNvPr id="0" name=""/>
        <dsp:cNvSpPr/>
      </dsp:nvSpPr>
      <dsp:spPr>
        <a:xfrm>
          <a:off x="4913181" y="1735390"/>
          <a:ext cx="4226242" cy="1320700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94555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Voluntariedad en Aragón: art. 362 CDFA</a:t>
          </a:r>
          <a:endParaRPr lang="es-ES" sz="2200" kern="1200" dirty="0"/>
        </a:p>
      </dsp:txBody>
      <dsp:txXfrm>
        <a:off x="4913181" y="1735390"/>
        <a:ext cx="4226242" cy="1320700"/>
      </dsp:txXfrm>
    </dsp:sp>
    <dsp:sp modelId="{C589AAAC-A653-4E4E-A4B2-F396A865E166}">
      <dsp:nvSpPr>
        <dsp:cNvPr id="0" name=""/>
        <dsp:cNvSpPr/>
      </dsp:nvSpPr>
      <dsp:spPr>
        <a:xfrm>
          <a:off x="4737087" y="1544640"/>
          <a:ext cx="924490" cy="1386735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BB37CC-037B-428C-9046-52FDC3740B3A}">
      <dsp:nvSpPr>
        <dsp:cNvPr id="0" name=""/>
        <dsp:cNvSpPr/>
      </dsp:nvSpPr>
      <dsp:spPr>
        <a:xfrm>
          <a:off x="209112" y="3398006"/>
          <a:ext cx="4226242" cy="1320700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94555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smtClean="0"/>
            <a:t>Sujetos:</a:t>
          </a:r>
          <a:endParaRPr lang="es-ES" sz="22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Todos los partícipes (en Aragón)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err="1" smtClean="0"/>
            <a:t>Cc.</a:t>
          </a:r>
          <a:r>
            <a:rPr lang="es-ES" sz="1700" kern="1200" dirty="0" smtClean="0"/>
            <a:t>: sólo legitimarios</a:t>
          </a:r>
          <a:endParaRPr lang="es-ES" sz="1700" kern="1200" dirty="0"/>
        </a:p>
      </dsp:txBody>
      <dsp:txXfrm>
        <a:off x="209112" y="3398006"/>
        <a:ext cx="4226242" cy="1320700"/>
      </dsp:txXfrm>
    </dsp:sp>
    <dsp:sp modelId="{1E8268AC-92BE-4329-8D47-63D8DE932583}">
      <dsp:nvSpPr>
        <dsp:cNvPr id="0" name=""/>
        <dsp:cNvSpPr/>
      </dsp:nvSpPr>
      <dsp:spPr>
        <a:xfrm>
          <a:off x="33023" y="3207256"/>
          <a:ext cx="924490" cy="13867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C852E88-E6C3-488B-B589-EE8C113F45AE}">
      <dsp:nvSpPr>
        <dsp:cNvPr id="0" name=""/>
        <dsp:cNvSpPr/>
      </dsp:nvSpPr>
      <dsp:spPr>
        <a:xfrm>
          <a:off x="4917745" y="3398006"/>
          <a:ext cx="4226242" cy="1320700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94555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Objeto:</a:t>
          </a:r>
          <a:endParaRPr lang="es-ES" sz="22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Donaciones y legados</a:t>
          </a:r>
          <a:endParaRPr lang="es-E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Liberalidades no colacionables: art. 363 y 489 CDFA</a:t>
          </a:r>
          <a:endParaRPr lang="es-ES" sz="1700" kern="1200"/>
        </a:p>
      </dsp:txBody>
      <dsp:txXfrm>
        <a:off x="4917745" y="3398006"/>
        <a:ext cx="4226242" cy="1320700"/>
      </dsp:txXfrm>
    </dsp:sp>
    <dsp:sp modelId="{24623783-F7E8-41BA-B2C7-B80A9AEEE497}">
      <dsp:nvSpPr>
        <dsp:cNvPr id="0" name=""/>
        <dsp:cNvSpPr/>
      </dsp:nvSpPr>
      <dsp:spPr>
        <a:xfrm>
          <a:off x="4765534" y="3207256"/>
          <a:ext cx="924490" cy="1386735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9CB6D05-C9D5-4199-A385-F08D9776BAAB}">
      <dsp:nvSpPr>
        <dsp:cNvPr id="0" name=""/>
        <dsp:cNvSpPr/>
      </dsp:nvSpPr>
      <dsp:spPr>
        <a:xfrm>
          <a:off x="2575368" y="5060621"/>
          <a:ext cx="4226242" cy="1320700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94555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smtClean="0"/>
            <a:t>Práctica de la colación:</a:t>
          </a:r>
          <a:endParaRPr lang="es-ES" sz="22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art. 364 CDFA</a:t>
          </a:r>
          <a:endParaRPr lang="es-ES" sz="1700" kern="1200"/>
        </a:p>
      </dsp:txBody>
      <dsp:txXfrm>
        <a:off x="2575368" y="5060621"/>
        <a:ext cx="4226242" cy="1320700"/>
      </dsp:txXfrm>
    </dsp:sp>
    <dsp:sp modelId="{DDDA15E2-65D3-4536-B4BD-870911BD8E87}">
      <dsp:nvSpPr>
        <dsp:cNvPr id="0" name=""/>
        <dsp:cNvSpPr/>
      </dsp:nvSpPr>
      <dsp:spPr>
        <a:xfrm>
          <a:off x="2399278" y="4869871"/>
          <a:ext cx="924490" cy="13867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9471C-F9B6-40F9-918F-8F24B0B51A50}">
      <dsp:nvSpPr>
        <dsp:cNvPr id="0" name=""/>
        <dsp:cNvSpPr/>
      </dsp:nvSpPr>
      <dsp:spPr>
        <a:xfrm rot="10800000">
          <a:off x="2014738" y="3127"/>
          <a:ext cx="6080760" cy="193247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2167" tIns="72390" rIns="135128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Efectos de la partición</a:t>
          </a:r>
          <a:endParaRPr lang="es-ES" sz="19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Adquisición de la titularidad de los bienes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Art. 1068 Cc.</a:t>
          </a:r>
          <a:endParaRPr lang="es-ES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Obligación de saneamiento: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Procedencia: art. 1069 Cc.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Cese de la misma:  art. 1070 cc.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Régimen jurídico: arta. 1071 y 1072 Cc.</a:t>
          </a:r>
          <a:endParaRPr lang="es-ES" sz="1500" kern="1200"/>
        </a:p>
      </dsp:txBody>
      <dsp:txXfrm rot="10800000">
        <a:off x="2497856" y="3127"/>
        <a:ext cx="5597642" cy="1932473"/>
      </dsp:txXfrm>
    </dsp:sp>
    <dsp:sp modelId="{FB665498-BDB0-4C51-A0FE-37FF29208BA5}">
      <dsp:nvSpPr>
        <dsp:cNvPr id="0" name=""/>
        <dsp:cNvSpPr/>
      </dsp:nvSpPr>
      <dsp:spPr>
        <a:xfrm>
          <a:off x="1048501" y="3127"/>
          <a:ext cx="1932473" cy="193247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65A4432-ED60-409D-BD15-53538D23EB2D}">
      <dsp:nvSpPr>
        <dsp:cNvPr id="0" name=""/>
        <dsp:cNvSpPr/>
      </dsp:nvSpPr>
      <dsp:spPr>
        <a:xfrm rot="10800000">
          <a:off x="2014738" y="2512459"/>
          <a:ext cx="6080760" cy="1932473"/>
        </a:xfrm>
        <a:prstGeom prst="homePlat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2167" tIns="72390" rIns="135128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smtClean="0"/>
            <a:t>Invalidez e ineficacia:</a:t>
          </a:r>
          <a:endParaRPr lang="es-ES" sz="19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Cuestiones generales.</a:t>
          </a:r>
          <a:endParaRPr lang="es-ES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Régimen jurídico: arts. 1080 y 1081 Cc.</a:t>
          </a:r>
          <a:endParaRPr lang="es-ES" sz="1500" kern="1200"/>
        </a:p>
      </dsp:txBody>
      <dsp:txXfrm rot="10800000">
        <a:off x="2497856" y="2512459"/>
        <a:ext cx="5597642" cy="1932473"/>
      </dsp:txXfrm>
    </dsp:sp>
    <dsp:sp modelId="{43003BB5-2F6B-4ADE-B055-A6B31014E8A7}">
      <dsp:nvSpPr>
        <dsp:cNvPr id="0" name=""/>
        <dsp:cNvSpPr/>
      </dsp:nvSpPr>
      <dsp:spPr>
        <a:xfrm>
          <a:off x="1048501" y="2512459"/>
          <a:ext cx="1932473" cy="193247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7DE7D4F-D115-4A00-80B4-ADE3EC771973}">
      <dsp:nvSpPr>
        <dsp:cNvPr id="0" name=""/>
        <dsp:cNvSpPr/>
      </dsp:nvSpPr>
      <dsp:spPr>
        <a:xfrm rot="10800000">
          <a:off x="2014738" y="4869163"/>
          <a:ext cx="6080760" cy="1932473"/>
        </a:xfrm>
        <a:prstGeom prst="homePlat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2167" tIns="72390" rIns="135128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smtClean="0"/>
            <a:t>Rescisión de la partición.</a:t>
          </a:r>
          <a:endParaRPr lang="es-ES" sz="19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Regulación: arts. 1073 a 1080 Cc. y 1290 y ss.</a:t>
          </a:r>
          <a:endParaRPr lang="es-ES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Rescisión por lesión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Regulación: arts. 1074, 1075, 1076 y 1077 Cc.</a:t>
          </a:r>
          <a:endParaRPr lang="es-ES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Complemento o adición: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Omisión de bienes: art. 1079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Omisión de un partícipe: 1080 Cc.</a:t>
          </a:r>
          <a:endParaRPr lang="es-ES" sz="1500" kern="1200"/>
        </a:p>
      </dsp:txBody>
      <dsp:txXfrm rot="10800000">
        <a:off x="2497856" y="4869163"/>
        <a:ext cx="5597642" cy="1932473"/>
      </dsp:txXfrm>
    </dsp:sp>
    <dsp:sp modelId="{3C6C8129-F8BB-43FD-8F69-977269BFF767}">
      <dsp:nvSpPr>
        <dsp:cNvPr id="0" name=""/>
        <dsp:cNvSpPr/>
      </dsp:nvSpPr>
      <dsp:spPr>
        <a:xfrm>
          <a:off x="1048501" y="4869163"/>
          <a:ext cx="1932473" cy="1932473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99F74-9EDB-4527-BB39-B494966DA945}">
      <dsp:nvSpPr>
        <dsp:cNvPr id="0" name=""/>
        <dsp:cNvSpPr/>
      </dsp:nvSpPr>
      <dsp:spPr>
        <a:xfrm>
          <a:off x="0" y="30007"/>
          <a:ext cx="9144000" cy="929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08280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Antecedentes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Novedades: </a:t>
          </a:r>
          <a:r>
            <a:rPr lang="es-ES" sz="1400" kern="1200" dirty="0" err="1" smtClean="0"/>
            <a:t>Lsuc</a:t>
          </a:r>
          <a:r>
            <a:rPr lang="es-ES" sz="1400" kern="1200" dirty="0" smtClean="0"/>
            <a:t>.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Derecho transitorio: 23 de abril de 1999</a:t>
          </a:r>
          <a:endParaRPr lang="es-ES" sz="1400" kern="1200" dirty="0"/>
        </a:p>
      </dsp:txBody>
      <dsp:txXfrm>
        <a:off x="0" y="30007"/>
        <a:ext cx="9144000" cy="929250"/>
      </dsp:txXfrm>
    </dsp:sp>
    <dsp:sp modelId="{EF788BD6-C85F-4A6A-A5C0-CD0D5F50D11D}">
      <dsp:nvSpPr>
        <dsp:cNvPr id="0" name=""/>
        <dsp:cNvSpPr/>
      </dsp:nvSpPr>
      <dsp:spPr>
        <a:xfrm>
          <a:off x="457200" y="0"/>
          <a:ext cx="640080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Regulación: arts. 373 a  376 CDFA</a:t>
          </a:r>
          <a:endParaRPr lang="es-ES" sz="1400" kern="1200" dirty="0"/>
        </a:p>
      </dsp:txBody>
      <dsp:txXfrm>
        <a:off x="471610" y="14410"/>
        <a:ext cx="6371980" cy="266380"/>
      </dsp:txXfrm>
    </dsp:sp>
    <dsp:sp modelId="{CBC81776-CFC5-44D9-B3B7-2D123FDF0090}">
      <dsp:nvSpPr>
        <dsp:cNvPr id="0" name=""/>
        <dsp:cNvSpPr/>
      </dsp:nvSpPr>
      <dsp:spPr>
        <a:xfrm>
          <a:off x="0" y="1182137"/>
          <a:ext cx="9144000" cy="929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08280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Comunidad de origen familiar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Límites a la disponibilidad de la cuota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1"/>
            </a:rPr>
            <a:t>STSJA 3/2009, de 10 de marzo</a:t>
          </a:r>
          <a:endParaRPr lang="es-ES" sz="1400" kern="1200" dirty="0"/>
        </a:p>
      </dsp:txBody>
      <dsp:txXfrm>
        <a:off x="0" y="1182137"/>
        <a:ext cx="9144000" cy="929250"/>
      </dsp:txXfrm>
    </dsp:sp>
    <dsp:sp modelId="{1C89FC1D-162E-44F5-BBBD-92D69E03516D}">
      <dsp:nvSpPr>
        <dsp:cNvPr id="0" name=""/>
        <dsp:cNvSpPr/>
      </dsp:nvSpPr>
      <dsp:spPr>
        <a:xfrm>
          <a:off x="457200" y="966110"/>
          <a:ext cx="6400800" cy="2952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Concepto y naturaleza</a:t>
          </a:r>
          <a:endParaRPr lang="es-ES" sz="1400" kern="1200" dirty="0"/>
        </a:p>
      </dsp:txBody>
      <dsp:txXfrm>
        <a:off x="471610" y="980520"/>
        <a:ext cx="6371980" cy="266380"/>
      </dsp:txXfrm>
    </dsp:sp>
    <dsp:sp modelId="{A0D0F855-3791-4D55-B983-5424C9C66D2D}">
      <dsp:nvSpPr>
        <dsp:cNvPr id="0" name=""/>
        <dsp:cNvSpPr/>
      </dsp:nvSpPr>
      <dsp:spPr>
        <a:xfrm>
          <a:off x="0" y="2406271"/>
          <a:ext cx="91440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08280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Causante o donante: su transmisión (herencia o donación) sujeta a ley aragonesa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Hermanos o hijos de hermanos [no es necesario que sean aragoneses]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Adquieren bienes inmuebles en comunidad (</a:t>
          </a:r>
          <a:r>
            <a:rPr lang="es-ES" sz="1400" kern="1200" dirty="0" err="1" smtClean="0"/>
            <a:t>proinviso</a:t>
          </a:r>
          <a:r>
            <a:rPr lang="es-ES" sz="1400" kern="1200" dirty="0" smtClean="0"/>
            <a:t> o no)</a:t>
          </a:r>
          <a:endParaRPr lang="es-ES" sz="140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El donante o causante puede evitarlo: </a:t>
          </a:r>
          <a:r>
            <a:rPr lang="es-ES" sz="1200" i="1" kern="1200" dirty="0" err="1" smtClean="0"/>
            <a:t>Standum</a:t>
          </a:r>
          <a:r>
            <a:rPr lang="es-ES" sz="1200" kern="1200" dirty="0" smtClean="0"/>
            <a:t>, art. 373.1 CDFA</a:t>
          </a:r>
          <a:endParaRPr lang="es-ES" sz="1200" kern="1200" dirty="0"/>
        </a:p>
      </dsp:txBody>
      <dsp:txXfrm>
        <a:off x="0" y="2406271"/>
        <a:ext cx="9144000" cy="1134000"/>
      </dsp:txXfrm>
    </dsp:sp>
    <dsp:sp modelId="{C545EC38-3AE4-49C5-A4A9-41596CB6C860}">
      <dsp:nvSpPr>
        <dsp:cNvPr id="0" name=""/>
        <dsp:cNvSpPr/>
      </dsp:nvSpPr>
      <dsp:spPr>
        <a:xfrm>
          <a:off x="457200" y="2118238"/>
          <a:ext cx="6400800" cy="2952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Cuándo tiene lugar: art. 373 CDFA</a:t>
          </a:r>
          <a:endParaRPr lang="es-ES" sz="1400" kern="1200" dirty="0"/>
        </a:p>
      </dsp:txBody>
      <dsp:txXfrm>
        <a:off x="471610" y="2132648"/>
        <a:ext cx="6371980" cy="266380"/>
      </dsp:txXfrm>
    </dsp:sp>
    <dsp:sp modelId="{98969104-512F-4B9A-AE2E-AEF705202842}">
      <dsp:nvSpPr>
        <dsp:cNvPr id="0" name=""/>
        <dsp:cNvSpPr/>
      </dsp:nvSpPr>
      <dsp:spPr>
        <a:xfrm>
          <a:off x="0" y="3613009"/>
          <a:ext cx="9144000" cy="897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08280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Duración: mientras subsista la indivisión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Límite a las facultades de disposición voluntaria de los consortes</a:t>
          </a:r>
          <a:endParaRPr lang="es-ES" sz="140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Ejecución forzosa: art. 374.2 CDFA</a:t>
          </a:r>
          <a:endParaRPr lang="es-ES" sz="1200" kern="1200" dirty="0"/>
        </a:p>
      </dsp:txBody>
      <dsp:txXfrm>
        <a:off x="0" y="3613009"/>
        <a:ext cx="9144000" cy="897750"/>
      </dsp:txXfrm>
    </dsp:sp>
    <dsp:sp modelId="{C64EC3E3-605E-40B7-BF8A-9F61DBE848EB}">
      <dsp:nvSpPr>
        <dsp:cNvPr id="0" name=""/>
        <dsp:cNvSpPr/>
      </dsp:nvSpPr>
      <dsp:spPr>
        <a:xfrm>
          <a:off x="457200" y="3414384"/>
          <a:ext cx="6400800" cy="2952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Efectos: 374 CDFA.</a:t>
          </a:r>
          <a:endParaRPr lang="es-ES" sz="1400" kern="1200" dirty="0"/>
        </a:p>
      </dsp:txBody>
      <dsp:txXfrm>
        <a:off x="471610" y="3428794"/>
        <a:ext cx="6371980" cy="266380"/>
      </dsp:txXfrm>
    </dsp:sp>
    <dsp:sp modelId="{CE48384F-4988-4AA0-BEC3-B8985C784D57}">
      <dsp:nvSpPr>
        <dsp:cNvPr id="0" name=""/>
        <dsp:cNvSpPr/>
      </dsp:nvSpPr>
      <dsp:spPr>
        <a:xfrm>
          <a:off x="0" y="4667754"/>
          <a:ext cx="9144000" cy="49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08280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Excepción: recobro de liberalidades: art. 374. 3 in fine y 524 CDFA.</a:t>
          </a:r>
          <a:endParaRPr lang="es-ES" sz="1400" kern="1200" dirty="0"/>
        </a:p>
      </dsp:txBody>
      <dsp:txXfrm>
        <a:off x="0" y="4667754"/>
        <a:ext cx="9144000" cy="496125"/>
      </dsp:txXfrm>
    </dsp:sp>
    <dsp:sp modelId="{BC4777C7-3C74-4C4C-A656-C37EC8A9BBD9}">
      <dsp:nvSpPr>
        <dsp:cNvPr id="0" name=""/>
        <dsp:cNvSpPr/>
      </dsp:nvSpPr>
      <dsp:spPr>
        <a:xfrm>
          <a:off x="457200" y="4523735"/>
          <a:ext cx="6400800" cy="2952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Acrecimiento consorcial: art. 374.3 CDFA</a:t>
          </a:r>
          <a:endParaRPr lang="es-ES" sz="1400" kern="1200" dirty="0"/>
        </a:p>
      </dsp:txBody>
      <dsp:txXfrm>
        <a:off x="471610" y="4538145"/>
        <a:ext cx="6371980" cy="266380"/>
      </dsp:txXfrm>
    </dsp:sp>
    <dsp:sp modelId="{3659C9D7-E2F1-4359-8F6F-5B4B50342CC4}">
      <dsp:nvSpPr>
        <dsp:cNvPr id="0" name=""/>
        <dsp:cNvSpPr/>
      </dsp:nvSpPr>
      <dsp:spPr>
        <a:xfrm>
          <a:off x="0" y="5315831"/>
          <a:ext cx="9144000" cy="1291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08280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División de la cosa o acuerdo.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Separación de un consorte:</a:t>
          </a:r>
          <a:endParaRPr lang="es-ES" sz="140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Escritura pública</a:t>
          </a:r>
          <a:endParaRPr lang="es-ES" sz="120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Libre disponibilidad de cuota</a:t>
          </a:r>
          <a:endParaRPr lang="es-ES" sz="120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Comunidad hasta la división.</a:t>
          </a:r>
          <a:endParaRPr lang="es-ES" sz="1200" kern="1200" dirty="0"/>
        </a:p>
      </dsp:txBody>
      <dsp:txXfrm>
        <a:off x="0" y="5315831"/>
        <a:ext cx="9144000" cy="1291500"/>
      </dsp:txXfrm>
    </dsp:sp>
    <dsp:sp modelId="{A164AAEC-C764-43FB-9C34-D1A83DF92A10}">
      <dsp:nvSpPr>
        <dsp:cNvPr id="0" name=""/>
        <dsp:cNvSpPr/>
      </dsp:nvSpPr>
      <dsp:spPr>
        <a:xfrm>
          <a:off x="457200" y="5099800"/>
          <a:ext cx="640080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Disolución y separación de  los consortes: 375 y 376 CDFA </a:t>
          </a:r>
          <a:endParaRPr lang="es-ES" sz="1400" kern="1200" dirty="0"/>
        </a:p>
      </dsp:txBody>
      <dsp:txXfrm>
        <a:off x="471610" y="5114210"/>
        <a:ext cx="6371980" cy="266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40772-CBA6-4C1A-B15F-F86CFA546CB8}">
      <dsp:nvSpPr>
        <dsp:cNvPr id="0" name=""/>
        <dsp:cNvSpPr/>
      </dsp:nvSpPr>
      <dsp:spPr>
        <a:xfrm>
          <a:off x="36771" y="25162"/>
          <a:ext cx="2304255" cy="1728192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3E2D1-D842-4444-AC86-08B8E038D93C}">
      <dsp:nvSpPr>
        <dsp:cNvPr id="0" name=""/>
        <dsp:cNvSpPr/>
      </dsp:nvSpPr>
      <dsp:spPr>
        <a:xfrm>
          <a:off x="1950425" y="0"/>
          <a:ext cx="5120640" cy="1728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u="sng" kern="1200" dirty="0" smtClean="0">
              <a:solidFill>
                <a:srgbClr val="C00000"/>
              </a:solidFill>
            </a:rPr>
            <a:t>Las normas en el espacio: </a:t>
          </a:r>
          <a:endParaRPr lang="es-ES_tradnl" sz="2000" b="1" u="sng" kern="1200" dirty="0">
            <a:solidFill>
              <a:srgbClr val="C00000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Derecho interregional: Ley personal</a:t>
          </a:r>
          <a:endParaRPr lang="es-ES_tradnl" sz="2000" kern="1200" dirty="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 arts. 149.1. 8ª CE y </a:t>
          </a:r>
          <a:r>
            <a:rPr lang="es-ES" sz="2000" kern="1200" dirty="0" smtClean="0">
              <a:hlinkClick xmlns:r="http://schemas.openxmlformats.org/officeDocument/2006/relationships" r:id="rId1"/>
            </a:rPr>
            <a:t>9.2 EA-Aragón </a:t>
          </a:r>
          <a:endParaRPr lang="es-ES_tradnl" sz="2000" kern="1200" dirty="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Derecho interno: </a:t>
          </a:r>
          <a:r>
            <a:rPr lang="es-ES" sz="2000" kern="1200" dirty="0" smtClean="0">
              <a:hlinkClick xmlns:r="http://schemas.openxmlformats.org/officeDocument/2006/relationships" r:id="rId2"/>
            </a:rPr>
            <a:t>arts. 16.1 </a:t>
          </a:r>
          <a:r>
            <a:rPr lang="es-ES" sz="2000" kern="1200" dirty="0" smtClean="0"/>
            <a:t>y </a:t>
          </a:r>
          <a:r>
            <a:rPr lang="es-ES" sz="2000" kern="1200" dirty="0" smtClean="0">
              <a:hlinkClick xmlns:r="http://schemas.openxmlformats.org/officeDocument/2006/relationships" r:id="rId3"/>
            </a:rPr>
            <a:t>art. 9.8 </a:t>
          </a:r>
          <a:r>
            <a:rPr lang="es-ES" sz="2000" kern="1200" dirty="0" err="1" smtClean="0"/>
            <a:t>Cc.</a:t>
          </a:r>
          <a:endParaRPr lang="es-ES_tradnl" sz="2000" kern="1200" dirty="0"/>
        </a:p>
      </dsp:txBody>
      <dsp:txXfrm>
        <a:off x="1950425" y="0"/>
        <a:ext cx="5120640" cy="1728192"/>
      </dsp:txXfrm>
    </dsp:sp>
    <dsp:sp modelId="{8E869DB1-83DD-401C-96DE-BA2C30ACF1A5}">
      <dsp:nvSpPr>
        <dsp:cNvPr id="0" name=""/>
        <dsp:cNvSpPr/>
      </dsp:nvSpPr>
      <dsp:spPr>
        <a:xfrm>
          <a:off x="878700" y="1872208"/>
          <a:ext cx="2304255" cy="1728192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EFF30-00E4-476B-B8B5-83D24B5B4CF2}">
      <dsp:nvSpPr>
        <dsp:cNvPr id="0" name=""/>
        <dsp:cNvSpPr/>
      </dsp:nvSpPr>
      <dsp:spPr>
        <a:xfrm>
          <a:off x="3544010" y="1872208"/>
          <a:ext cx="5120640" cy="1728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b="1" u="sng" kern="1200" dirty="0" smtClean="0">
              <a:solidFill>
                <a:srgbClr val="FF0000"/>
              </a:solidFill>
            </a:rPr>
            <a:t>Elemento de extranjería: </a:t>
          </a:r>
          <a:endParaRPr lang="es-ES_tradnl" sz="2300" b="1" u="sng" kern="1200" dirty="0">
            <a:solidFill>
              <a:srgbClr val="FF0000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El R. </a:t>
          </a:r>
          <a:r>
            <a:rPr lang="es-ES" sz="2000" kern="1200" dirty="0" smtClean="0">
              <a:hlinkClick xmlns:r="http://schemas.openxmlformats.org/officeDocument/2006/relationships" r:id="rId4"/>
            </a:rPr>
            <a:t>(UE) 650/2012</a:t>
          </a:r>
          <a:r>
            <a:rPr lang="es-ES" sz="2000" kern="1200" dirty="0" smtClean="0"/>
            <a:t>: arts. 21, 22 y 36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Efectos colaterales: la viudedad foral: art. 22.2.b) RUE 650/2012 los </a:t>
          </a:r>
          <a:r>
            <a:rPr lang="es-ES" sz="2000" kern="1200" dirty="0" smtClean="0">
              <a:hlinkClick xmlns:r="http://schemas.openxmlformats.org/officeDocument/2006/relationships" r:id="rId3"/>
            </a:rPr>
            <a:t>arts. 9.8 </a:t>
          </a:r>
          <a:r>
            <a:rPr lang="es-ES" sz="2000" kern="1200" dirty="0" smtClean="0"/>
            <a:t>y </a:t>
          </a:r>
          <a:r>
            <a:rPr lang="es-ES" sz="2000" kern="1200" dirty="0" smtClean="0">
              <a:hlinkClick xmlns:r="http://schemas.openxmlformats.org/officeDocument/2006/relationships" r:id="rId2"/>
            </a:rPr>
            <a:t>16.2</a:t>
          </a:r>
          <a:r>
            <a:rPr lang="es-ES" sz="2000" kern="1200" dirty="0" smtClean="0"/>
            <a:t>. </a:t>
          </a:r>
          <a:r>
            <a:rPr lang="es-ES" sz="2000" kern="1200" dirty="0" err="1" smtClean="0"/>
            <a:t>Cc.</a:t>
          </a:r>
          <a:endParaRPr lang="es-ES_tradnl" sz="2000" kern="1200" dirty="0"/>
        </a:p>
      </dsp:txBody>
      <dsp:txXfrm>
        <a:off x="3544010" y="1872208"/>
        <a:ext cx="5120640" cy="17281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31C46-1E70-410E-82AF-67D94ED96202}">
      <dsp:nvSpPr>
        <dsp:cNvPr id="0" name=""/>
        <dsp:cNvSpPr/>
      </dsp:nvSpPr>
      <dsp:spPr>
        <a:xfrm>
          <a:off x="2744790" y="995762"/>
          <a:ext cx="2437287" cy="108288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4636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Las normas en el tiempo.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Derecho transitorio</a:t>
          </a:r>
          <a:endParaRPr lang="es-ES_tradnl" sz="1800" kern="1200" dirty="0"/>
        </a:p>
      </dsp:txBody>
      <dsp:txXfrm>
        <a:off x="2797652" y="1048624"/>
        <a:ext cx="2331563" cy="977161"/>
      </dsp:txXfrm>
    </dsp:sp>
    <dsp:sp modelId="{AE0EB30E-ABFE-4DCF-AB0C-E5C78092DC96}">
      <dsp:nvSpPr>
        <dsp:cNvPr id="0" name=""/>
        <dsp:cNvSpPr/>
      </dsp:nvSpPr>
      <dsp:spPr>
        <a:xfrm>
          <a:off x="5321289" y="156369"/>
          <a:ext cx="3245172" cy="276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45720" bIns="4572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 aplicable : momento: Fallecimiento. </a:t>
          </a:r>
          <a:r>
            <a:rPr lang="es-ES" sz="1800" kern="1200" dirty="0" smtClean="0">
              <a:hlinkClick xmlns:r="http://schemas.openxmlformats.org/officeDocument/2006/relationships" r:id="rId1"/>
            </a:rPr>
            <a:t>DT 13ª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Validez de los actos: antes y después del 23/4/1999. </a:t>
          </a:r>
          <a:r>
            <a:rPr lang="es-ES" sz="1800" kern="1200" dirty="0" err="1" smtClean="0">
              <a:hlinkClick xmlns:r="http://schemas.openxmlformats.org/officeDocument/2006/relationships" r:id="rId2"/>
            </a:rPr>
            <a:t>DT’s</a:t>
          </a:r>
          <a:r>
            <a:rPr lang="es-ES" sz="1800" kern="1200" dirty="0" smtClean="0">
              <a:hlinkClick xmlns:r="http://schemas.openxmlformats.org/officeDocument/2006/relationships" r:id="rId2"/>
            </a:rPr>
            <a:t> 14ª, 15ª, 16ª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Efecto inmediato: </a:t>
          </a:r>
          <a:r>
            <a:rPr lang="es-E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DT’s</a:t>
          </a:r>
          <a:r>
            <a:rPr lang="es-E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 17ª a 20ª</a:t>
          </a:r>
          <a:endParaRPr lang="es-ES_tradnl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Fiducia: </a:t>
          </a:r>
          <a:r>
            <a:rPr lang="es-E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4"/>
            </a:rPr>
            <a:t>DT 21ª</a:t>
          </a:r>
          <a:endParaRPr lang="es-ES_tradnl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Efectos retroactivo: </a:t>
          </a:r>
          <a:r>
            <a:rPr lang="es-E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5"/>
            </a:rPr>
            <a:t>DT22ª</a:t>
          </a:r>
          <a:endParaRPr lang="es-ES_tradnl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321289" y="156369"/>
        <a:ext cx="3245172" cy="2761671"/>
      </dsp:txXfrm>
    </dsp:sp>
    <dsp:sp modelId="{0879F0F4-B55F-4CAB-BDA3-294E8E96C94F}">
      <dsp:nvSpPr>
        <dsp:cNvPr id="0" name=""/>
        <dsp:cNvSpPr/>
      </dsp:nvSpPr>
      <dsp:spPr>
        <a:xfrm>
          <a:off x="506559" y="-87"/>
          <a:ext cx="2150150" cy="1872301"/>
        </a:xfrm>
        <a:prstGeom prst="ellipse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99C36-CB57-4768-B30E-015FF9F1603B}">
      <dsp:nvSpPr>
        <dsp:cNvPr id="0" name=""/>
        <dsp:cNvSpPr/>
      </dsp:nvSpPr>
      <dsp:spPr>
        <a:xfrm>
          <a:off x="0" y="3166"/>
          <a:ext cx="9144000" cy="64789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La sucesión por causa de </a:t>
          </a:r>
          <a:r>
            <a:rPr lang="es-ES" sz="4000" kern="1200" dirty="0" err="1" smtClean="0"/>
            <a:t>muete</a:t>
          </a:r>
          <a:r>
            <a:rPr lang="es-ES" sz="4000" kern="1200" dirty="0" smtClean="0"/>
            <a:t>       </a:t>
          </a:r>
        </a:p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art. 316 CDFA</a:t>
          </a:r>
          <a:endParaRPr lang="es-ES_tradnl" sz="4000" kern="1200" dirty="0"/>
        </a:p>
      </dsp:txBody>
      <dsp:txXfrm>
        <a:off x="0" y="3166"/>
        <a:ext cx="9144000" cy="3498627"/>
      </dsp:txXfrm>
    </dsp:sp>
    <dsp:sp modelId="{3AD31AC5-6A5A-43BC-8C2D-07F99463CD02}">
      <dsp:nvSpPr>
        <dsp:cNvPr id="0" name=""/>
        <dsp:cNvSpPr/>
      </dsp:nvSpPr>
      <dsp:spPr>
        <a:xfrm>
          <a:off x="4464" y="3372215"/>
          <a:ext cx="3045023" cy="298031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Momento y lugar de apertura de la sucesión: arts.  320 y 321 CDFA</a:t>
          </a:r>
          <a:endParaRPr lang="es-ES_tradnl" sz="24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Especialidades: sustitución legal preventiva de residuo: arts.395.3, 419.3 y 531.2 CDFA</a:t>
          </a:r>
          <a:endParaRPr lang="es-ES_tradnl" sz="2000" kern="1200" dirty="0"/>
        </a:p>
      </dsp:txBody>
      <dsp:txXfrm>
        <a:off x="4464" y="3372215"/>
        <a:ext cx="3045023" cy="2980312"/>
      </dsp:txXfrm>
    </dsp:sp>
    <dsp:sp modelId="{91CDEA0F-5213-432B-B3A2-96BB4099EEE0}">
      <dsp:nvSpPr>
        <dsp:cNvPr id="0" name=""/>
        <dsp:cNvSpPr/>
      </dsp:nvSpPr>
      <dsp:spPr>
        <a:xfrm>
          <a:off x="3049488" y="3372215"/>
          <a:ext cx="3045023" cy="2980312"/>
        </a:xfrm>
        <a:prstGeom prst="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>
              <a:hlinkClick xmlns:r="http://schemas.openxmlformats.org/officeDocument/2006/relationships" r:id="" action="ppaction://hlinksldjump"/>
            </a:rPr>
            <a:t>Delación</a:t>
          </a:r>
          <a:endParaRPr lang="es-ES_trad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Modos: art. 317.1 CDFA</a:t>
          </a:r>
          <a:endParaRPr lang="es-ES_trad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Compatibilidad: arts. 317.2, 323 y 465 CDFA</a:t>
          </a:r>
          <a:endParaRPr lang="es-ES_trad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Límites: la legítima (</a:t>
          </a:r>
          <a:r>
            <a:rPr lang="es-ES" sz="2100" i="1" kern="1200" dirty="0" err="1" smtClean="0"/>
            <a:t>Standum</a:t>
          </a:r>
          <a:r>
            <a:rPr lang="es-ES" sz="2100" i="1" kern="1200" dirty="0" smtClean="0"/>
            <a:t> </a:t>
          </a:r>
          <a:r>
            <a:rPr lang="es-ES" sz="2100" i="1" kern="1200" dirty="0" err="1" smtClean="0"/>
            <a:t>est</a:t>
          </a:r>
          <a:r>
            <a:rPr lang="es-ES" sz="2100" i="1" kern="1200" dirty="0" smtClean="0"/>
            <a:t> </a:t>
          </a:r>
          <a:r>
            <a:rPr lang="es-ES" sz="2100" i="1" kern="1200" dirty="0" err="1" smtClean="0"/>
            <a:t>chartae</a:t>
          </a:r>
          <a:r>
            <a:rPr lang="es-ES" sz="2100" kern="1200" dirty="0" smtClean="0"/>
            <a:t>): arts. 318 CDFA, 464 CDFA.</a:t>
          </a:r>
          <a:endParaRPr lang="es-ES_tradnl" sz="2100" kern="1200" dirty="0"/>
        </a:p>
      </dsp:txBody>
      <dsp:txXfrm>
        <a:off x="3049488" y="3372215"/>
        <a:ext cx="3045023" cy="2980312"/>
      </dsp:txXfrm>
    </dsp:sp>
    <dsp:sp modelId="{031B3005-80CC-47EE-8C20-87C1CE51A91F}">
      <dsp:nvSpPr>
        <dsp:cNvPr id="0" name=""/>
        <dsp:cNvSpPr/>
      </dsp:nvSpPr>
      <dsp:spPr>
        <a:xfrm>
          <a:off x="6094511" y="3372215"/>
          <a:ext cx="3045023" cy="2980312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Sucesores por causa de muerte: art. 319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Heredero y heredero </a:t>
          </a:r>
          <a:r>
            <a:rPr lang="es-ES" sz="2000" i="1" kern="1200" dirty="0" smtClean="0"/>
            <a:t>ex res </a:t>
          </a:r>
          <a:r>
            <a:rPr lang="es-ES" sz="2000" i="1" kern="1200" dirty="0" err="1" smtClean="0"/>
            <a:t>certa</a:t>
          </a:r>
          <a:r>
            <a:rPr lang="es-ES" sz="2000" kern="1200" dirty="0" smtClean="0"/>
            <a:t>: arts. 466 y 467 CDFA.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Legatario :  arts. 468 y 469 y 319.3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Sucesores a título particular por disposición legal: </a:t>
          </a:r>
          <a:r>
            <a:rPr lang="es-ES" sz="1600" kern="1200" dirty="0" smtClean="0"/>
            <a:t>319.2</a:t>
          </a:r>
          <a:endParaRPr lang="es-ES_tradnl" sz="1600" kern="1200" dirty="0"/>
        </a:p>
      </dsp:txBody>
      <dsp:txXfrm>
        <a:off x="6094511" y="3372215"/>
        <a:ext cx="3045023" cy="29803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D4E26-D779-49A3-952A-7E600D225304}">
      <dsp:nvSpPr>
        <dsp:cNvPr id="0" name=""/>
        <dsp:cNvSpPr/>
      </dsp:nvSpPr>
      <dsp:spPr>
        <a:xfrm rot="4396374">
          <a:off x="1313805" y="1100428"/>
          <a:ext cx="5794733" cy="4546213"/>
        </a:xfrm>
        <a:prstGeom prst="swooshArrow">
          <a:avLst>
            <a:gd name="adj1" fmla="val 16310"/>
            <a:gd name="adj2" fmla="val 313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DA6AF3-9187-4D96-AA68-0848D89241FE}">
      <dsp:nvSpPr>
        <dsp:cNvPr id="0" name=""/>
        <dsp:cNvSpPr/>
      </dsp:nvSpPr>
      <dsp:spPr>
        <a:xfrm>
          <a:off x="3268883" y="1716642"/>
          <a:ext cx="149504" cy="149504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9D5FB6-608A-4B68-980E-20EEE0D9D8CA}">
      <dsp:nvSpPr>
        <dsp:cNvPr id="0" name=""/>
        <dsp:cNvSpPr/>
      </dsp:nvSpPr>
      <dsp:spPr>
        <a:xfrm>
          <a:off x="4113034" y="2364723"/>
          <a:ext cx="149504" cy="149504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A1D152-B2B7-406A-8B91-4A8C31003641}">
      <dsp:nvSpPr>
        <dsp:cNvPr id="0" name=""/>
        <dsp:cNvSpPr/>
      </dsp:nvSpPr>
      <dsp:spPr>
        <a:xfrm>
          <a:off x="4871940" y="3123218"/>
          <a:ext cx="149504" cy="149504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55E91-96BC-4BDE-80D1-5B7E5FF8FE61}">
      <dsp:nvSpPr>
        <dsp:cNvPr id="0" name=""/>
        <dsp:cNvSpPr/>
      </dsp:nvSpPr>
      <dsp:spPr>
        <a:xfrm>
          <a:off x="0" y="-55464"/>
          <a:ext cx="4025756" cy="109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Fallecimiento (o declaración de fallecimiento: 195 </a:t>
          </a:r>
          <a:r>
            <a:rPr lang="es-ES" sz="2000" kern="1200" dirty="0" err="1" smtClean="0"/>
            <a:t>Cc.</a:t>
          </a:r>
          <a:r>
            <a:rPr lang="es-ES" sz="2000" kern="1200" dirty="0" smtClean="0"/>
            <a:t>)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•Pactos: heredero en vida</a:t>
          </a:r>
          <a:endParaRPr lang="es-ES_tradnl" sz="2000" kern="1200" dirty="0"/>
        </a:p>
      </dsp:txBody>
      <dsp:txXfrm>
        <a:off x="0" y="-55464"/>
        <a:ext cx="4025756" cy="1097280"/>
      </dsp:txXfrm>
    </dsp:sp>
    <dsp:sp modelId="{91179F81-D9A8-4E75-ADC1-D5E3F0C51E47}">
      <dsp:nvSpPr>
        <dsp:cNvPr id="0" name=""/>
        <dsp:cNvSpPr/>
      </dsp:nvSpPr>
      <dsp:spPr>
        <a:xfrm>
          <a:off x="4159478" y="1137580"/>
          <a:ext cx="2331622" cy="109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Vocación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Fiducia: art. 321.4 y 448 CDFA </a:t>
          </a:r>
          <a:endParaRPr lang="es-ES_tradnl" sz="2000" kern="1200" dirty="0"/>
        </a:p>
      </dsp:txBody>
      <dsp:txXfrm>
        <a:off x="4159478" y="1137580"/>
        <a:ext cx="2331622" cy="1097280"/>
      </dsp:txXfrm>
    </dsp:sp>
    <dsp:sp modelId="{C0BE8E62-832C-4384-A80B-3A42E641E877}">
      <dsp:nvSpPr>
        <dsp:cNvPr id="0" name=""/>
        <dsp:cNvSpPr/>
      </dsp:nvSpPr>
      <dsp:spPr>
        <a:xfrm>
          <a:off x="916704" y="1890835"/>
          <a:ext cx="2791206" cy="109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Delación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Voluntaria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Legal</a:t>
          </a:r>
          <a:endParaRPr lang="es-ES_tradnl" sz="2000" kern="1200" dirty="0"/>
        </a:p>
      </dsp:txBody>
      <dsp:txXfrm>
        <a:off x="916704" y="1890835"/>
        <a:ext cx="2791206" cy="1097280"/>
      </dsp:txXfrm>
    </dsp:sp>
    <dsp:sp modelId="{C0456085-BDDC-4027-A3E8-382B2A748122}">
      <dsp:nvSpPr>
        <dsp:cNvPr id="0" name=""/>
        <dsp:cNvSpPr/>
      </dsp:nvSpPr>
      <dsp:spPr>
        <a:xfrm>
          <a:off x="5421129" y="3957836"/>
          <a:ext cx="149504" cy="149504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CC25A-4442-4792-BC3C-E64F4EF5A8CF}">
      <dsp:nvSpPr>
        <dsp:cNvPr id="0" name=""/>
        <dsp:cNvSpPr/>
      </dsp:nvSpPr>
      <dsp:spPr>
        <a:xfrm>
          <a:off x="5662376" y="2649330"/>
          <a:ext cx="2791205" cy="109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Herencia yacente : art. 324 CDFA</a:t>
          </a:r>
          <a:endParaRPr lang="es-ES_tradnl" sz="2000" kern="1200" dirty="0"/>
        </a:p>
      </dsp:txBody>
      <dsp:txXfrm>
        <a:off x="5662376" y="2649330"/>
        <a:ext cx="2791205" cy="1097280"/>
      </dsp:txXfrm>
    </dsp:sp>
    <dsp:sp modelId="{925ADCEA-E006-4C8D-967E-4A2173537259}">
      <dsp:nvSpPr>
        <dsp:cNvPr id="0" name=""/>
        <dsp:cNvSpPr/>
      </dsp:nvSpPr>
      <dsp:spPr>
        <a:xfrm>
          <a:off x="1816666" y="3483949"/>
          <a:ext cx="2949131" cy="109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Repudiación</a:t>
          </a:r>
          <a:endParaRPr lang="es-ES_tradnl" sz="2000" kern="1200" dirty="0"/>
        </a:p>
      </dsp:txBody>
      <dsp:txXfrm>
        <a:off x="1816666" y="3483949"/>
        <a:ext cx="2949131" cy="1097280"/>
      </dsp:txXfrm>
    </dsp:sp>
    <dsp:sp modelId="{81DC8D69-FEAB-404A-AA72-C515DF840F64}">
      <dsp:nvSpPr>
        <dsp:cNvPr id="0" name=""/>
        <dsp:cNvSpPr/>
      </dsp:nvSpPr>
      <dsp:spPr>
        <a:xfrm>
          <a:off x="4116969" y="5594325"/>
          <a:ext cx="4790124" cy="1319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Aceptación</a:t>
          </a:r>
          <a:endParaRPr lang="es-ES_tradnl" sz="20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Heredero único: adquisición de la propiedad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Varios llamados: comunidad hereditaria: 362 a 372 y </a:t>
          </a:r>
          <a:r>
            <a:rPr lang="es-ES" sz="1800" kern="1200" dirty="0" err="1" smtClean="0"/>
            <a:t>Cc.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_tradnl" sz="1800" kern="1200" dirty="0"/>
        </a:p>
      </dsp:txBody>
      <dsp:txXfrm>
        <a:off x="4116969" y="5594325"/>
        <a:ext cx="4790124" cy="13191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EE4B8-2385-4E28-AB76-F840EF5AB451}">
      <dsp:nvSpPr>
        <dsp:cNvPr id="0" name=""/>
        <dsp:cNvSpPr/>
      </dsp:nvSpPr>
      <dsp:spPr>
        <a:xfrm>
          <a:off x="2131" y="0"/>
          <a:ext cx="2234654" cy="685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Capacidad sucesoria.</a:t>
          </a:r>
          <a:r>
            <a:rPr lang="es-ES" sz="1800" kern="1200" dirty="0" smtClean="0">
              <a:hlinkClick xmlns:r="http://schemas.openxmlformats.org/officeDocument/2006/relationships" r:id="rId1"/>
            </a:rPr>
            <a:t>  </a:t>
          </a:r>
          <a:r>
            <a:rPr lang="es-ES" sz="1800" kern="1200" dirty="0" smtClean="0"/>
            <a:t>arts. 325 y ss. </a:t>
          </a:r>
          <a:endParaRPr lang="es-ES_tradnl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Persona física: nacido, concebido y no nacido: arts. 325 y 326 CDFA.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Persona Jurídica:  art. 327 CDFA</a:t>
          </a:r>
          <a:endParaRPr lang="es-ES_tradnl" sz="1400" kern="1200"/>
        </a:p>
      </dsp:txBody>
      <dsp:txXfrm>
        <a:off x="2131" y="2743200"/>
        <a:ext cx="2234654" cy="2743200"/>
      </dsp:txXfrm>
    </dsp:sp>
    <dsp:sp modelId="{4BB609A6-6311-44CB-8F5D-1B3FC99BCE94}">
      <dsp:nvSpPr>
        <dsp:cNvPr id="0" name=""/>
        <dsp:cNvSpPr/>
      </dsp:nvSpPr>
      <dsp:spPr>
        <a:xfrm>
          <a:off x="69171" y="411480"/>
          <a:ext cx="2100575" cy="228371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243380A-DADC-4362-AF9C-E40D62B168BF}">
      <dsp:nvSpPr>
        <dsp:cNvPr id="0" name=""/>
        <dsp:cNvSpPr/>
      </dsp:nvSpPr>
      <dsp:spPr>
        <a:xfrm>
          <a:off x="2303825" y="0"/>
          <a:ext cx="2234654" cy="685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Indignidad : arts. 328 y ss.[art. 756y ss. </a:t>
          </a:r>
          <a:r>
            <a:rPr lang="es-ES" sz="1600" kern="1200" dirty="0" err="1" smtClean="0"/>
            <a:t>Cc.</a:t>
          </a:r>
          <a:r>
            <a:rPr lang="es-ES" sz="1600" kern="1200" dirty="0" smtClean="0"/>
            <a:t>]</a:t>
          </a:r>
          <a:endParaRPr lang="es-ES_tradnl" sz="16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400" kern="1200" dirty="0" smtClean="0"/>
            <a:t>Afectan a todo tipo de delación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Las causas: art. 328, 61.1 CDFA y 713 </a:t>
          </a:r>
          <a:r>
            <a:rPr lang="es-ES" sz="1400" kern="1200" dirty="0" err="1" smtClean="0"/>
            <a:t>Cc.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El momento: art. 329 CDFA.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Efectos: art. 330 y 331 CDFA 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Rehabilitación del indigno: art. 332 CDFA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Plazo: art. 333.</a:t>
          </a:r>
          <a:endParaRPr lang="es-ES_tradnl" sz="1400" kern="1200" dirty="0"/>
        </a:p>
      </dsp:txBody>
      <dsp:txXfrm>
        <a:off x="2303825" y="2743200"/>
        <a:ext cx="2234654" cy="2743200"/>
      </dsp:txXfrm>
    </dsp:sp>
    <dsp:sp modelId="{FD011EAC-1949-47E2-A4D1-20F2B29B9FFE}">
      <dsp:nvSpPr>
        <dsp:cNvPr id="0" name=""/>
        <dsp:cNvSpPr/>
      </dsp:nvSpPr>
      <dsp:spPr>
        <a:xfrm>
          <a:off x="2370865" y="411480"/>
          <a:ext cx="2100575" cy="228371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F7DA3CA-36F7-4C3E-A5D2-323710837B13}">
      <dsp:nvSpPr>
        <dsp:cNvPr id="0" name=""/>
        <dsp:cNvSpPr/>
      </dsp:nvSpPr>
      <dsp:spPr>
        <a:xfrm>
          <a:off x="4605519" y="0"/>
          <a:ext cx="2234654" cy="685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Prohibiciones de adquirir: art. 475 CDFA. [arts. 752 a 754 </a:t>
          </a:r>
          <a:r>
            <a:rPr lang="es-ES" sz="1800" kern="1200" dirty="0" err="1" smtClean="0"/>
            <a:t>Cc.</a:t>
          </a:r>
          <a:r>
            <a:rPr lang="es-ES" sz="1800" kern="1200" dirty="0" smtClean="0"/>
            <a:t>]</a:t>
          </a:r>
          <a:endParaRPr lang="es-ES_tradnl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Sucesiones voluntarias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Evitar captación de voluntad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evitable por el disponente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Efectos: 475.2 CDFA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_tradnl" sz="1400" kern="1200" dirty="0"/>
        </a:p>
      </dsp:txBody>
      <dsp:txXfrm>
        <a:off x="4605519" y="2743200"/>
        <a:ext cx="2234654" cy="2743200"/>
      </dsp:txXfrm>
    </dsp:sp>
    <dsp:sp modelId="{B2A37D59-846F-412A-B3F1-E072F119030C}">
      <dsp:nvSpPr>
        <dsp:cNvPr id="0" name=""/>
        <dsp:cNvSpPr/>
      </dsp:nvSpPr>
      <dsp:spPr>
        <a:xfrm>
          <a:off x="4672559" y="411480"/>
          <a:ext cx="2100575" cy="2283714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8000" r="-38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BB2849E-45F5-4614-9B5F-9294BF2CB633}">
      <dsp:nvSpPr>
        <dsp:cNvPr id="0" name=""/>
        <dsp:cNvSpPr/>
      </dsp:nvSpPr>
      <dsp:spPr>
        <a:xfrm>
          <a:off x="6907213" y="0"/>
          <a:ext cx="2234654" cy="685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Diferencias: 330.2 CDFA/</a:t>
          </a:r>
          <a:endParaRPr lang="es-ES_tradnl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Relatividad de la prohibición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400" kern="1200" dirty="0" smtClean="0"/>
            <a:t>Indignidad: absoluta, pero evitable</a:t>
          </a:r>
          <a:endParaRPr lang="es-ES_tradnl" sz="1400" kern="1200" dirty="0"/>
        </a:p>
      </dsp:txBody>
      <dsp:txXfrm>
        <a:off x="6907213" y="2743200"/>
        <a:ext cx="2234654" cy="2743200"/>
      </dsp:txXfrm>
    </dsp:sp>
    <dsp:sp modelId="{5DBB6AE5-C7DB-4EFE-A501-017C65464CA3}">
      <dsp:nvSpPr>
        <dsp:cNvPr id="0" name=""/>
        <dsp:cNvSpPr/>
      </dsp:nvSpPr>
      <dsp:spPr>
        <a:xfrm>
          <a:off x="6974253" y="411480"/>
          <a:ext cx="2100575" cy="2283714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3000" r="-63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873DA03-7DDB-4D3F-8CC6-980B12DA3C34}">
      <dsp:nvSpPr>
        <dsp:cNvPr id="0" name=""/>
        <dsp:cNvSpPr/>
      </dsp:nvSpPr>
      <dsp:spPr>
        <a:xfrm>
          <a:off x="380061" y="5629821"/>
          <a:ext cx="8412480" cy="102870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2C48B-D6C9-4335-BECE-2C3BB1DE4348}">
      <dsp:nvSpPr>
        <dsp:cNvPr id="0" name=""/>
        <dsp:cNvSpPr/>
      </dsp:nvSpPr>
      <dsp:spPr>
        <a:xfrm>
          <a:off x="0" y="369899"/>
          <a:ext cx="9144000" cy="239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416560" rIns="709676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smtClean="0"/>
            <a:t>Regulación: art. 355 y 356 CDFA.</a:t>
          </a:r>
          <a:endParaRPr lang="es-E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smtClean="0"/>
            <a:t>Caracteres:</a:t>
          </a:r>
          <a:endParaRPr lang="es-ES" sz="2000" kern="120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i="1" kern="1200" smtClean="0"/>
            <a:t>Intra vires</a:t>
          </a:r>
          <a:r>
            <a:rPr lang="es-ES_tradnl" sz="2000" kern="1200" smtClean="0"/>
            <a:t>: art. 355.1 CDFA</a:t>
          </a:r>
          <a:endParaRPr lang="es-ES" sz="2000" kern="120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i="1" kern="1200" dirty="0" smtClean="0"/>
            <a:t>Cum </a:t>
          </a:r>
          <a:r>
            <a:rPr lang="es-ES_tradnl" sz="2000" i="1" kern="1200" dirty="0" err="1" smtClean="0"/>
            <a:t>viribus</a:t>
          </a:r>
          <a:r>
            <a:rPr lang="es-ES_tradnl" sz="2000" kern="1200" dirty="0" smtClean="0"/>
            <a:t>: art. 361.1 CDFA</a:t>
          </a:r>
          <a:endParaRPr lang="es-ES" sz="2000" kern="1200" dirty="0"/>
        </a:p>
        <a:p>
          <a:pPr marL="685800" lvl="3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smtClean="0"/>
            <a:t>Excepciones: 355.2 [</a:t>
          </a:r>
          <a:r>
            <a:rPr lang="es-ES_tradnl" sz="2000" i="1" kern="1200" smtClean="0"/>
            <a:t>pro viribus</a:t>
          </a:r>
          <a:r>
            <a:rPr lang="es-ES_tradnl" sz="2000" kern="1200" smtClean="0"/>
            <a:t>]</a:t>
          </a:r>
          <a:endParaRPr lang="es-ES" sz="2000" kern="120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smtClean="0"/>
            <a:t>Si se paga de más: art. 361.2 CDFA</a:t>
          </a:r>
          <a:endParaRPr lang="es-ES" sz="2000" kern="1200"/>
        </a:p>
      </dsp:txBody>
      <dsp:txXfrm>
        <a:off x="0" y="369899"/>
        <a:ext cx="9144000" cy="2394000"/>
      </dsp:txXfrm>
    </dsp:sp>
    <dsp:sp modelId="{65D039E9-E63F-43C2-8FA8-8AF432AB416A}">
      <dsp:nvSpPr>
        <dsp:cNvPr id="0" name=""/>
        <dsp:cNvSpPr/>
      </dsp:nvSpPr>
      <dsp:spPr>
        <a:xfrm>
          <a:off x="457200" y="74699"/>
          <a:ext cx="6400800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smtClean="0"/>
            <a:t>Limitación de la responsabilidad:</a:t>
          </a:r>
          <a:endParaRPr lang="es-ES" sz="2000" kern="1200"/>
        </a:p>
      </dsp:txBody>
      <dsp:txXfrm>
        <a:off x="486021" y="103520"/>
        <a:ext cx="6343158" cy="532758"/>
      </dsp:txXfrm>
    </dsp:sp>
    <dsp:sp modelId="{1954A00E-8AE4-4A1E-8E80-DE2011B2AA7F}">
      <dsp:nvSpPr>
        <dsp:cNvPr id="0" name=""/>
        <dsp:cNvSpPr/>
      </dsp:nvSpPr>
      <dsp:spPr>
        <a:xfrm>
          <a:off x="0" y="3167099"/>
          <a:ext cx="9144000" cy="144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416560" rIns="709676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dirty="0" smtClean="0"/>
            <a:t>Efectos: arts. 358 y 359 CDFA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Preferencias: art. 359.1 CDFA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Embargo de bienes: art. 359.2 CDFA.</a:t>
          </a:r>
          <a:endParaRPr lang="es-ES" sz="2000" kern="1200" dirty="0"/>
        </a:p>
      </dsp:txBody>
      <dsp:txXfrm>
        <a:off x="0" y="3167099"/>
        <a:ext cx="9144000" cy="1449000"/>
      </dsp:txXfrm>
    </dsp:sp>
    <dsp:sp modelId="{FDA7285C-8BB9-466D-8D6E-5B3FE7AC4886}">
      <dsp:nvSpPr>
        <dsp:cNvPr id="0" name=""/>
        <dsp:cNvSpPr/>
      </dsp:nvSpPr>
      <dsp:spPr>
        <a:xfrm>
          <a:off x="457200" y="2871899"/>
          <a:ext cx="6400800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smtClean="0"/>
            <a:t>Separación de patrimonios: art. 357 CDFA</a:t>
          </a:r>
          <a:endParaRPr lang="es-ES" sz="2000" kern="1200"/>
        </a:p>
      </dsp:txBody>
      <dsp:txXfrm>
        <a:off x="486021" y="2900720"/>
        <a:ext cx="6343158" cy="532758"/>
      </dsp:txXfrm>
    </dsp:sp>
    <dsp:sp modelId="{9DF314A1-C3AB-44B9-BF9B-E9A89BDC8003}">
      <dsp:nvSpPr>
        <dsp:cNvPr id="0" name=""/>
        <dsp:cNvSpPr/>
      </dsp:nvSpPr>
      <dsp:spPr>
        <a:xfrm>
          <a:off x="0" y="5019300"/>
          <a:ext cx="9144000" cy="176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416560" rIns="709676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smtClean="0"/>
            <a:t>Pago de deudas y legados: art. 360 CDFA</a:t>
          </a:r>
          <a:endParaRPr lang="es-ES" sz="2000" kern="120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smtClean="0"/>
            <a:t>Pago de acreedores (art. 359 CDFA)</a:t>
          </a:r>
          <a:endParaRPr lang="es-ES" sz="2000" kern="120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dirty="0" smtClean="0"/>
            <a:t>Pago de legítima</a:t>
          </a:r>
          <a:endParaRPr lang="es-ES" sz="2000" kern="1200" dirty="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dirty="0" smtClean="0"/>
            <a:t>Pago de legados.</a:t>
          </a:r>
          <a:endParaRPr lang="es-ES" sz="2000" kern="1200" dirty="0"/>
        </a:p>
      </dsp:txBody>
      <dsp:txXfrm>
        <a:off x="0" y="5019300"/>
        <a:ext cx="9144000" cy="1764000"/>
      </dsp:txXfrm>
    </dsp:sp>
    <dsp:sp modelId="{4391E38D-CFA7-4E28-A2EE-2A880CFD4845}">
      <dsp:nvSpPr>
        <dsp:cNvPr id="0" name=""/>
        <dsp:cNvSpPr/>
      </dsp:nvSpPr>
      <dsp:spPr>
        <a:xfrm>
          <a:off x="457200" y="4724100"/>
          <a:ext cx="6400800" cy="590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smtClean="0"/>
            <a:t>Liquidación de la herencia:</a:t>
          </a:r>
          <a:endParaRPr lang="es-ES" sz="2000" kern="1200"/>
        </a:p>
      </dsp:txBody>
      <dsp:txXfrm>
        <a:off x="486021" y="4752921"/>
        <a:ext cx="6343158" cy="5327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21F2F7-4BB4-4E02-8520-6E6BFBF511B5}">
      <dsp:nvSpPr>
        <dsp:cNvPr id="0" name=""/>
        <dsp:cNvSpPr/>
      </dsp:nvSpPr>
      <dsp:spPr>
        <a:xfrm rot="4881251">
          <a:off x="1342948" y="5073728"/>
          <a:ext cx="1944760" cy="30761"/>
        </a:xfrm>
        <a:custGeom>
          <a:avLst/>
          <a:gdLst/>
          <a:ahLst/>
          <a:cxnLst/>
          <a:rect l="0" t="0" r="0" b="0"/>
          <a:pathLst>
            <a:path>
              <a:moveTo>
                <a:pt x="0" y="15380"/>
              </a:moveTo>
              <a:lnTo>
                <a:pt x="1944760" y="1538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E53E67-F6E5-4E01-8BBC-5FE21A017ADF}">
      <dsp:nvSpPr>
        <dsp:cNvPr id="0" name=""/>
        <dsp:cNvSpPr/>
      </dsp:nvSpPr>
      <dsp:spPr>
        <a:xfrm rot="2280400">
          <a:off x="2345227" y="4846827"/>
          <a:ext cx="2779546" cy="30761"/>
        </a:xfrm>
        <a:custGeom>
          <a:avLst/>
          <a:gdLst/>
          <a:ahLst/>
          <a:cxnLst/>
          <a:rect l="0" t="0" r="0" b="0"/>
          <a:pathLst>
            <a:path>
              <a:moveTo>
                <a:pt x="0" y="15380"/>
              </a:moveTo>
              <a:lnTo>
                <a:pt x="2779546" y="1538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E44712-1182-45BF-90C1-CA54F2C3D016}">
      <dsp:nvSpPr>
        <dsp:cNvPr id="0" name=""/>
        <dsp:cNvSpPr/>
      </dsp:nvSpPr>
      <dsp:spPr>
        <a:xfrm rot="679319">
          <a:off x="2609002" y="3980494"/>
          <a:ext cx="3179910" cy="30761"/>
        </a:xfrm>
        <a:custGeom>
          <a:avLst/>
          <a:gdLst/>
          <a:ahLst/>
          <a:cxnLst/>
          <a:rect l="0" t="0" r="0" b="0"/>
          <a:pathLst>
            <a:path>
              <a:moveTo>
                <a:pt x="0" y="15380"/>
              </a:moveTo>
              <a:lnTo>
                <a:pt x="3179910" y="1538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10F82F-DB9A-4149-8F14-7530DEB17BA4}">
      <dsp:nvSpPr>
        <dsp:cNvPr id="0" name=""/>
        <dsp:cNvSpPr/>
      </dsp:nvSpPr>
      <dsp:spPr>
        <a:xfrm rot="21102793">
          <a:off x="2621910" y="3227391"/>
          <a:ext cx="3454293" cy="30761"/>
        </a:xfrm>
        <a:custGeom>
          <a:avLst/>
          <a:gdLst/>
          <a:ahLst/>
          <a:cxnLst/>
          <a:rect l="0" t="0" r="0" b="0"/>
          <a:pathLst>
            <a:path>
              <a:moveTo>
                <a:pt x="0" y="15380"/>
              </a:moveTo>
              <a:lnTo>
                <a:pt x="3454293" y="1538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671B13-2112-4F3D-98B5-AE0236728BE3}">
      <dsp:nvSpPr>
        <dsp:cNvPr id="0" name=""/>
        <dsp:cNvSpPr/>
      </dsp:nvSpPr>
      <dsp:spPr>
        <a:xfrm rot="19804791">
          <a:off x="2382404" y="2273830"/>
          <a:ext cx="3864677" cy="30761"/>
        </a:xfrm>
        <a:custGeom>
          <a:avLst/>
          <a:gdLst/>
          <a:ahLst/>
          <a:cxnLst/>
          <a:rect l="0" t="0" r="0" b="0"/>
          <a:pathLst>
            <a:path>
              <a:moveTo>
                <a:pt x="0" y="15380"/>
              </a:moveTo>
              <a:lnTo>
                <a:pt x="3864677" y="1538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76DC61-8D7B-4DD5-9D4D-DE9C5BB55F6F}">
      <dsp:nvSpPr>
        <dsp:cNvPr id="0" name=""/>
        <dsp:cNvSpPr/>
      </dsp:nvSpPr>
      <dsp:spPr>
        <a:xfrm rot="17795853">
          <a:off x="1901785" y="2255675"/>
          <a:ext cx="1669253" cy="30761"/>
        </a:xfrm>
        <a:custGeom>
          <a:avLst/>
          <a:gdLst/>
          <a:ahLst/>
          <a:cxnLst/>
          <a:rect l="0" t="0" r="0" b="0"/>
          <a:pathLst>
            <a:path>
              <a:moveTo>
                <a:pt x="0" y="15380"/>
              </a:moveTo>
              <a:lnTo>
                <a:pt x="1669253" y="1538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41264E-87F4-435B-94C9-A420C8200CA7}">
      <dsp:nvSpPr>
        <dsp:cNvPr id="0" name=""/>
        <dsp:cNvSpPr/>
      </dsp:nvSpPr>
      <dsp:spPr>
        <a:xfrm>
          <a:off x="0" y="2020134"/>
          <a:ext cx="3110768" cy="284559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916579-0A1C-40DE-9C21-3FAA5B26FBCE}">
      <dsp:nvSpPr>
        <dsp:cNvPr id="0" name=""/>
        <dsp:cNvSpPr/>
      </dsp:nvSpPr>
      <dsp:spPr>
        <a:xfrm>
          <a:off x="1959741" y="21684"/>
          <a:ext cx="3041789" cy="1526062"/>
        </a:xfrm>
        <a:prstGeom prst="ellipse">
          <a:avLst/>
        </a:prstGeom>
        <a:solidFill>
          <a:schemeClr val="accent3">
            <a:shade val="50000"/>
            <a:hueOff val="76445"/>
            <a:satOff val="-1220"/>
            <a:lumOff val="1174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solidFill>
                <a:schemeClr val="tx1"/>
              </a:solidFill>
            </a:rPr>
            <a:t>Regulación: arts.  334 a 341 (Cap. 3º, </a:t>
          </a:r>
          <a:r>
            <a:rPr lang="es-ES" sz="1900" kern="1200" dirty="0" err="1" smtClean="0">
              <a:solidFill>
                <a:schemeClr val="tx1"/>
              </a:solidFill>
            </a:rPr>
            <a:t>Tit.I</a:t>
          </a:r>
          <a:r>
            <a:rPr lang="es-ES" sz="1900" kern="1200" dirty="0" smtClean="0">
              <a:solidFill>
                <a:schemeClr val="tx1"/>
              </a:solidFill>
            </a:rPr>
            <a:t>)</a:t>
          </a:r>
          <a:endParaRPr lang="es-ES_tradnl" sz="1900" kern="1200" dirty="0">
            <a:solidFill>
              <a:schemeClr val="tx1"/>
            </a:solidFill>
          </a:endParaRPr>
        </a:p>
      </dsp:txBody>
      <dsp:txXfrm>
        <a:off x="2405201" y="245171"/>
        <a:ext cx="2150869" cy="1079088"/>
      </dsp:txXfrm>
    </dsp:sp>
    <dsp:sp modelId="{31615ED0-205C-49E0-98E0-7E1A15FB298D}">
      <dsp:nvSpPr>
        <dsp:cNvPr id="0" name=""/>
        <dsp:cNvSpPr/>
      </dsp:nvSpPr>
      <dsp:spPr>
        <a:xfrm>
          <a:off x="5809436" y="230134"/>
          <a:ext cx="1790003" cy="1367646"/>
        </a:xfrm>
        <a:prstGeom prst="ellipse">
          <a:avLst/>
        </a:prstGeom>
        <a:solidFill>
          <a:schemeClr val="accent3">
            <a:shade val="50000"/>
            <a:hueOff val="152889"/>
            <a:satOff val="-2439"/>
            <a:lumOff val="2349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solidFill>
                <a:schemeClr val="tx1"/>
              </a:solidFill>
            </a:rPr>
            <a:t>Concepto: art. 334 CDFA</a:t>
          </a:r>
          <a:endParaRPr lang="es-ES_tradnl" sz="1900" kern="1200" dirty="0">
            <a:solidFill>
              <a:schemeClr val="tx1"/>
            </a:solidFill>
          </a:endParaRPr>
        </a:p>
      </dsp:txBody>
      <dsp:txXfrm>
        <a:off x="6071576" y="430421"/>
        <a:ext cx="1265723" cy="967072"/>
      </dsp:txXfrm>
    </dsp:sp>
    <dsp:sp modelId="{58074DED-4324-460E-8EBC-9F955727B182}">
      <dsp:nvSpPr>
        <dsp:cNvPr id="0" name=""/>
        <dsp:cNvSpPr/>
      </dsp:nvSpPr>
      <dsp:spPr>
        <a:xfrm>
          <a:off x="6008660" y="2093371"/>
          <a:ext cx="2710937" cy="1420518"/>
        </a:xfrm>
        <a:prstGeom prst="ellipse">
          <a:avLst/>
        </a:prstGeom>
        <a:solidFill>
          <a:schemeClr val="accent3">
            <a:shade val="50000"/>
            <a:hueOff val="229334"/>
            <a:satOff val="-3659"/>
            <a:lumOff val="3523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solidFill>
                <a:schemeClr val="tx1"/>
              </a:solidFill>
            </a:rPr>
            <a:t>Ámbito de aplicación: art. 335 CDFA</a:t>
          </a:r>
          <a:endParaRPr lang="es-ES_tradnl" sz="1900" kern="1200" dirty="0">
            <a:solidFill>
              <a:schemeClr val="tx1"/>
            </a:solidFill>
          </a:endParaRPr>
        </a:p>
      </dsp:txBody>
      <dsp:txXfrm>
        <a:off x="6405668" y="2301401"/>
        <a:ext cx="1916921" cy="1004458"/>
      </dsp:txXfrm>
    </dsp:sp>
    <dsp:sp modelId="{5E3A0311-2526-46E2-942D-B74BF41CEED0}">
      <dsp:nvSpPr>
        <dsp:cNvPr id="0" name=""/>
        <dsp:cNvSpPr/>
      </dsp:nvSpPr>
      <dsp:spPr>
        <a:xfrm>
          <a:off x="5652700" y="3816045"/>
          <a:ext cx="3042084" cy="1550875"/>
        </a:xfrm>
        <a:prstGeom prst="ellipse">
          <a:avLst/>
        </a:prstGeom>
        <a:solidFill>
          <a:schemeClr val="accent3">
            <a:shade val="50000"/>
            <a:hueOff val="229334"/>
            <a:satOff val="-3659"/>
            <a:lumOff val="3523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solidFill>
                <a:schemeClr val="tx1"/>
              </a:solidFill>
            </a:rPr>
            <a:t>El orden de las cosas: art. 323 y art.520 CDFA</a:t>
          </a:r>
          <a:endParaRPr lang="es-ES_tradnl" sz="1900" kern="1200" dirty="0">
            <a:solidFill>
              <a:schemeClr val="tx1"/>
            </a:solidFill>
          </a:endParaRPr>
        </a:p>
      </dsp:txBody>
      <dsp:txXfrm>
        <a:off x="6098203" y="4043165"/>
        <a:ext cx="2151078" cy="1096635"/>
      </dsp:txXfrm>
    </dsp:sp>
    <dsp:sp modelId="{0E76A85D-6DEF-4586-8F69-D11DB9F9CF44}">
      <dsp:nvSpPr>
        <dsp:cNvPr id="0" name=""/>
        <dsp:cNvSpPr/>
      </dsp:nvSpPr>
      <dsp:spPr>
        <a:xfrm>
          <a:off x="4267939" y="5657905"/>
          <a:ext cx="2188470" cy="951790"/>
        </a:xfrm>
        <a:prstGeom prst="ellipse">
          <a:avLst/>
        </a:prstGeom>
        <a:solidFill>
          <a:schemeClr val="accent3">
            <a:shade val="50000"/>
            <a:hueOff val="152889"/>
            <a:satOff val="-2439"/>
            <a:lumOff val="2349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solidFill>
                <a:schemeClr val="tx1"/>
              </a:solidFill>
            </a:rPr>
            <a:t>Efectos: art. 340 CDFA</a:t>
          </a:r>
          <a:endParaRPr lang="es-ES_tradnl" sz="1900" kern="1200" dirty="0">
            <a:solidFill>
              <a:schemeClr val="tx1"/>
            </a:solidFill>
          </a:endParaRPr>
        </a:p>
      </dsp:txBody>
      <dsp:txXfrm>
        <a:off x="4588433" y="5797291"/>
        <a:ext cx="1547482" cy="673018"/>
      </dsp:txXfrm>
    </dsp:sp>
    <dsp:sp modelId="{97AE35B5-C67A-4C88-815A-98DA5973DC1C}">
      <dsp:nvSpPr>
        <dsp:cNvPr id="0" name=""/>
        <dsp:cNvSpPr/>
      </dsp:nvSpPr>
      <dsp:spPr>
        <a:xfrm>
          <a:off x="1439471" y="6049403"/>
          <a:ext cx="2188470" cy="951790"/>
        </a:xfrm>
        <a:prstGeom prst="ellipse">
          <a:avLst/>
        </a:prstGeom>
        <a:solidFill>
          <a:schemeClr val="accent3">
            <a:shade val="50000"/>
            <a:hueOff val="76445"/>
            <a:satOff val="-1220"/>
            <a:lumOff val="1174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solidFill>
                <a:schemeClr val="tx1"/>
              </a:solidFill>
            </a:rPr>
            <a:t>No opera: renuncia (art. 341 CDFA).</a:t>
          </a:r>
          <a:endParaRPr lang="es-ES_tradnl" sz="1900" kern="1200" dirty="0">
            <a:solidFill>
              <a:schemeClr val="tx1"/>
            </a:solidFill>
          </a:endParaRPr>
        </a:p>
      </dsp:txBody>
      <dsp:txXfrm>
        <a:off x="1759965" y="6188789"/>
        <a:ext cx="1547482" cy="6730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88E00-FA12-4710-A8E3-2142052E5DF8}">
      <dsp:nvSpPr>
        <dsp:cNvPr id="0" name=""/>
        <dsp:cNvSpPr/>
      </dsp:nvSpPr>
      <dsp:spPr>
        <a:xfrm rot="10800000">
          <a:off x="1864792" y="567"/>
          <a:ext cx="6080760" cy="1332688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7679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Sucesiones voluntarias: art. 336 CDFA</a:t>
          </a:r>
          <a:endParaRPr lang="es-ES_tradnl" sz="1800" kern="1200" dirty="0"/>
        </a:p>
      </dsp:txBody>
      <dsp:txXfrm rot="10800000">
        <a:off x="2197964" y="567"/>
        <a:ext cx="5747588" cy="1332688"/>
      </dsp:txXfrm>
    </dsp:sp>
    <dsp:sp modelId="{EEE07930-B07A-4840-B0AB-62C43B98578A}">
      <dsp:nvSpPr>
        <dsp:cNvPr id="0" name=""/>
        <dsp:cNvSpPr/>
      </dsp:nvSpPr>
      <dsp:spPr>
        <a:xfrm>
          <a:off x="1198447" y="567"/>
          <a:ext cx="1332688" cy="133268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9387DE6-512C-4B61-910D-03831743432D}">
      <dsp:nvSpPr>
        <dsp:cNvPr id="0" name=""/>
        <dsp:cNvSpPr/>
      </dsp:nvSpPr>
      <dsp:spPr>
        <a:xfrm rot="10800000">
          <a:off x="1864792" y="1731074"/>
          <a:ext cx="6080760" cy="1332688"/>
        </a:xfrm>
        <a:prstGeom prst="homePlat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7679" tIns="83820" rIns="156464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Sucesión legal: art. 338 CDFA</a:t>
          </a:r>
        </a:p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s-ES" sz="1700" kern="1200" dirty="0" smtClean="0"/>
            <a:t>Descendientes: </a:t>
          </a:r>
          <a:r>
            <a:rPr lang="es-ES" sz="1700" kern="1200" dirty="0" smtClean="0">
              <a:hlinkClick xmlns:r="http://schemas.openxmlformats.org/officeDocument/2006/relationships" r:id="rId2"/>
            </a:rPr>
            <a:t>caso 1</a:t>
          </a:r>
          <a:r>
            <a:rPr lang="es-ES" sz="1700" kern="1200" dirty="0" smtClean="0"/>
            <a:t>. </a:t>
          </a:r>
          <a:r>
            <a:rPr lang="es-ES" sz="1700" kern="1200" dirty="0" smtClean="0">
              <a:hlinkClick xmlns:r="http://schemas.openxmlformats.org/officeDocument/2006/relationships" r:id="rId3"/>
            </a:rPr>
            <a:t>caso 2</a:t>
          </a:r>
          <a:endParaRPr lang="es-ES_tradnl" sz="14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Colaterales</a:t>
          </a:r>
          <a:r>
            <a:rPr lang="es-ES" sz="1700" kern="1200" dirty="0" smtClean="0">
              <a:hlinkClick xmlns:r="http://schemas.openxmlformats.org/officeDocument/2006/relationships" r:id="rId4" action="ppaction://hlinkfile"/>
            </a:rPr>
            <a:t>: </a:t>
          </a:r>
          <a:r>
            <a:rPr lang="es-ES" sz="1700" kern="1200" dirty="0" smtClean="0">
              <a:hlinkClick xmlns:r="http://schemas.openxmlformats.org/officeDocument/2006/relationships" r:id="rId5"/>
            </a:rPr>
            <a:t>caso 3. </a:t>
          </a:r>
          <a:r>
            <a:rPr lang="es-ES" sz="1700" kern="1200" dirty="0" smtClean="0">
              <a:hlinkClick xmlns:r="http://schemas.openxmlformats.org/officeDocument/2006/relationships" r:id="rId6"/>
            </a:rPr>
            <a:t>caso 4</a:t>
          </a:r>
          <a:endParaRPr lang="es-ES_tradnl" sz="1700" kern="1200" dirty="0"/>
        </a:p>
      </dsp:txBody>
      <dsp:txXfrm rot="10800000">
        <a:off x="2197964" y="1731074"/>
        <a:ext cx="5747588" cy="1332688"/>
      </dsp:txXfrm>
    </dsp:sp>
    <dsp:sp modelId="{45FCEEBF-1176-4E7C-B330-9701E4BB7DF9}">
      <dsp:nvSpPr>
        <dsp:cNvPr id="0" name=""/>
        <dsp:cNvSpPr/>
      </dsp:nvSpPr>
      <dsp:spPr>
        <a:xfrm>
          <a:off x="1198447" y="1731074"/>
          <a:ext cx="1332688" cy="1332688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DA0FEA6-BC68-4060-AC16-BDD11BE41594}">
      <dsp:nvSpPr>
        <dsp:cNvPr id="0" name=""/>
        <dsp:cNvSpPr/>
      </dsp:nvSpPr>
      <dsp:spPr>
        <a:xfrm rot="10800000">
          <a:off x="1864792" y="3461580"/>
          <a:ext cx="6080760" cy="1332688"/>
        </a:xfrm>
        <a:prstGeom prst="homePlat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7679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En la Legítima: art. 339 CDFA</a:t>
          </a:r>
          <a:endParaRPr lang="es-ES_tradnl" sz="1800" kern="1200" dirty="0"/>
        </a:p>
      </dsp:txBody>
      <dsp:txXfrm rot="10800000">
        <a:off x="2197964" y="3461580"/>
        <a:ext cx="5747588" cy="1332688"/>
      </dsp:txXfrm>
    </dsp:sp>
    <dsp:sp modelId="{3FD85846-32D0-4B0A-8C2A-7A72C3CA5766}">
      <dsp:nvSpPr>
        <dsp:cNvPr id="0" name=""/>
        <dsp:cNvSpPr/>
      </dsp:nvSpPr>
      <dsp:spPr>
        <a:xfrm>
          <a:off x="1198447" y="3461580"/>
          <a:ext cx="1332688" cy="1332688"/>
        </a:xfrm>
        <a:prstGeom prst="ellipse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7000" r="-67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F9D5129-6C20-4EC9-A4CE-AF79822F958D}">
      <dsp:nvSpPr>
        <dsp:cNvPr id="0" name=""/>
        <dsp:cNvSpPr/>
      </dsp:nvSpPr>
      <dsp:spPr>
        <a:xfrm rot="10800000">
          <a:off x="1864792" y="5192087"/>
          <a:ext cx="6080760" cy="1332688"/>
        </a:xfrm>
        <a:prstGeom prst="homePlat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7679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Sucesión paccionada:  art. 337 y art. 387 CDFA</a:t>
          </a:r>
          <a:endParaRPr lang="es-ES_tradnl" sz="2400" kern="1200" dirty="0"/>
        </a:p>
      </dsp:txBody>
      <dsp:txXfrm rot="10800000">
        <a:off x="2197964" y="5192087"/>
        <a:ext cx="5747588" cy="1332688"/>
      </dsp:txXfrm>
    </dsp:sp>
    <dsp:sp modelId="{C842B8F0-478B-4079-8E7E-2FC438D43854}">
      <dsp:nvSpPr>
        <dsp:cNvPr id="0" name=""/>
        <dsp:cNvSpPr/>
      </dsp:nvSpPr>
      <dsp:spPr>
        <a:xfrm>
          <a:off x="1198447" y="5192087"/>
          <a:ext cx="1332688" cy="1332688"/>
        </a:xfrm>
        <a:prstGeom prst="ellipse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B8DB1-FC1B-4200-85F3-739DA80312E0}" type="datetimeFigureOut">
              <a:rPr lang="es-ES_tradnl" smtClean="0"/>
              <a:t>17/04/2023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4446A-95BE-49C1-A2C2-BACA344722A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54363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83BEE-5D72-4EDB-B03F-E3CF11BA8660}" type="datetimeFigureOut">
              <a:rPr lang="es-ES_tradnl" smtClean="0"/>
              <a:t>17/04/2023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F598F-0590-4857-88FF-91CB8AEC795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94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CF45F-E9BD-41DF-A209-DF30A0202C7D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66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B95C-EFA9-4E06-B910-EC6F55003D25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170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C10E3-598D-4047-95F6-E9F4C83CAD8C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548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7ADA-AF8E-4B85-97FD-4FE7C1583266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55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D893-5D7F-4796-B62E-6366C83C46EE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2716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9A551-B057-40CF-BDE0-B9D1C497CF84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226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90567-CA9D-473F-9FAD-123A89CB28AE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71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F8ED-1B9E-4EDA-B078-15ECC5823415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041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96B55-45F2-4E6E-9D8D-38E626D304BC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71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FBD16-40CA-4DAD-A133-3EED27B1F4BF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893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A60F-1D1F-4ED0-9BA9-C58EE933833E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6769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16794-F823-45E8-A365-87AF329ABE45}" type="datetime1">
              <a:rPr lang="es-ES_tradnl" smtClean="0"/>
              <a:t>17/04/2023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180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23.jp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slide" Target="slide15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29.jp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jpg"/><Relationship Id="rId4" Type="http://schemas.openxmlformats.org/officeDocument/2006/relationships/image" Target="../media/image3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40.jp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8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diagramLayout" Target="../diagrams/layout4.xml"/><Relationship Id="rId7" Type="http://schemas.openxmlformats.org/officeDocument/2006/relationships/image" Target="../media/image9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diagramLayout" Target="../diagrams/layout5.xml"/><Relationship Id="rId7" Type="http://schemas.openxmlformats.org/officeDocument/2006/relationships/image" Target="../media/image10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7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6608385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2" name="AutoShape 4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155575" y="-4651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" name="AutoShape 6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307975" y="-3127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-27384"/>
            <a:ext cx="437673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637"/>
            <a:ext cx="5148064" cy="37798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11 Elipse"/>
          <p:cNvSpPr/>
          <p:nvPr/>
        </p:nvSpPr>
        <p:spPr>
          <a:xfrm>
            <a:off x="4427985" y="3140968"/>
            <a:ext cx="4664768" cy="33843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fenómeno sucesorio: Cuestiones generales</a:t>
            </a:r>
            <a:endParaRPr lang="es-ES_tradn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691680" y="6093296"/>
            <a:ext cx="38884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Carmen </a:t>
            </a:r>
            <a:r>
              <a:rPr lang="es-ES" sz="1700" cap="sm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Bayod</a:t>
            </a:r>
            <a:r>
              <a:rPr lang="es-ES" sz="17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López</a:t>
            </a:r>
          </a:p>
          <a:p>
            <a:pPr algn="ctr"/>
            <a:r>
              <a:rPr lang="es-E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Catedrática de Derecho civil</a:t>
            </a:r>
            <a:endParaRPr lang="es-ES_tradnl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9816" y="5648615"/>
            <a:ext cx="720080" cy="752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22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-2738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/>
              <a:t>La sustitución legal: Los casos</a:t>
            </a:r>
            <a:endParaRPr lang="es-ES_tradnl" sz="2000" b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10</a:t>
            </a:fld>
            <a:endParaRPr lang="es-ES_tradnl"/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84635249"/>
              </p:ext>
            </p:extLst>
          </p:nvPr>
        </p:nvGraphicFramePr>
        <p:xfrm>
          <a:off x="0" y="332656"/>
          <a:ext cx="9144000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048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EE07930-B07A-4840-B0AB-62C43B985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3F88E00-FA12-4710-A8E3-2142052E5D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5FCEEBF-1176-4E7C-B330-9701E4BB7D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9387DE6-512C-4B61-910D-0383174343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FD85846-32D0-4B0A-8C2A-7A72C3CA57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DA0FEA6-BC68-4060-AC16-BDD11BE415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842B8F0-478B-4079-8E7E-2FC438D43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F9D5129-6C20-4EC9-A4CE-AF79822F95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10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139700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>
              <a:latin typeface="Arial" panose="020B0604020202020204" pitchFamily="34" charset="0"/>
            </a:endParaRPr>
          </a:p>
        </p:txBody>
      </p:sp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179388" y="644525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/>
              <a:t>©cbayod</a:t>
            </a:r>
            <a:endParaRPr lang="es-ES_tradnl" altLang="es-ES" sz="120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</p:spPr>
        <p:txBody>
          <a:bodyPr/>
          <a:lstStyle/>
          <a:p>
            <a:pPr lvl="0" algn="l" rtl="0">
              <a:buChar char="•"/>
            </a:pPr>
            <a:endParaRPr lang="es-ES" sz="1600" dirty="0"/>
          </a:p>
        </p:txBody>
      </p:sp>
      <p:sp>
        <p:nvSpPr>
          <p:cNvPr id="2" name="Rectángulo 1"/>
          <p:cNvSpPr/>
          <p:nvPr/>
        </p:nvSpPr>
        <p:spPr>
          <a:xfrm>
            <a:off x="0" y="548680"/>
            <a:ext cx="9144000" cy="6309319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18177462"/>
              </p:ext>
            </p:extLst>
          </p:nvPr>
        </p:nvGraphicFramePr>
        <p:xfrm>
          <a:off x="0" y="1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544616" y="273422"/>
            <a:ext cx="3779912" cy="923330"/>
          </a:xfrm>
          <a:prstGeom prst="rect">
            <a:avLst/>
          </a:prstGeom>
          <a:solidFill>
            <a:srgbClr val="C00000"/>
          </a:solidFill>
          <a:ln w="28575">
            <a:solidFill>
              <a:schemeClr val="bg2">
                <a:lumMod val="50000"/>
              </a:schemeClr>
            </a:solidFill>
          </a:ln>
          <a:scene3d>
            <a:camera prst="isometricOffAxis2Left"/>
            <a:lightRig rig="threePt" dir="t"/>
          </a:scene3d>
          <a:sp3d>
            <a:bevelT w="165100" prst="coolSlant"/>
          </a:sp3d>
        </p:spPr>
        <p:txBody>
          <a:bodyPr wrap="square" rtlCol="0" anchor="ctr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El derecho de transmisión o sucesión </a:t>
            </a:r>
            <a:r>
              <a:rPr lang="es-ES" i="1" dirty="0" smtClean="0">
                <a:solidFill>
                  <a:schemeClr val="bg1"/>
                </a:solidFill>
              </a:rPr>
              <a:t>iure </a:t>
            </a:r>
            <a:r>
              <a:rPr lang="es-ES" i="1" dirty="0" err="1" smtClean="0">
                <a:solidFill>
                  <a:schemeClr val="bg1"/>
                </a:solidFill>
              </a:rPr>
              <a:t>transmissionis</a:t>
            </a:r>
            <a:endParaRPr lang="es-ES" i="1" dirty="0" smtClean="0">
              <a:solidFill>
                <a:schemeClr val="bg1"/>
              </a:solidFill>
            </a:endParaRPr>
          </a:p>
          <a:p>
            <a:endParaRPr lang="es-ES" i="1" dirty="0">
              <a:solidFill>
                <a:schemeClr val="bg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470174"/>
            <a:ext cx="3528392" cy="3831034"/>
          </a:xfrm>
          <a:prstGeom prst="ellipse">
            <a:avLst/>
          </a:prstGeom>
          <a:ln>
            <a:noFill/>
          </a:ln>
          <a:effectLst>
            <a:reflection blurRad="6350" stA="50000" endA="295" endPos="92000" dist="101600" dir="5400000" sy="-100000" algn="bl" rotWithShape="0"/>
            <a:softEdge rad="11250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57550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005C09E-2F7F-4D0F-89FC-08B74A467C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46234DC-E680-41EC-8909-645201ABDA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99CF38-E8FC-4F82-A270-ADE53772C6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A9BF906-D023-44E3-9A2B-18484E8028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9F6092-C839-403A-BB22-54EE039745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4DB8CF5-52D5-499C-AC9A-09AE4F555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785A1C3-91FA-4FC6-8DAE-D0CED9F51F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93B2F0E-BC2C-423D-A357-657F51D045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1AD5957-6D9D-461E-8680-805FF93157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D0981F-62F9-4D04-A5DB-D1B840E05E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455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/>
              <a:t>Derecho de transmisión </a:t>
            </a:r>
            <a:r>
              <a:rPr lang="es-ES" sz="2000" b="1" i="1" dirty="0" smtClean="0"/>
              <a:t>versus</a:t>
            </a:r>
            <a:r>
              <a:rPr lang="es-ES" sz="2000" b="1" dirty="0" smtClean="0"/>
              <a:t> sustitución legal</a:t>
            </a:r>
            <a:endParaRPr lang="es-ES_tradnl" sz="2000" b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12</a:t>
            </a:fld>
            <a:endParaRPr lang="es-ES_tradnl"/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77309761"/>
              </p:ext>
            </p:extLst>
          </p:nvPr>
        </p:nvGraphicFramePr>
        <p:xfrm>
          <a:off x="0" y="404664"/>
          <a:ext cx="9108504" cy="645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Botón de acción: Hacia delante o Siguiente 1">
            <a:hlinkClick r:id="rId7" action="ppaction://hlinksldjump" highlightClick="1"/>
          </p:cNvPr>
          <p:cNvSpPr/>
          <p:nvPr/>
        </p:nvSpPr>
        <p:spPr>
          <a:xfrm>
            <a:off x="8748464" y="6453336"/>
            <a:ext cx="395536" cy="390326"/>
          </a:xfrm>
          <a:prstGeom prst="actionButtonForwardNex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89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DD2F3B7-A53A-43B1-93AE-4779AF925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A1DE0E-A6D2-4F7A-9616-69FEE685DB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84BE792-69BC-4F52-999A-63427315B0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105C2F3-B12D-483A-B608-35B35A0CC5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78B8DC9-5B5E-4F53-AB9C-26284E350D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AB19C49-81F0-4067-AD23-B371B5CDD9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C12939C-3498-4455-8A31-49925C72B2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828480-5E8F-485D-864F-D0376D868D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874284A-2113-49FA-BE1C-2F72DE6112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FC3A103-5366-4D2D-96A5-5C8254A0C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0168BBD-074B-4812-9F11-FDE22700DA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B6A2D9-54F3-4C33-A23D-5EF711B14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10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13</a:t>
            </a:fld>
            <a:endParaRPr lang="es-ES_tradnl" dirty="0"/>
          </a:p>
        </p:txBody>
      </p:sp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152399" y="152400"/>
            <a:ext cx="1522387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-3226" y="-252488"/>
            <a:ext cx="9147226" cy="6858000"/>
            <a:chOff x="1885" y="7634"/>
            <a:chExt cx="8507" cy="7225"/>
          </a:xfrm>
        </p:grpSpPr>
        <p:sp>
          <p:nvSpPr>
            <p:cNvPr id="6" name="AutoShape 26"/>
            <p:cNvSpPr>
              <a:spLocks noChangeAspect="1" noChangeArrowheads="1" noTextEdit="1"/>
            </p:cNvSpPr>
            <p:nvPr/>
          </p:nvSpPr>
          <p:spPr bwMode="auto">
            <a:xfrm>
              <a:off x="1885" y="7634"/>
              <a:ext cx="8504" cy="7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" name="Text Box 25"/>
            <p:cNvSpPr txBox="1">
              <a:spLocks noChangeArrowheads="1"/>
            </p:cNvSpPr>
            <p:nvPr/>
          </p:nvSpPr>
          <p:spPr bwMode="auto">
            <a:xfrm>
              <a:off x="2528" y="9388"/>
              <a:ext cx="16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62179" tIns="31090" rIns="62179" bIns="3109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r>
                <a:rPr kumimoji="0" lang="es-ES" altLang="es-E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†</a:t>
              </a: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(Causante)</a:t>
              </a:r>
              <a:endParaRPr kumimoji="0" lang="es-ES" alt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1888" y="9711"/>
              <a:ext cx="4655" cy="2621"/>
              <a:chOff x="872" y="1147"/>
              <a:chExt cx="2727" cy="1535"/>
            </a:xfrm>
          </p:grpSpPr>
          <p:sp>
            <p:nvSpPr>
              <p:cNvPr id="25" name="Line 24"/>
              <p:cNvSpPr>
                <a:spLocks noChangeShapeType="1"/>
              </p:cNvSpPr>
              <p:nvPr/>
            </p:nvSpPr>
            <p:spPr bwMode="auto">
              <a:xfrm>
                <a:off x="1610" y="1172"/>
                <a:ext cx="1814" cy="106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" name="Line 23"/>
              <p:cNvSpPr>
                <a:spLocks noChangeShapeType="1"/>
              </p:cNvSpPr>
              <p:nvPr/>
            </p:nvSpPr>
            <p:spPr bwMode="auto">
              <a:xfrm>
                <a:off x="1610" y="1147"/>
                <a:ext cx="45" cy="10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" name="Text Box 22"/>
              <p:cNvSpPr txBox="1">
                <a:spLocks noChangeArrowheads="1"/>
              </p:cNvSpPr>
              <p:nvPr/>
            </p:nvSpPr>
            <p:spPr bwMode="auto">
              <a:xfrm>
                <a:off x="1247" y="2279"/>
                <a:ext cx="602" cy="4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2179" tIns="31090" rIns="62179" bIns="310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B† </a:t>
                </a:r>
                <a:endPara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Premuere u otras.</a:t>
                </a:r>
                <a:endPara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" name="Line 21"/>
              <p:cNvSpPr>
                <a:spLocks noChangeShapeType="1"/>
              </p:cNvSpPr>
              <p:nvPr/>
            </p:nvSpPr>
            <p:spPr bwMode="auto">
              <a:xfrm flipH="1">
                <a:off x="1020" y="1175"/>
                <a:ext cx="584" cy="101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" name="Text Box 20"/>
              <p:cNvSpPr txBox="1">
                <a:spLocks noChangeArrowheads="1"/>
              </p:cNvSpPr>
              <p:nvPr/>
            </p:nvSpPr>
            <p:spPr bwMode="auto">
              <a:xfrm>
                <a:off x="872" y="2246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2179" tIns="31090" rIns="62179" bIns="310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</a:t>
                </a:r>
                <a:endParaRPr kumimoji="0" lang="es-ES" altLang="es-E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" name="Text Box 19"/>
              <p:cNvSpPr txBox="1">
                <a:spLocks noChangeArrowheads="1"/>
              </p:cNvSpPr>
              <p:nvPr/>
            </p:nvSpPr>
            <p:spPr bwMode="auto">
              <a:xfrm>
                <a:off x="3379" y="2234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2179" tIns="31090" rIns="62179" bIns="310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</a:t>
                </a:r>
                <a:endParaRPr kumimoji="0" lang="es-ES" altLang="es-E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2972" y="12186"/>
              <a:ext cx="3036" cy="1827"/>
              <a:chOff x="1507" y="2597"/>
              <a:chExt cx="1779" cy="1070"/>
            </a:xfrm>
          </p:grpSpPr>
          <p:sp>
            <p:nvSpPr>
              <p:cNvPr id="21" name="Line 17"/>
              <p:cNvSpPr>
                <a:spLocks noChangeShapeType="1"/>
              </p:cNvSpPr>
              <p:nvPr/>
            </p:nvSpPr>
            <p:spPr bwMode="auto">
              <a:xfrm flipH="1">
                <a:off x="1610" y="2597"/>
                <a:ext cx="454" cy="5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" name="Line 16"/>
              <p:cNvSpPr>
                <a:spLocks noChangeShapeType="1"/>
              </p:cNvSpPr>
              <p:nvPr/>
            </p:nvSpPr>
            <p:spPr bwMode="auto">
              <a:xfrm>
                <a:off x="2064" y="2597"/>
                <a:ext cx="498" cy="5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" name="Text Box 15"/>
              <p:cNvSpPr txBox="1">
                <a:spLocks noChangeArrowheads="1"/>
              </p:cNvSpPr>
              <p:nvPr/>
            </p:nvSpPr>
            <p:spPr bwMode="auto">
              <a:xfrm>
                <a:off x="1507" y="3244"/>
                <a:ext cx="620" cy="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2179" tIns="31090" rIns="62179" bIns="310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M,</a:t>
                </a:r>
                <a:endParaRPr kumimoji="0" lang="es-ES" altLang="es-E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Repudia B</a:t>
                </a:r>
                <a:endParaRPr kumimoji="0" lang="es-ES" altLang="es-E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Text Box 14"/>
              <p:cNvSpPr txBox="1">
                <a:spLocks noChangeArrowheads="1"/>
              </p:cNvSpPr>
              <p:nvPr/>
            </p:nvSpPr>
            <p:spPr bwMode="auto">
              <a:xfrm>
                <a:off x="2459" y="3199"/>
                <a:ext cx="827" cy="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2179" tIns="31090" rIns="62179" bIns="310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N, </a:t>
                </a:r>
                <a:endParaRPr kumimoji="0" lang="es-ES" altLang="es-E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es indigno respecto de B</a:t>
                </a:r>
                <a:endParaRPr kumimoji="0" lang="es-ES" altLang="es-E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De B</a:t>
                </a:r>
                <a:endParaRPr kumimoji="0" lang="es-ES" altLang="es-ES" sz="1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7096" y="7900"/>
              <a:ext cx="2839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62179" tIns="31090" rIns="62179" bIns="3109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Sustitución legal</a:t>
              </a:r>
              <a:endPara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Arts. 334 a 341 CDFA.</a:t>
              </a:r>
              <a:endPara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Su función</a:t>
              </a:r>
              <a:endPara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Diferencias con el</a:t>
              </a:r>
              <a:r>
                <a:rPr kumimoji="0" lang="es-ES" altLang="es-ES" sz="16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s-ES" altLang="es-ES" sz="16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ius</a:t>
              </a:r>
              <a:r>
                <a:rPr kumimoji="0" lang="es-ES" altLang="es-ES" sz="16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s-ES" altLang="es-ES" sz="16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delationis</a:t>
              </a:r>
              <a:r>
                <a:rPr kumimoji="0" lang="es-ES" altLang="es-ES" sz="16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.</a:t>
              </a:r>
              <a:endParaRPr kumimoji="0" lang="es-ES" alt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7035" y="11596"/>
              <a:ext cx="2788" cy="2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2179" tIns="31090" rIns="62179" bIns="3109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• </a:t>
              </a:r>
              <a:r>
                <a: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 y N son sustitutos legales de B</a:t>
              </a:r>
              <a:endParaRPr kumimoji="0" lang="es-ES" alt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•  La sustitución legal es un derecho propio, un llamamiento previsto en la ley</a:t>
              </a:r>
              <a:endParaRPr kumimoji="0" lang="es-ES" alt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• No está (como el </a:t>
              </a:r>
              <a:r>
                <a:rPr kumimoji="0" lang="es-ES" altLang="es-ES" sz="14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ius</a:t>
              </a:r>
              <a:r>
                <a:rPr kumimoji="0" lang="es-ES" altLang="es-ES" sz="1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s-ES" altLang="es-ES" sz="14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delationis</a:t>
              </a:r>
              <a:r>
                <a: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) en la herencia de B,</a:t>
              </a:r>
              <a:endParaRPr kumimoji="0" lang="es-ES" alt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• Por ello han podido repudiar la herencia de B, o ser indignos o estar desheredados por B; y pueden adir la herencia de A, al darse los requisitos de los arts. 334 y ss. CDFA.</a:t>
              </a:r>
              <a:endParaRPr kumimoji="0" lang="es-ES" alt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2" name="Group 8"/>
            <p:cNvGrpSpPr>
              <a:grpSpLocks/>
            </p:cNvGrpSpPr>
            <p:nvPr/>
          </p:nvGrpSpPr>
          <p:grpSpPr bwMode="auto">
            <a:xfrm>
              <a:off x="4696" y="9758"/>
              <a:ext cx="5696" cy="1915"/>
              <a:chOff x="2517" y="1175"/>
              <a:chExt cx="3337" cy="1121"/>
            </a:xfrm>
          </p:grpSpPr>
          <p:sp>
            <p:nvSpPr>
              <p:cNvPr id="19" name="Line 10"/>
              <p:cNvSpPr>
                <a:spLocks noChangeShapeType="1"/>
              </p:cNvSpPr>
              <p:nvPr/>
            </p:nvSpPr>
            <p:spPr bwMode="auto">
              <a:xfrm flipV="1">
                <a:off x="2517" y="1424"/>
                <a:ext cx="1552" cy="872"/>
              </a:xfrm>
              <a:prstGeom prst="line">
                <a:avLst/>
              </a:prstGeom>
              <a:noFill/>
              <a:ln w="9525">
                <a:solidFill>
                  <a:srgbClr val="FF66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" name="Text Box 9"/>
              <p:cNvSpPr txBox="1">
                <a:spLocks noChangeArrowheads="1"/>
              </p:cNvSpPr>
              <p:nvPr/>
            </p:nvSpPr>
            <p:spPr bwMode="auto">
              <a:xfrm>
                <a:off x="4137" y="1175"/>
                <a:ext cx="1717" cy="5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2179" tIns="31090" rIns="62179" bIns="310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No tiene viudedad </a:t>
                </a: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en los bienes</a:t>
                </a:r>
                <a:endPara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que sus hijos reciban de la herencia</a:t>
                </a:r>
                <a:endPara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de A: </a:t>
                </a:r>
                <a:r>
                  <a:rPr kumimoji="0" lang="es-ES" altLang="es-ES" sz="14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nunca ha estado la delación en </a:t>
                </a:r>
                <a:endParaRPr kumimoji="0" lang="es-ES" altLang="es-ES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el patrimonio de B </a:t>
                </a:r>
                <a:endParaRPr kumimoji="0" lang="es-ES" altLang="es-ES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3" name="Group 2"/>
            <p:cNvGrpSpPr>
              <a:grpSpLocks/>
            </p:cNvGrpSpPr>
            <p:nvPr/>
          </p:nvGrpSpPr>
          <p:grpSpPr bwMode="auto">
            <a:xfrm>
              <a:off x="3796" y="11500"/>
              <a:ext cx="2207" cy="792"/>
              <a:chOff x="1886" y="2292"/>
              <a:chExt cx="883" cy="317"/>
            </a:xfrm>
          </p:grpSpPr>
          <p:grpSp>
            <p:nvGrpSpPr>
              <p:cNvPr id="14" name="Group 5"/>
              <p:cNvGrpSpPr>
                <a:grpSpLocks/>
              </p:cNvGrpSpPr>
              <p:nvPr/>
            </p:nvGrpSpPr>
            <p:grpSpPr bwMode="auto">
              <a:xfrm>
                <a:off x="1886" y="2370"/>
                <a:ext cx="450" cy="136"/>
                <a:chOff x="1886" y="1661"/>
                <a:chExt cx="450" cy="136"/>
              </a:xfrm>
            </p:grpSpPr>
            <p:sp>
              <p:nvSpPr>
                <p:cNvPr id="17" name="Oval 7"/>
                <p:cNvSpPr>
                  <a:spLocks noChangeArrowheads="1"/>
                </p:cNvSpPr>
                <p:nvPr/>
              </p:nvSpPr>
              <p:spPr bwMode="auto">
                <a:xfrm>
                  <a:off x="2018" y="1661"/>
                  <a:ext cx="318" cy="13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18" name="Oval 6"/>
                <p:cNvSpPr>
                  <a:spLocks noChangeArrowheads="1"/>
                </p:cNvSpPr>
                <p:nvPr/>
              </p:nvSpPr>
              <p:spPr bwMode="auto">
                <a:xfrm>
                  <a:off x="1886" y="1661"/>
                  <a:ext cx="223" cy="13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  <p:sp>
            <p:nvSpPr>
              <p:cNvPr id="15" name="Text Box 4"/>
              <p:cNvSpPr txBox="1">
                <a:spLocks noChangeArrowheads="1"/>
              </p:cNvSpPr>
              <p:nvPr/>
            </p:nvSpPr>
            <p:spPr bwMode="auto">
              <a:xfrm>
                <a:off x="2381" y="2292"/>
                <a:ext cx="388" cy="3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</a:t>
                </a:r>
                <a:endParaRPr kumimoji="0" lang="es-ES" altLang="es-ES" sz="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cónyuge</a:t>
                </a:r>
                <a:endPara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" name="Oval 3"/>
              <p:cNvSpPr>
                <a:spLocks noChangeArrowheads="1"/>
              </p:cNvSpPr>
              <p:nvPr/>
            </p:nvSpPr>
            <p:spPr bwMode="auto">
              <a:xfrm>
                <a:off x="2018" y="2370"/>
                <a:ext cx="226" cy="136"/>
              </a:xfrm>
              <a:prstGeom prst="ellipse">
                <a:avLst/>
              </a:pr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31" name="Botón de acción: Comienzo 30">
            <a:hlinkClick r:id="rId2" action="ppaction://hlinksldjump" highlightClick="1"/>
          </p:cNvPr>
          <p:cNvSpPr/>
          <p:nvPr/>
        </p:nvSpPr>
        <p:spPr>
          <a:xfrm>
            <a:off x="13196" y="6525344"/>
            <a:ext cx="346556" cy="342078"/>
          </a:xfrm>
          <a:prstGeom prst="actionButtonBeginning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080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14</a:t>
            </a:fld>
            <a:endParaRPr lang="es-ES_tradnl" dirty="0"/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0" y="0"/>
            <a:ext cx="9144000" cy="6812158"/>
            <a:chOff x="2387" y="-418"/>
            <a:chExt cx="11271" cy="8916"/>
          </a:xfrm>
        </p:grpSpPr>
        <p:sp>
          <p:nvSpPr>
            <p:cNvPr id="6" name="AutoShape 30"/>
            <p:cNvSpPr>
              <a:spLocks noChangeAspect="1" noChangeArrowheads="1" noTextEdit="1"/>
            </p:cNvSpPr>
            <p:nvPr/>
          </p:nvSpPr>
          <p:spPr bwMode="auto">
            <a:xfrm>
              <a:off x="2387" y="-418"/>
              <a:ext cx="11271" cy="8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" name="Text Box 29"/>
            <p:cNvSpPr txBox="1">
              <a:spLocks noChangeArrowheads="1"/>
            </p:cNvSpPr>
            <p:nvPr/>
          </p:nvSpPr>
          <p:spPr bwMode="auto">
            <a:xfrm>
              <a:off x="4015" y="360"/>
              <a:ext cx="1528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58522" tIns="29261" rIns="58522" bIns="29261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 †(1ºCausante)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8" name="Group 22"/>
            <p:cNvGrpSpPr>
              <a:grpSpLocks/>
            </p:cNvGrpSpPr>
            <p:nvPr/>
          </p:nvGrpSpPr>
          <p:grpSpPr bwMode="auto">
            <a:xfrm>
              <a:off x="3131" y="1013"/>
              <a:ext cx="5876" cy="3165"/>
              <a:chOff x="816" y="754"/>
              <a:chExt cx="2783" cy="1477"/>
            </a:xfrm>
          </p:grpSpPr>
          <p:sp>
            <p:nvSpPr>
              <p:cNvPr id="29" name="Line 28"/>
              <p:cNvSpPr>
                <a:spLocks noChangeShapeType="1"/>
              </p:cNvSpPr>
              <p:nvPr/>
            </p:nvSpPr>
            <p:spPr bwMode="auto">
              <a:xfrm>
                <a:off x="1655" y="754"/>
                <a:ext cx="1769" cy="77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" name="Line 27"/>
              <p:cNvSpPr>
                <a:spLocks noChangeShapeType="1"/>
              </p:cNvSpPr>
              <p:nvPr/>
            </p:nvSpPr>
            <p:spPr bwMode="auto">
              <a:xfrm>
                <a:off x="1655" y="754"/>
                <a:ext cx="0" cy="72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1" name="Text Box 26"/>
              <p:cNvSpPr txBox="1">
                <a:spLocks noChangeArrowheads="1"/>
              </p:cNvSpPr>
              <p:nvPr/>
            </p:nvSpPr>
            <p:spPr bwMode="auto">
              <a:xfrm>
                <a:off x="1247" y="1570"/>
                <a:ext cx="602" cy="6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58522" tIns="29261" rIns="58522" bIns="2926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B†</a:t>
                </a:r>
                <a:r>
                  <a:rPr kumimoji="0" lang="es-ES" altLang="es-ES" sz="11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kumimoji="0" lang="es-ES" altLang="es-ES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2ª causante</a:t>
                </a:r>
                <a:endPara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Transmitente</a:t>
                </a:r>
                <a:endPara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Muere  sin aceptar ni repudiar</a:t>
                </a:r>
                <a:endPara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" name="Line 25"/>
              <p:cNvSpPr>
                <a:spLocks noChangeShapeType="1"/>
              </p:cNvSpPr>
              <p:nvPr/>
            </p:nvSpPr>
            <p:spPr bwMode="auto">
              <a:xfrm flipH="1">
                <a:off x="872" y="754"/>
                <a:ext cx="783" cy="8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3" name="Text Box 24"/>
              <p:cNvSpPr txBox="1">
                <a:spLocks noChangeArrowheads="1"/>
              </p:cNvSpPr>
              <p:nvPr/>
            </p:nvSpPr>
            <p:spPr bwMode="auto">
              <a:xfrm>
                <a:off x="816" y="164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58522" tIns="29261" rIns="58522" bIns="2926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</a:t>
                </a:r>
                <a:endPara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" name="Text Box 23"/>
              <p:cNvSpPr txBox="1">
                <a:spLocks noChangeArrowheads="1"/>
              </p:cNvSpPr>
              <p:nvPr/>
            </p:nvSpPr>
            <p:spPr bwMode="auto">
              <a:xfrm>
                <a:off x="3379" y="1525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58522" tIns="29261" rIns="58522" bIns="2926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1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</a:t>
                </a:r>
                <a:endPara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9" name="Text Box 21"/>
            <p:cNvSpPr txBox="1">
              <a:spLocks noChangeArrowheads="1"/>
            </p:cNvSpPr>
            <p:nvPr/>
          </p:nvSpPr>
          <p:spPr bwMode="auto">
            <a:xfrm>
              <a:off x="7010" y="5417"/>
              <a:ext cx="6321" cy="2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8522" tIns="29261" rIns="58522" bIns="29261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 (Transmitente) sobrevive a </a:t>
              </a:r>
              <a:r>
                <a:rPr kumimoji="0" lang="es-ES" altLang="es-E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, pero fallece sin aceptar ni repudiar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En la herencia de B está el </a:t>
              </a:r>
              <a:r>
                <a:rPr kumimoji="0" lang="es-ES" altLang="es-ES" sz="12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ius</a:t>
              </a:r>
              <a:r>
                <a:rPr kumimoji="0" lang="es-ES" altLang="es-ES" sz="12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s-ES" altLang="es-ES" sz="12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delationis</a:t>
              </a: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que él adquiere de forma originaria.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 y N (</a:t>
              </a:r>
              <a:r>
                <a:rPr kumimoji="0" lang="es-ES" altLang="es-E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transmisarios</a:t>
              </a: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), sólo si aceptan la herencia de B, podrán ejercitar el </a:t>
              </a:r>
              <a:r>
                <a:rPr kumimoji="0" lang="es-ES" altLang="es-ES" sz="12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ius</a:t>
              </a:r>
              <a:r>
                <a:rPr kumimoji="0" lang="es-ES" altLang="es-ES" sz="12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s-ES" altLang="es-ES" sz="12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delationis</a:t>
              </a: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a la herencia de A: lo adquieren de forma derivativa: porque está en la herencia de B, su causante.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Serán herederos directos de A ocupando en su herencia el puesto de B (1/3 de su herencia, esto es, 1/6 para cada uno de ellos)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 y N no es necesario que actúen conjuntamente: uno puede aceptar y otro repudiar el </a:t>
              </a:r>
              <a:r>
                <a:rPr kumimoji="0" lang="es-ES" altLang="es-ES" sz="12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ius</a:t>
              </a:r>
              <a:r>
                <a:rPr kumimoji="0" lang="es-ES" altLang="es-ES" sz="12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s-ES" altLang="es-ES" sz="12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delationis</a:t>
              </a: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.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C tendrá viudedad en los bienes de la herencia de A, si M o N ejercitan positivamente el </a:t>
              </a:r>
              <a:r>
                <a:rPr kumimoji="0" lang="es-ES" altLang="es-ES" sz="12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ius</a:t>
              </a:r>
              <a:r>
                <a:rPr kumimoji="0" lang="es-ES" altLang="es-ES" sz="12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s-ES" altLang="es-ES" sz="1200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delationis</a:t>
              </a: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a ella.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0" name="Group 11"/>
            <p:cNvGrpSpPr>
              <a:grpSpLocks/>
            </p:cNvGrpSpPr>
            <p:nvPr/>
          </p:nvGrpSpPr>
          <p:grpSpPr bwMode="auto">
            <a:xfrm>
              <a:off x="4618" y="2972"/>
              <a:ext cx="2783" cy="2536"/>
              <a:chOff x="1507" y="1583"/>
              <a:chExt cx="1319" cy="1183"/>
            </a:xfrm>
          </p:grpSpPr>
          <p:sp>
            <p:nvSpPr>
              <p:cNvPr id="20" name="Line 20"/>
              <p:cNvSpPr>
                <a:spLocks noChangeShapeType="1"/>
              </p:cNvSpPr>
              <p:nvPr/>
            </p:nvSpPr>
            <p:spPr bwMode="auto">
              <a:xfrm flipH="1">
                <a:off x="1610" y="1888"/>
                <a:ext cx="454" cy="5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>
                <a:off x="2064" y="1888"/>
                <a:ext cx="498" cy="5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grpSp>
            <p:nvGrpSpPr>
              <p:cNvPr id="22" name="Group 16"/>
              <p:cNvGrpSpPr>
                <a:grpSpLocks/>
              </p:cNvGrpSpPr>
              <p:nvPr/>
            </p:nvGrpSpPr>
            <p:grpSpPr bwMode="auto">
              <a:xfrm>
                <a:off x="1861" y="1661"/>
                <a:ext cx="475" cy="136"/>
                <a:chOff x="1861" y="1661"/>
                <a:chExt cx="475" cy="136"/>
              </a:xfrm>
            </p:grpSpPr>
            <p:sp>
              <p:nvSpPr>
                <p:cNvPr id="27" name="Oval 18"/>
                <p:cNvSpPr>
                  <a:spLocks noChangeArrowheads="1"/>
                </p:cNvSpPr>
                <p:nvPr/>
              </p:nvSpPr>
              <p:spPr bwMode="auto">
                <a:xfrm>
                  <a:off x="2018" y="1661"/>
                  <a:ext cx="318" cy="13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28" name="Oval 17"/>
                <p:cNvSpPr>
                  <a:spLocks noChangeArrowheads="1"/>
                </p:cNvSpPr>
                <p:nvPr/>
              </p:nvSpPr>
              <p:spPr bwMode="auto">
                <a:xfrm>
                  <a:off x="1861" y="1661"/>
                  <a:ext cx="318" cy="13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  <p:sp>
            <p:nvSpPr>
              <p:cNvPr id="23" name="Text Box 15"/>
              <p:cNvSpPr txBox="1">
                <a:spLocks noChangeArrowheads="1"/>
              </p:cNvSpPr>
              <p:nvPr/>
            </p:nvSpPr>
            <p:spPr bwMode="auto">
              <a:xfrm>
                <a:off x="2438" y="1583"/>
                <a:ext cx="388" cy="3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58522" tIns="29261" rIns="58522" bIns="2926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</a:t>
                </a:r>
                <a:endPara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Text Box 14"/>
              <p:cNvSpPr txBox="1">
                <a:spLocks noChangeArrowheads="1"/>
              </p:cNvSpPr>
              <p:nvPr/>
            </p:nvSpPr>
            <p:spPr bwMode="auto">
              <a:xfrm>
                <a:off x="1507" y="2535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58522" tIns="29261" rIns="58522" bIns="2926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</a:t>
                </a:r>
                <a:endPara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Text Box 13"/>
              <p:cNvSpPr txBox="1">
                <a:spLocks noChangeArrowheads="1"/>
              </p:cNvSpPr>
              <p:nvPr/>
            </p:nvSpPr>
            <p:spPr bwMode="auto">
              <a:xfrm>
                <a:off x="2459" y="2490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58522" tIns="29261" rIns="58522" bIns="2926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</a:t>
                </a:r>
                <a:endPara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Oval 12"/>
              <p:cNvSpPr>
                <a:spLocks noChangeArrowheads="1"/>
              </p:cNvSpPr>
              <p:nvPr/>
            </p:nvSpPr>
            <p:spPr bwMode="auto">
              <a:xfrm>
                <a:off x="2088" y="1661"/>
                <a:ext cx="318" cy="136"/>
              </a:xfrm>
              <a:prstGeom prst="ellipse">
                <a:avLst/>
              </a:pr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9691" y="-418"/>
              <a:ext cx="3124" cy="1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58522" tIns="29261" rIns="58522" bIns="29261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s-ES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Iure</a:t>
              </a:r>
              <a:r>
                <a:rPr kumimoji="0" lang="en-GB" altLang="es-ES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n-GB" altLang="es-ES" b="0" i="1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transmisionis</a:t>
              </a:r>
              <a:endParaRPr kumimoji="0" lang="en-GB" alt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s-ES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Art. 354 CDFA</a:t>
              </a:r>
              <a:endParaRPr kumimoji="0" lang="en-GB" alt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2" name="Group 7"/>
            <p:cNvGrpSpPr>
              <a:grpSpLocks/>
            </p:cNvGrpSpPr>
            <p:nvPr/>
          </p:nvGrpSpPr>
          <p:grpSpPr bwMode="auto">
            <a:xfrm>
              <a:off x="7406" y="2591"/>
              <a:ext cx="5638" cy="2893"/>
              <a:chOff x="2841" y="1490"/>
              <a:chExt cx="2670" cy="1350"/>
            </a:xfrm>
          </p:grpSpPr>
          <p:sp>
            <p:nvSpPr>
              <p:cNvPr id="18" name="AutoShape 9"/>
              <p:cNvSpPr>
                <a:spLocks noChangeArrowheads="1"/>
              </p:cNvSpPr>
              <p:nvPr/>
            </p:nvSpPr>
            <p:spPr bwMode="auto">
              <a:xfrm rot="-4970428">
                <a:off x="3262" y="1240"/>
                <a:ext cx="1179" cy="2022"/>
              </a:xfrm>
              <a:prstGeom prst="curvedUpArrow">
                <a:avLst>
                  <a:gd name="adj1" fmla="val 20000"/>
                  <a:gd name="adj2" fmla="val 40000"/>
                  <a:gd name="adj3" fmla="val 74952"/>
                </a:avLst>
              </a:prstGeom>
              <a:solidFill>
                <a:srgbClr val="BBE0E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" name="Text Box 8"/>
              <p:cNvSpPr txBox="1">
                <a:spLocks noChangeArrowheads="1"/>
              </p:cNvSpPr>
              <p:nvPr/>
            </p:nvSpPr>
            <p:spPr bwMode="auto">
              <a:xfrm>
                <a:off x="4150" y="1490"/>
                <a:ext cx="1361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58522" tIns="29261" rIns="58522" bIns="2926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 y N, tienen que aceptar la herencia de B: allí esta la delación.</a:t>
                </a:r>
                <a:endPara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3" name="Group 4"/>
            <p:cNvGrpSpPr>
              <a:grpSpLocks/>
            </p:cNvGrpSpPr>
            <p:nvPr/>
          </p:nvGrpSpPr>
          <p:grpSpPr bwMode="auto">
            <a:xfrm>
              <a:off x="2387" y="917"/>
              <a:ext cx="2516" cy="5676"/>
              <a:chOff x="463" y="709"/>
              <a:chExt cx="1192" cy="2649"/>
            </a:xfrm>
          </p:grpSpPr>
          <p:sp>
            <p:nvSpPr>
              <p:cNvPr id="16" name="AutoShape 6"/>
              <p:cNvSpPr>
                <a:spLocks noChangeArrowheads="1"/>
              </p:cNvSpPr>
              <p:nvPr/>
            </p:nvSpPr>
            <p:spPr bwMode="auto">
              <a:xfrm>
                <a:off x="1030" y="709"/>
                <a:ext cx="306" cy="2021"/>
              </a:xfrm>
              <a:prstGeom prst="upArrow">
                <a:avLst>
                  <a:gd name="adj1" fmla="val 50000"/>
                  <a:gd name="adj2" fmla="val 165114"/>
                </a:avLst>
              </a:prstGeom>
              <a:solidFill>
                <a:srgbClr val="BBE0E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" name="Text Box 5"/>
              <p:cNvSpPr txBox="1">
                <a:spLocks noChangeArrowheads="1"/>
              </p:cNvSpPr>
              <p:nvPr/>
            </p:nvSpPr>
            <p:spPr bwMode="auto">
              <a:xfrm>
                <a:off x="463" y="2840"/>
                <a:ext cx="1192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BBE0E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58522" tIns="29261" rIns="58522" bIns="2926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Si M o N aceptan la herencia de B y ejercitan la delación, heredan a </a:t>
                </a:r>
                <a:r>
                  <a:rPr kumimoji="0" lang="es-ES" altLang="es-ES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</a:t>
                </a:r>
                <a:r>
                  <a:rPr kumimoji="0" lang="es-ES" altLang="es-ES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directamente</a:t>
                </a:r>
                <a:endParaRPr kumimoji="0" lang="es-ES" altLang="es-E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4" name="Line 3"/>
            <p:cNvSpPr>
              <a:spLocks noChangeShapeType="1"/>
            </p:cNvSpPr>
            <p:nvPr/>
          </p:nvSpPr>
          <p:spPr bwMode="auto">
            <a:xfrm flipV="1">
              <a:off x="7010" y="914"/>
              <a:ext cx="3455" cy="21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10622" y="750"/>
              <a:ext cx="2758" cy="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58522" tIns="29261" rIns="58522" bIns="29261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Si aceptan, C tendrá viudedad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en los bienes y </a:t>
              </a:r>
              <a:r>
                <a:rPr kumimoji="0" lang="es-ES" altLang="es-E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dº</a:t>
              </a: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recibidos de 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la herencia de A</a:t>
              </a:r>
              <a:endPara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5" name="Botón de acción: Hacia delante o Siguiente 34">
            <a:hlinkClick r:id="rId2" action="ppaction://hlinksldjump" highlightClick="1"/>
          </p:cNvPr>
          <p:cNvSpPr/>
          <p:nvPr/>
        </p:nvSpPr>
        <p:spPr>
          <a:xfrm>
            <a:off x="0" y="6453336"/>
            <a:ext cx="467544" cy="358822"/>
          </a:xfrm>
          <a:prstGeom prst="actionButtonForwardNex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Botón de acción: Comienzo 35">
            <a:hlinkClick r:id="rId3" action="ppaction://hlinksldjump" highlightClick="1"/>
          </p:cNvPr>
          <p:cNvSpPr/>
          <p:nvPr/>
        </p:nvSpPr>
        <p:spPr>
          <a:xfrm>
            <a:off x="8651359" y="5760"/>
            <a:ext cx="467544" cy="360040"/>
          </a:xfrm>
          <a:prstGeom prst="actionButtonBeginning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708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15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/>
          </p:nvPr>
        </p:nvGraphicFramePr>
        <p:xfrm>
          <a:off x="0" y="0"/>
          <a:ext cx="910850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6625208" y="57398"/>
            <a:ext cx="2483296" cy="923330"/>
          </a:xfrm>
          <a:prstGeom prst="rect">
            <a:avLst/>
          </a:prstGeom>
          <a:solidFill>
            <a:schemeClr val="tx2"/>
          </a:solidFill>
          <a:ln w="28575">
            <a:solidFill>
              <a:schemeClr val="bg1"/>
            </a:solidFill>
          </a:ln>
          <a:scene3d>
            <a:camera prst="obliqueBottomRight"/>
            <a:lightRig rig="threePt" dir="t"/>
          </a:scene3d>
          <a:sp3d>
            <a:bevelT w="165100" prst="coolSlant"/>
          </a:sp3d>
        </p:spPr>
        <p:txBody>
          <a:bodyPr wrap="square" rtlCol="0" anchor="ctr">
            <a:spAutoFit/>
          </a:bodyPr>
          <a:lstStyle/>
          <a:p>
            <a:pPr algn="ctr"/>
            <a:endParaRPr lang="es-ES" dirty="0" smtClean="0">
              <a:solidFill>
                <a:schemeClr val="bg1"/>
              </a:solidFill>
            </a:endParaRPr>
          </a:p>
          <a:p>
            <a:pPr algn="ctr"/>
            <a:r>
              <a:rPr lang="es-ES" dirty="0" smtClean="0">
                <a:solidFill>
                  <a:schemeClr val="bg1"/>
                </a:solidFill>
              </a:rPr>
              <a:t>El derecho de acrecer</a:t>
            </a:r>
          </a:p>
          <a:p>
            <a:pPr algn="ctr"/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268760"/>
            <a:ext cx="2665214" cy="440172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  <a:reflection blurRad="6350" stA="50000" endA="300" endPos="55500" dist="101600" dir="5400000" sy="-100000" algn="bl" rotWithShape="0"/>
          </a:effectLst>
          <a:scene3d>
            <a:camera prst="obliqueBottomRigh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229370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9429E9E-5A1B-44EE-8899-2CBACACBAD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A9F1631-8BBA-4C7E-8E18-11B0CE7239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582F4D8-B807-4F53-BEBE-8E2311AD0F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6C3806-1433-4880-9F6A-6E796F11B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28EC4B9-C50A-4B6C-B16C-FA4D1BFA45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88D238-A46D-4B98-A0D3-DB038F4762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A1FB00C-F430-4C91-9E5C-4295145BDA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33F5D8D-0495-4F69-8E06-EA661BD117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41C18DF-8666-440E-AB4F-99F4456743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5A819B5-661F-4C19-ADD0-06087694A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16</a:t>
            </a:fld>
            <a:endParaRPr lang="es-ES_tradnl"/>
          </a:p>
        </p:txBody>
      </p:sp>
      <p:sp>
        <p:nvSpPr>
          <p:cNvPr id="6" name="Rectángulo redondeado 5"/>
          <p:cNvSpPr/>
          <p:nvPr/>
        </p:nvSpPr>
        <p:spPr>
          <a:xfrm>
            <a:off x="-14749" y="357887"/>
            <a:ext cx="4887394" cy="6233922"/>
          </a:xfrm>
          <a:prstGeom prst="roundRect">
            <a:avLst/>
          </a:prstGeom>
          <a:scene3d>
            <a:camera prst="orthographicFront"/>
            <a:lightRig rig="chilly" dir="t"/>
          </a:scene3d>
          <a:sp3d z="-25700" extrusionH="63500" contourW="12700" prstMaterial="matte">
            <a:contourClr>
              <a:schemeClr val="lt1"/>
            </a:contourClr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orma libre 8"/>
          <p:cNvSpPr/>
          <p:nvPr/>
        </p:nvSpPr>
        <p:spPr>
          <a:xfrm>
            <a:off x="266324" y="2204864"/>
            <a:ext cx="3945635" cy="4248472"/>
          </a:xfrm>
          <a:custGeom>
            <a:avLst/>
            <a:gdLst>
              <a:gd name="connsiteX0" fmla="*/ 0 w 3763294"/>
              <a:gd name="connsiteY0" fmla="*/ 0 h 3740353"/>
              <a:gd name="connsiteX1" fmla="*/ 3763294 w 3763294"/>
              <a:gd name="connsiteY1" fmla="*/ 0 h 3740353"/>
              <a:gd name="connsiteX2" fmla="*/ 3763294 w 3763294"/>
              <a:gd name="connsiteY2" fmla="*/ 3740353 h 3740353"/>
              <a:gd name="connsiteX3" fmla="*/ 0 w 3763294"/>
              <a:gd name="connsiteY3" fmla="*/ 3740353 h 3740353"/>
              <a:gd name="connsiteX4" fmla="*/ 0 w 3763294"/>
              <a:gd name="connsiteY4" fmla="*/ 0 h 3740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3294" h="3740353">
                <a:moveTo>
                  <a:pt x="0" y="0"/>
                </a:moveTo>
                <a:lnTo>
                  <a:pt x="3763294" y="0"/>
                </a:lnTo>
                <a:lnTo>
                  <a:pt x="3763294" y="3740353"/>
                </a:lnTo>
                <a:lnTo>
                  <a:pt x="0" y="3740353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chilly" dir="t"/>
          </a:scene3d>
          <a:sp3d/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0" tIns="63500" rIns="63500" bIns="63500" numCol="1" spcCol="1270" anchor="t" anchorCtr="0">
            <a:noAutofit/>
          </a:bodyPr>
          <a:lstStyle/>
          <a:p>
            <a:pPr lvl="0" algn="l" defTabSz="11112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500" kern="1200" dirty="0" smtClean="0"/>
              <a:t>Consideraciones generales:</a:t>
            </a:r>
            <a:endParaRPr lang="es-ES" sz="2500" kern="1200" dirty="0"/>
          </a:p>
          <a:p>
            <a:pPr marL="228600" lvl="1" indent="-228600" algn="l" defTabSz="8890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Sistema de responsabilidad</a:t>
            </a:r>
            <a:endParaRPr lang="es-ES" sz="2000" kern="1200" dirty="0"/>
          </a:p>
          <a:p>
            <a:pPr marL="457200" lvl="2" indent="-228600" algn="l" defTabSz="8890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Regulación: arts. 362 a 372 CDFA [1082-1087 </a:t>
            </a:r>
            <a:r>
              <a:rPr lang="es-ES" sz="2000" kern="1200" dirty="0" err="1" smtClean="0"/>
              <a:t>Cc.</a:t>
            </a:r>
            <a:r>
              <a:rPr lang="es-ES" sz="2000" kern="1200" dirty="0" smtClean="0"/>
              <a:t>]</a:t>
            </a:r>
            <a:endParaRPr lang="es-ES" sz="2000" kern="1200" dirty="0"/>
          </a:p>
          <a:p>
            <a:pPr marL="457200" lvl="2" indent="-228600" algn="l" defTabSz="8890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Antes y después de la partición.</a:t>
            </a:r>
            <a:endParaRPr lang="es-ES" sz="2000" kern="1200" dirty="0"/>
          </a:p>
          <a:p>
            <a:pPr marL="457200" lvl="2" indent="-228600" algn="l" defTabSz="8890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Reglas: </a:t>
            </a:r>
            <a:endParaRPr lang="es-ES" sz="2000" kern="1200" dirty="0"/>
          </a:p>
          <a:p>
            <a:pPr marL="685800" lvl="3" indent="-228600" algn="l" defTabSz="8890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no hay división de deudas </a:t>
            </a:r>
          </a:p>
          <a:p>
            <a:pPr marL="685800" lvl="3" indent="-228600" algn="l" defTabSz="8890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Responsabilidad solidaria </a:t>
            </a:r>
          </a:p>
          <a:p>
            <a:pPr marL="685800" lvl="3" indent="-228600" algn="l" defTabSz="8890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Limitada a su participación en la herencia: art. 371 CDFA</a:t>
            </a:r>
            <a:endParaRPr lang="es-ES" sz="2000" kern="1200" dirty="0"/>
          </a:p>
        </p:txBody>
      </p:sp>
      <p:sp>
        <p:nvSpPr>
          <p:cNvPr id="10" name="Elipse 9"/>
          <p:cNvSpPr/>
          <p:nvPr/>
        </p:nvSpPr>
        <p:spPr>
          <a:xfrm>
            <a:off x="4203762" y="3738"/>
            <a:ext cx="1508925" cy="1508925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0000" r="-10000"/>
            </a:stretch>
          </a:blipFill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orma libre 10"/>
          <p:cNvSpPr/>
          <p:nvPr/>
        </p:nvSpPr>
        <p:spPr>
          <a:xfrm>
            <a:off x="5712687" y="3738"/>
            <a:ext cx="3330984" cy="1508925"/>
          </a:xfrm>
          <a:custGeom>
            <a:avLst/>
            <a:gdLst>
              <a:gd name="connsiteX0" fmla="*/ 0 w 3330984"/>
              <a:gd name="connsiteY0" fmla="*/ 0 h 1508925"/>
              <a:gd name="connsiteX1" fmla="*/ 3330984 w 3330984"/>
              <a:gd name="connsiteY1" fmla="*/ 0 h 1508925"/>
              <a:gd name="connsiteX2" fmla="*/ 3330984 w 3330984"/>
              <a:gd name="connsiteY2" fmla="*/ 1508925 h 1508925"/>
              <a:gd name="connsiteX3" fmla="*/ 0 w 3330984"/>
              <a:gd name="connsiteY3" fmla="*/ 1508925 h 1508925"/>
              <a:gd name="connsiteX4" fmla="*/ 0 w 3330984"/>
              <a:gd name="connsiteY4" fmla="*/ 0 h 150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0984" h="1508925">
                <a:moveTo>
                  <a:pt x="0" y="0"/>
                </a:moveTo>
                <a:lnTo>
                  <a:pt x="3330984" y="0"/>
                </a:lnTo>
                <a:lnTo>
                  <a:pt x="3330984" y="1508925"/>
                </a:lnTo>
                <a:lnTo>
                  <a:pt x="0" y="15089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22860" rIns="45720" bIns="22860" numCol="1" spcCol="1270" anchor="t" anchorCtr="0">
            <a:noAutofit/>
          </a:bodyPr>
          <a:lstStyle/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smtClean="0"/>
              <a:t>Antes de la partición</a:t>
            </a:r>
            <a:endParaRPr lang="es-ES" sz="1800" kern="120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smtClean="0"/>
              <a:t>Litisconsorcio pasivo necesario: art. 369 CDFA.</a:t>
            </a:r>
            <a:endParaRPr lang="es-ES" sz="1400" kern="120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smtClean="0"/>
              <a:t>Derechos de los acreedores: art. 370 CDFA</a:t>
            </a:r>
            <a:endParaRPr lang="es-ES" sz="1400" kern="1200"/>
          </a:p>
        </p:txBody>
      </p:sp>
      <p:sp>
        <p:nvSpPr>
          <p:cNvPr id="12" name="Elipse 11"/>
          <p:cNvSpPr/>
          <p:nvPr/>
        </p:nvSpPr>
        <p:spPr>
          <a:xfrm>
            <a:off x="4203762" y="1784270"/>
            <a:ext cx="1508925" cy="1508925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4000" r="-14000"/>
            </a:stretch>
          </a:blipFill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orma libre 12"/>
          <p:cNvSpPr/>
          <p:nvPr/>
        </p:nvSpPr>
        <p:spPr>
          <a:xfrm>
            <a:off x="5712687" y="1784270"/>
            <a:ext cx="3330984" cy="1508925"/>
          </a:xfrm>
          <a:custGeom>
            <a:avLst/>
            <a:gdLst>
              <a:gd name="connsiteX0" fmla="*/ 0 w 3330984"/>
              <a:gd name="connsiteY0" fmla="*/ 0 h 1508925"/>
              <a:gd name="connsiteX1" fmla="*/ 3330984 w 3330984"/>
              <a:gd name="connsiteY1" fmla="*/ 0 h 1508925"/>
              <a:gd name="connsiteX2" fmla="*/ 3330984 w 3330984"/>
              <a:gd name="connsiteY2" fmla="*/ 1508925 h 1508925"/>
              <a:gd name="connsiteX3" fmla="*/ 0 w 3330984"/>
              <a:gd name="connsiteY3" fmla="*/ 1508925 h 1508925"/>
              <a:gd name="connsiteX4" fmla="*/ 0 w 3330984"/>
              <a:gd name="connsiteY4" fmla="*/ 0 h 150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0984" h="1508925">
                <a:moveTo>
                  <a:pt x="0" y="0"/>
                </a:moveTo>
                <a:lnTo>
                  <a:pt x="3330984" y="0"/>
                </a:lnTo>
                <a:lnTo>
                  <a:pt x="3330984" y="1508925"/>
                </a:lnTo>
                <a:lnTo>
                  <a:pt x="0" y="15089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22860" rIns="45720" bIns="22860" numCol="1" spcCol="1270" anchor="t" anchorCtr="0">
            <a:noAutofit/>
          </a:bodyPr>
          <a:lstStyle/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smtClean="0"/>
              <a:t>Después de la partición: art. 371 CDFA</a:t>
            </a:r>
            <a:endParaRPr lang="es-ES" sz="1800" kern="120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smtClean="0"/>
              <a:t>Responsabilidad solidaria limitada: 371.1 </a:t>
            </a:r>
            <a:endParaRPr lang="es-ES" sz="1400" kern="120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smtClean="0"/>
              <a:t>Derechos del coheredero acreedor: art. 371.2. </a:t>
            </a:r>
            <a:endParaRPr lang="es-ES" sz="1400" kern="120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smtClean="0"/>
              <a:t>Derechos del coheredero demandado: 371.3</a:t>
            </a:r>
            <a:endParaRPr lang="es-ES" sz="1400" kern="1200"/>
          </a:p>
        </p:txBody>
      </p:sp>
      <p:sp>
        <p:nvSpPr>
          <p:cNvPr id="14" name="Elipse 13"/>
          <p:cNvSpPr/>
          <p:nvPr/>
        </p:nvSpPr>
        <p:spPr>
          <a:xfrm>
            <a:off x="4203762" y="3564803"/>
            <a:ext cx="1508925" cy="1508925"/>
          </a:xfrm>
          <a:prstGeom prst="ellipse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4000" r="-4000"/>
            </a:stretch>
          </a:blipFill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orma libre 14"/>
          <p:cNvSpPr/>
          <p:nvPr/>
        </p:nvSpPr>
        <p:spPr>
          <a:xfrm>
            <a:off x="5712687" y="3564803"/>
            <a:ext cx="3330984" cy="1508925"/>
          </a:xfrm>
          <a:custGeom>
            <a:avLst/>
            <a:gdLst>
              <a:gd name="connsiteX0" fmla="*/ 0 w 3330984"/>
              <a:gd name="connsiteY0" fmla="*/ 0 h 1508925"/>
              <a:gd name="connsiteX1" fmla="*/ 3330984 w 3330984"/>
              <a:gd name="connsiteY1" fmla="*/ 0 h 1508925"/>
              <a:gd name="connsiteX2" fmla="*/ 3330984 w 3330984"/>
              <a:gd name="connsiteY2" fmla="*/ 1508925 h 1508925"/>
              <a:gd name="connsiteX3" fmla="*/ 0 w 3330984"/>
              <a:gd name="connsiteY3" fmla="*/ 1508925 h 1508925"/>
              <a:gd name="connsiteX4" fmla="*/ 0 w 3330984"/>
              <a:gd name="connsiteY4" fmla="*/ 0 h 150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0984" h="1508925">
                <a:moveTo>
                  <a:pt x="0" y="0"/>
                </a:moveTo>
                <a:lnTo>
                  <a:pt x="3330984" y="0"/>
                </a:lnTo>
                <a:lnTo>
                  <a:pt x="3330984" y="1508925"/>
                </a:lnTo>
                <a:lnTo>
                  <a:pt x="0" y="15089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22860" rIns="45720" bIns="22860" numCol="1" spcCol="1270" anchor="ctr" anchorCtr="0">
            <a:noAutofit/>
          </a:bodyPr>
          <a:lstStyle/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smtClean="0"/>
              <a:t>Acción de regreso entre coherederos: art. 372 CDFA</a:t>
            </a:r>
            <a:endParaRPr lang="es-ES" sz="1800" kern="1200"/>
          </a:p>
        </p:txBody>
      </p:sp>
      <p:sp>
        <p:nvSpPr>
          <p:cNvPr id="16" name="Elipse 15"/>
          <p:cNvSpPr/>
          <p:nvPr/>
        </p:nvSpPr>
        <p:spPr>
          <a:xfrm>
            <a:off x="4203762" y="5345335"/>
            <a:ext cx="1508925" cy="1508925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4000" r="-4000"/>
            </a:stretch>
          </a:blipFill>
          <a:scene3d>
            <a:camera prst="orthographicFront"/>
            <a:lightRig rig="chilly" dir="t"/>
          </a:scene3d>
          <a:sp3d prstMaterial="translucentPowder">
            <a:bevelT w="127000" h="25400" prst="softRound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Forma libre 16"/>
          <p:cNvSpPr/>
          <p:nvPr/>
        </p:nvSpPr>
        <p:spPr>
          <a:xfrm>
            <a:off x="5712687" y="5345335"/>
            <a:ext cx="3330984" cy="1508925"/>
          </a:xfrm>
          <a:custGeom>
            <a:avLst/>
            <a:gdLst>
              <a:gd name="connsiteX0" fmla="*/ 0 w 3330984"/>
              <a:gd name="connsiteY0" fmla="*/ 0 h 1508925"/>
              <a:gd name="connsiteX1" fmla="*/ 3330984 w 3330984"/>
              <a:gd name="connsiteY1" fmla="*/ 0 h 1508925"/>
              <a:gd name="connsiteX2" fmla="*/ 3330984 w 3330984"/>
              <a:gd name="connsiteY2" fmla="*/ 1508925 h 1508925"/>
              <a:gd name="connsiteX3" fmla="*/ 0 w 3330984"/>
              <a:gd name="connsiteY3" fmla="*/ 1508925 h 1508925"/>
              <a:gd name="connsiteX4" fmla="*/ 0 w 3330984"/>
              <a:gd name="connsiteY4" fmla="*/ 0 h 150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0984" h="1508925">
                <a:moveTo>
                  <a:pt x="0" y="0"/>
                </a:moveTo>
                <a:lnTo>
                  <a:pt x="3330984" y="0"/>
                </a:lnTo>
                <a:lnTo>
                  <a:pt x="3330984" y="1508925"/>
                </a:lnTo>
                <a:lnTo>
                  <a:pt x="0" y="15089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22860" rIns="45720" bIns="22860" numCol="1" spcCol="1270" anchor="t" anchorCtr="0">
            <a:noAutofit/>
          </a:bodyPr>
          <a:lstStyle/>
          <a:p>
            <a:pPr lvl="0" algn="l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Responsabilidad por los legados:</a:t>
            </a:r>
            <a:endParaRPr lang="es-ES" sz="1800" kern="1200" dirty="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Si sólo un heredero es gravado: art. 859 </a:t>
            </a:r>
            <a:r>
              <a:rPr lang="es-ES" sz="1400" kern="1200" dirty="0" err="1" smtClean="0"/>
              <a:t>Cc.</a:t>
            </a:r>
            <a:r>
              <a:rPr lang="es-ES" sz="1400" kern="1200" dirty="0" smtClean="0"/>
              <a:t> y 355 CDFA</a:t>
            </a:r>
            <a:endParaRPr lang="es-ES" sz="1400" kern="1200" dirty="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Varios gravados: art. 859.2. </a:t>
            </a:r>
            <a:r>
              <a:rPr lang="es-ES" sz="1400" kern="1200" dirty="0" err="1" smtClean="0"/>
              <a:t>Cc.</a:t>
            </a:r>
            <a:r>
              <a:rPr lang="es-ES" sz="1400" kern="1200" dirty="0" smtClean="0"/>
              <a:t> y 355.1 CDFA</a:t>
            </a:r>
            <a:endParaRPr lang="es-ES" sz="1400" kern="1200" dirty="0"/>
          </a:p>
        </p:txBody>
      </p:sp>
      <p:sp>
        <p:nvSpPr>
          <p:cNvPr id="5" name="CuadroTexto 4"/>
          <p:cNvSpPr txBox="1"/>
          <p:nvPr/>
        </p:nvSpPr>
        <p:spPr>
          <a:xfrm>
            <a:off x="760144" y="788511"/>
            <a:ext cx="3163784" cy="120032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endParaRPr lang="es-ES" dirty="0" smtClean="0"/>
          </a:p>
          <a:p>
            <a:pPr algn="ctr"/>
            <a:r>
              <a:rPr lang="es-ES" dirty="0" smtClean="0">
                <a:solidFill>
                  <a:schemeClr val="bg1"/>
                </a:solidFill>
              </a:rPr>
              <a:t>Pago de la deudas hereditarias por los coherederos.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293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3"/>
      <p:bldP spid="11" grpId="0"/>
      <p:bldP spid="13" grpId="0"/>
      <p:bldP spid="15" grpId="0"/>
      <p:bldP spid="17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17</a:t>
            </a:fld>
            <a:endParaRPr lang="es-ES_tradnl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664340208"/>
              </p:ext>
            </p:extLst>
          </p:nvPr>
        </p:nvGraphicFramePr>
        <p:xfrm>
          <a:off x="-14749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ángulo redondeado 8"/>
          <p:cNvSpPr/>
          <p:nvPr/>
        </p:nvSpPr>
        <p:spPr>
          <a:xfrm>
            <a:off x="2483768" y="188640"/>
            <a:ext cx="3960440" cy="86409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 colación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7265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07FB00A-5988-49D9-96B8-9B438A76AD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BB7250-8CDD-443B-9424-E336FA94B1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89AAAC-A653-4E4E-A4B2-F396A865E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FF39094-CA57-4EC7-A2C5-5B41CB2544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8268AC-92BE-4329-8D47-63D8DE932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EBB37CC-037B-428C-9046-52FDC3740B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4623783-F7E8-41BA-B2C7-B80A9AEEE4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852E88-E6C3-488B-B589-EE8C113F45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DDA15E2-65D3-4536-B4BD-870911BD8E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CB6D05-C9D5-4199-A385-F08D9776BA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18</a:t>
            </a:fld>
            <a:endParaRPr lang="es-ES_tradnl"/>
          </a:p>
        </p:txBody>
      </p:sp>
      <p:graphicFrame>
        <p:nvGraphicFramePr>
          <p:cNvPr id="2" name="Diagrama 1"/>
          <p:cNvGraphicFramePr/>
          <p:nvPr>
            <p:extLst/>
          </p:nvPr>
        </p:nvGraphicFramePr>
        <p:xfrm>
          <a:off x="-14749" y="0"/>
          <a:ext cx="9144000" cy="6957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070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665498-BDB0-4C51-A0FE-37FF29208B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FB665498-BDB0-4C51-A0FE-37FF29208B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D9471C-F9B6-40F9-918F-8F24B0B51A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>
                                            <p:graphicEl>
                                              <a:dgm id="{53D9471C-F9B6-40F9-918F-8F24B0B51A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003BB5-2F6B-4ADE-B055-A6B31014E8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43003BB5-2F6B-4ADE-B055-A6B31014E8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65A4432-ED60-409D-BD15-53538D23EB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">
                                            <p:graphicEl>
                                              <a:dgm id="{B65A4432-ED60-409D-BD15-53538D23EB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6C8129-F8BB-43FD-8F69-977269BFF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">
                                            <p:graphicEl>
                                              <a:dgm id="{3C6C8129-F8BB-43FD-8F69-977269BFF7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DE7D4F-D115-4A00-80B4-ADE3EC771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2">
                                            <p:graphicEl>
                                              <a:dgm id="{17DE7D4F-D115-4A00-80B4-ADE3EC7719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19</a:t>
            </a:fld>
            <a:endParaRPr lang="es-ES_tradnl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139912476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Elipse 9"/>
          <p:cNvSpPr/>
          <p:nvPr/>
        </p:nvSpPr>
        <p:spPr>
          <a:xfrm>
            <a:off x="5940152" y="188640"/>
            <a:ext cx="2880320" cy="201622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 consorcio o fideicomiso  foral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636912"/>
            <a:ext cx="3284488" cy="3960440"/>
          </a:xfrm>
          <a:prstGeom prst="ellipse">
            <a:avLst/>
          </a:prstGeom>
          <a:ln w="190500" cap="rnd">
            <a:noFill/>
            <a:prstDash val="solid"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  <p:extLst>
      <p:ext uri="{BB962C8B-B14F-4D97-AF65-F5344CB8AC3E}">
        <p14:creationId xmlns:p14="http://schemas.microsoft.com/office/powerpoint/2010/main" val="319714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F788BD6-C85F-4A6A-A5C0-CD0D5F50D1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A199F74-9EDB-4527-BB39-B494966DA9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89FC1D-162E-44F5-BBBD-92D69E0351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C81776-CFC5-44D9-B3B7-2D123FDF00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45EC38-3AE4-49C5-A4A9-41596CB6C8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D0F855-3791-4D55-B983-5424C9C66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64EC3E3-605E-40B7-BF8A-9F61DBE848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969104-512F-4B9A-AE2E-AEF7052028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C4777C7-3C74-4C4C-A656-C37EC8A9B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E48384F-4988-4AA0-BEC3-B8985C784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164AAEC-C764-43FB-9C34-D1A83DF92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59C9D7-E2F1-4359-8F6F-5B4B50342C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pPr/>
              <a:t>2</a:t>
            </a:fld>
            <a:endParaRPr lang="es-ES_tradnl"/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3357952518"/>
              </p:ext>
            </p:extLst>
          </p:nvPr>
        </p:nvGraphicFramePr>
        <p:xfrm>
          <a:off x="0" y="22938"/>
          <a:ext cx="9144000" cy="6835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1979712" y="6135687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Regulación</a:t>
            </a:r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796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1C30CB0-F3FA-4672-BAA2-6D3AA2D50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4DA3C13-636C-4396-94EB-1DA90539B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26382E4B-FFAA-4A0A-8DAE-5D6B117117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41D6724D-4EAB-46BA-8FC6-13FB299267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0DAFB1F6-5F42-4ADD-96D9-FA80AA575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D2582E07-1151-477C-A676-A40AC44F1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D9FE230-101D-4326-A4B6-7CB492BAAF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Sub>
          <a:bldDgm bld="one"/>
        </p:bldSub>
      </p:bldGraphic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20</a:t>
            </a:fld>
            <a:endParaRPr lang="es-ES_tradnl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12" y="1268760"/>
            <a:ext cx="7412256" cy="432048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60648"/>
            <a:ext cx="50161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smtClean="0"/>
              <a:t>Gracias por su atención</a:t>
            </a:r>
            <a:endParaRPr lang="es-ES_tradnl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5435819" y="5746030"/>
            <a:ext cx="28200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/>
              <a:t>Carmen </a:t>
            </a:r>
            <a:r>
              <a:rPr lang="es-ES" dirty="0" err="1" smtClean="0"/>
              <a:t>Bayod</a:t>
            </a:r>
            <a:r>
              <a:rPr lang="es-ES" dirty="0" smtClean="0"/>
              <a:t> López</a:t>
            </a:r>
          </a:p>
          <a:p>
            <a:pPr algn="ctr"/>
            <a:r>
              <a:rPr lang="es-ES" dirty="0" smtClean="0"/>
              <a:t>Catedrática de Derecho civil</a:t>
            </a:r>
          </a:p>
          <a:p>
            <a:pPr algn="ctr"/>
            <a:r>
              <a:rPr lang="es-ES" dirty="0" smtClean="0"/>
              <a:t>Universidad de Zaragoza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4960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-97220" y="-92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/>
              <a:t>¿ A quién y desde cuándo se aplica?</a:t>
            </a:r>
            <a:endParaRPr lang="es-ES_tradnl" sz="2000" b="1" dirty="0">
              <a:solidFill>
                <a:srgbClr val="FFFF00"/>
              </a:solidFill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3</a:t>
            </a:fld>
            <a:endParaRPr lang="es-ES_tradnl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742921444"/>
              </p:ext>
            </p:extLst>
          </p:nvPr>
        </p:nvGraphicFramePr>
        <p:xfrm>
          <a:off x="0" y="404664"/>
          <a:ext cx="9144000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6539013"/>
              </p:ext>
            </p:extLst>
          </p:nvPr>
        </p:nvGraphicFramePr>
        <p:xfrm>
          <a:off x="-70992" y="4221088"/>
          <a:ext cx="903548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0 Imagen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0" y="-27384"/>
            <a:ext cx="2540000" cy="210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94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940772-CBA6-4C1A-B15F-F86CFA546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A3E2D1-D842-4444-AC86-08B8E038D9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869DB1-83DD-401C-96DE-BA2C30ACF1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7EFF30-00E4-476B-B8B5-83D24B5B4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A031C46-1E70-410E-82AF-67D94ED962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AE0EB30E-ABFE-4DCF-AB0C-E5C78092D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0879F0F4-B55F-4CAB-BDA3-294E8E96C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2" grpId="0">
        <p:bldSub>
          <a:bldDgm bld="one"/>
        </p:bldSub>
      </p:bldGraphic>
      <p:bldGraphic spid="1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ES" sz="2000" b="1" dirty="0" smtClean="0"/>
              <a:t>El </a:t>
            </a:r>
            <a:r>
              <a:rPr lang="es-ES" sz="2000" b="1" dirty="0"/>
              <a:t>fenómeno sucesorio</a:t>
            </a:r>
            <a:endParaRPr lang="es-ES_tradnl" sz="2000" b="1" dirty="0"/>
          </a:p>
          <a:p>
            <a:pPr algn="just"/>
            <a:endParaRPr lang="es-ES_tradnl" sz="2000" dirty="0">
              <a:solidFill>
                <a:srgbClr val="FFFF00"/>
              </a:solidFill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4</a:t>
            </a:fld>
            <a:endParaRPr lang="es-ES_tradnl"/>
          </a:p>
        </p:txBody>
      </p:sp>
      <p:graphicFrame>
        <p:nvGraphicFramePr>
          <p:cNvPr id="34" name="33 Diagrama"/>
          <p:cNvGraphicFramePr/>
          <p:nvPr>
            <p:extLst>
              <p:ext uri="{D42A27DB-BD31-4B8C-83A1-F6EECF244321}">
                <p14:modId xmlns:p14="http://schemas.microsoft.com/office/powerpoint/2010/main" val="345197244"/>
              </p:ext>
            </p:extLst>
          </p:nvPr>
        </p:nvGraphicFramePr>
        <p:xfrm>
          <a:off x="0" y="372726"/>
          <a:ext cx="9144000" cy="6485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060848"/>
            <a:ext cx="2699792" cy="1600200"/>
          </a:xfrm>
          <a:prstGeom prst="rect">
            <a:avLst/>
          </a:prstGeom>
        </p:spPr>
      </p:pic>
      <p:sp>
        <p:nvSpPr>
          <p:cNvPr id="2" name="Botón de acción: Hacia delante o Siguiente 1">
            <a:hlinkClick r:id="rId8" action="ppaction://hlinksldjump" highlightClick="1"/>
          </p:cNvPr>
          <p:cNvSpPr/>
          <p:nvPr/>
        </p:nvSpPr>
        <p:spPr>
          <a:xfrm>
            <a:off x="8388424" y="0"/>
            <a:ext cx="720080" cy="404664"/>
          </a:xfrm>
          <a:prstGeom prst="actionButtonForwardNex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190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graphicEl>
                                              <a:dgm id="{2DA99C36-CB57-4768-B30E-015FF9F160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graphicEl>
                                              <a:dgm id="{3AD31AC5-6A5A-43BC-8C2D-07F99463CD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graphicEl>
                                              <a:dgm id="{91CDEA0F-5213-432B-B3A2-96BB4099E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graphicEl>
                                              <a:dgm id="{031B3005-80CC-47EE-8C20-87C1CE51A9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34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779912" y="-27384"/>
            <a:ext cx="5364088" cy="400110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es-ES_tradnl" sz="2000" dirty="0" smtClean="0"/>
              <a:t>Etapas en el proceso de adquisición de la herencia</a:t>
            </a:r>
            <a:endParaRPr lang="es-ES_tradnl" sz="2000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5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_tradnl" sz="1600" dirty="0"/>
          </a:p>
        </p:txBody>
      </p:sp>
      <p:graphicFrame>
        <p:nvGraphicFramePr>
          <p:cNvPr id="9" name="8 Diagrama"/>
          <p:cNvGraphicFramePr/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11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329" y="548680"/>
            <a:ext cx="2800671" cy="244902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87" y="3212976"/>
            <a:ext cx="3006211" cy="324036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  <a:reflection blurRad="6350" stA="52000" endA="300" endPos="35000" dir="5400000" sy="-100000" algn="bl" rotWithShape="0"/>
          </a:effectLst>
          <a:scene3d>
            <a:camera prst="perspectiveContrastingRightFacing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pSp>
        <p:nvGrpSpPr>
          <p:cNvPr id="10" name="Grupo 9"/>
          <p:cNvGrpSpPr/>
          <p:nvPr/>
        </p:nvGrpSpPr>
        <p:grpSpPr>
          <a:xfrm>
            <a:off x="3088326" y="4157029"/>
            <a:ext cx="6055675" cy="1461165"/>
            <a:chOff x="3088326" y="4157029"/>
            <a:chExt cx="6055675" cy="1461165"/>
          </a:xfrm>
        </p:grpSpPr>
        <p:sp>
          <p:nvSpPr>
            <p:cNvPr id="5" name="Flecha curvada hacia abajo 4"/>
            <p:cNvSpPr/>
            <p:nvPr/>
          </p:nvSpPr>
          <p:spPr>
            <a:xfrm rot="15996838">
              <a:off x="2826386" y="4418969"/>
              <a:ext cx="1461165" cy="937285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6" name="CuadroTexto 5"/>
            <p:cNvSpPr txBox="1"/>
            <p:nvPr/>
          </p:nvSpPr>
          <p:spPr>
            <a:xfrm>
              <a:off x="3275857" y="4818638"/>
              <a:ext cx="5868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dirty="0" smtClean="0"/>
                <a:t>Efectos retroactivos: momento del fallecimiento: art. 352 CDFA</a:t>
              </a:r>
              <a:endParaRPr lang="es-ES" sz="1600" dirty="0"/>
            </a:p>
          </p:txBody>
        </p:sp>
      </p:grpSp>
      <p:sp>
        <p:nvSpPr>
          <p:cNvPr id="11" name="Botón de acción: Hacia atrás o Anterior 10">
            <a:hlinkClick r:id="rId9" action="ppaction://hlinksldjump" highlightClick="1"/>
          </p:cNvPr>
          <p:cNvSpPr/>
          <p:nvPr/>
        </p:nvSpPr>
        <p:spPr>
          <a:xfrm>
            <a:off x="8719773" y="6458902"/>
            <a:ext cx="394344" cy="394344"/>
          </a:xfrm>
          <a:prstGeom prst="actionButtonBackPrevious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61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8FD4E26-D779-49A3-952A-7E600D225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E855E91-96BC-4BDE-80D1-5B7E5FF8FE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1179F81-D9A8-4E75-ADC1-D5E3F0C51E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8DA6AF3-9187-4D96-AA68-0848D89241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0BE8E62-832C-4384-A80B-3A42E641E8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59D5FB6-608A-4B68-980E-20EEE0D9D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5ACC25A-4442-4792-BC3C-E64F4EF5A8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7A1D152-B2B7-406A-8B91-4A8C31003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25ADCEA-E006-4C8D-967E-4A21735372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0456085-BDDC-4027-A3E8-382B2A7481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1DC8D69-FEAB-404A-AA72-C515DF840F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Graphic spid="9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6</a:t>
            </a:fld>
            <a:endParaRPr lang="es-ES_tradnl"/>
          </a:p>
        </p:txBody>
      </p:sp>
      <p:graphicFrame>
        <p:nvGraphicFramePr>
          <p:cNvPr id="6" name="5 Diagrama"/>
          <p:cNvGraphicFramePr/>
          <p:nvPr>
            <p:extLst/>
          </p:nvPr>
        </p:nvGraphicFramePr>
        <p:xfrm>
          <a:off x="-14749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899592" y="5908758"/>
            <a:ext cx="7344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apacidad e indignidad. Prohibiciones de adquirir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438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873DA03-7DDB-4D3F-8CC6-980B12DA3C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BB609A6-6311-44CB-8F5D-1B3FC99BCE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45EE4B8-2385-4E28-AB76-F840EF5AB4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D011EAC-1949-47E2-A4D1-20F2B29B9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243380A-DADC-4362-AF9C-E40D62B168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2A37D59-846F-412A-B3F1-E072F11903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F7DA3CA-36F7-4C3E-A5D2-323710837B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DBB6AE5-C7DB-4EFE-A501-017C65464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BB2849E-45F5-4614-9B5F-9294BF2CB6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7</a:t>
            </a:fld>
            <a:endParaRPr lang="es-ES_tradnl"/>
          </a:p>
        </p:txBody>
      </p:sp>
      <p:sp>
        <p:nvSpPr>
          <p:cNvPr id="4" name="3 CuadroTexto"/>
          <p:cNvSpPr txBox="1"/>
          <p:nvPr/>
        </p:nvSpPr>
        <p:spPr>
          <a:xfrm>
            <a:off x="35496" y="201414"/>
            <a:ext cx="2952328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s-ES" dirty="0" smtClean="0"/>
              <a:t>Las figuras clave: aceptación y repudiación</a:t>
            </a:r>
            <a:r>
              <a:rPr lang="es-ES" dirty="0" smtClean="0">
                <a:solidFill>
                  <a:srgbClr val="FFFF00"/>
                </a:solidFill>
              </a:rPr>
              <a:t>.</a:t>
            </a:r>
            <a:endParaRPr lang="es-ES_tradnl" dirty="0">
              <a:solidFill>
                <a:srgbClr val="FFFF00"/>
              </a:solidFill>
            </a:endParaRPr>
          </a:p>
        </p:txBody>
      </p:sp>
      <p:sp>
        <p:nvSpPr>
          <p:cNvPr id="6" name="Forma libre 5"/>
          <p:cNvSpPr/>
          <p:nvPr/>
        </p:nvSpPr>
        <p:spPr>
          <a:xfrm rot="2490218">
            <a:off x="2765768" y="4968508"/>
            <a:ext cx="1091217" cy="6301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1508"/>
                </a:moveTo>
                <a:lnTo>
                  <a:pt x="1091217" y="31508"/>
                </a:lnTo>
              </a:path>
            </a:pathLst>
          </a:custGeom>
          <a:noFill/>
          <a:scene3d>
            <a:camera prst="isometricOffAxis2Left"/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orma libre 6"/>
          <p:cNvSpPr/>
          <p:nvPr/>
        </p:nvSpPr>
        <p:spPr>
          <a:xfrm rot="156692">
            <a:off x="2901712" y="3732652"/>
            <a:ext cx="2024433" cy="6301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1508"/>
                </a:moveTo>
                <a:lnTo>
                  <a:pt x="2024433" y="31508"/>
                </a:lnTo>
              </a:path>
            </a:pathLst>
          </a:custGeom>
          <a:noFill/>
          <a:scene3d>
            <a:camera prst="isometricOffAxis2Left"/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orma libre 8"/>
          <p:cNvSpPr/>
          <p:nvPr/>
        </p:nvSpPr>
        <p:spPr>
          <a:xfrm rot="19411070">
            <a:off x="2788542" y="2478917"/>
            <a:ext cx="1165774" cy="6301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1508"/>
                </a:moveTo>
                <a:lnTo>
                  <a:pt x="1165774" y="31508"/>
                </a:lnTo>
              </a:path>
            </a:pathLst>
          </a:custGeom>
          <a:noFill/>
          <a:scene3d>
            <a:camera prst="isometricOffAxis2Left"/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Elipse 9"/>
          <p:cNvSpPr/>
          <p:nvPr/>
        </p:nvSpPr>
        <p:spPr>
          <a:xfrm>
            <a:off x="107504" y="2101235"/>
            <a:ext cx="3133562" cy="3133562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5000" r="-35000"/>
            </a:stretch>
          </a:blipFill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Forma libre 10"/>
          <p:cNvSpPr/>
          <p:nvPr/>
        </p:nvSpPr>
        <p:spPr>
          <a:xfrm>
            <a:off x="3658302" y="472710"/>
            <a:ext cx="2026900" cy="2152305"/>
          </a:xfrm>
          <a:custGeom>
            <a:avLst/>
            <a:gdLst>
              <a:gd name="connsiteX0" fmla="*/ 0 w 2026900"/>
              <a:gd name="connsiteY0" fmla="*/ 1076153 h 2152305"/>
              <a:gd name="connsiteX1" fmla="*/ 1013450 w 2026900"/>
              <a:gd name="connsiteY1" fmla="*/ 0 h 2152305"/>
              <a:gd name="connsiteX2" fmla="*/ 2026900 w 2026900"/>
              <a:gd name="connsiteY2" fmla="*/ 1076153 h 2152305"/>
              <a:gd name="connsiteX3" fmla="*/ 1013450 w 2026900"/>
              <a:gd name="connsiteY3" fmla="*/ 2152306 h 2152305"/>
              <a:gd name="connsiteX4" fmla="*/ 0 w 2026900"/>
              <a:gd name="connsiteY4" fmla="*/ 1076153 h 2152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6900" h="2152305">
                <a:moveTo>
                  <a:pt x="0" y="1076153"/>
                </a:moveTo>
                <a:cubicBezTo>
                  <a:pt x="0" y="481810"/>
                  <a:pt x="453737" y="0"/>
                  <a:pt x="1013450" y="0"/>
                </a:cubicBezTo>
                <a:cubicBezTo>
                  <a:pt x="1573163" y="0"/>
                  <a:pt x="2026900" y="481810"/>
                  <a:pt x="2026900" y="1076153"/>
                </a:cubicBezTo>
                <a:cubicBezTo>
                  <a:pt x="2026900" y="1670496"/>
                  <a:pt x="1573163" y="2152306"/>
                  <a:pt x="1013450" y="2152306"/>
                </a:cubicBezTo>
                <a:cubicBezTo>
                  <a:pt x="453737" y="2152306"/>
                  <a:pt x="0" y="1670496"/>
                  <a:pt x="0" y="1076153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3750088"/>
              <a:satOff val="-5627"/>
              <a:lumOff val="-915"/>
              <a:alphaOff val="0"/>
            </a:schemeClr>
          </a:fillRef>
          <a:effectRef idx="2">
            <a:schemeClr val="accent3">
              <a:hueOff val="3750088"/>
              <a:satOff val="-5627"/>
              <a:lumOff val="-91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08263" tIns="326628" rIns="308263" bIns="326628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La aceptación y repudiación de la herencia: art. 342 </a:t>
            </a:r>
            <a:r>
              <a:rPr lang="es-ES" sz="1800" kern="1200" dirty="0" err="1" smtClean="0"/>
              <a:t>yss</a:t>
            </a:r>
            <a:r>
              <a:rPr lang="es-ES" sz="1800" kern="1200" dirty="0" smtClean="0"/>
              <a:t>.</a:t>
            </a:r>
            <a:endParaRPr lang="es-ES_tradnl" sz="1800" kern="1200" dirty="0"/>
          </a:p>
        </p:txBody>
      </p:sp>
      <p:sp>
        <p:nvSpPr>
          <p:cNvPr id="12" name="Forma libre 11"/>
          <p:cNvSpPr/>
          <p:nvPr/>
        </p:nvSpPr>
        <p:spPr>
          <a:xfrm>
            <a:off x="5996145" y="116632"/>
            <a:ext cx="3040351" cy="2508383"/>
          </a:xfrm>
          <a:custGeom>
            <a:avLst/>
            <a:gdLst>
              <a:gd name="connsiteX0" fmla="*/ 0 w 3040351"/>
              <a:gd name="connsiteY0" fmla="*/ 0 h 2152305"/>
              <a:gd name="connsiteX1" fmla="*/ 3040351 w 3040351"/>
              <a:gd name="connsiteY1" fmla="*/ 0 h 2152305"/>
              <a:gd name="connsiteX2" fmla="*/ 3040351 w 3040351"/>
              <a:gd name="connsiteY2" fmla="*/ 2152305 h 2152305"/>
              <a:gd name="connsiteX3" fmla="*/ 0 w 3040351"/>
              <a:gd name="connsiteY3" fmla="*/ 2152305 h 2152305"/>
              <a:gd name="connsiteX4" fmla="*/ 0 w 3040351"/>
              <a:gd name="connsiteY4" fmla="*/ 0 h 2152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0351" h="2152305">
                <a:moveTo>
                  <a:pt x="0" y="0"/>
                </a:moveTo>
                <a:lnTo>
                  <a:pt x="3040351" y="0"/>
                </a:lnTo>
                <a:lnTo>
                  <a:pt x="3040351" y="2152305"/>
                </a:lnTo>
                <a:lnTo>
                  <a:pt x="0" y="2152305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7112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Caracteres: 342 y 343</a:t>
            </a:r>
            <a:endParaRPr lang="es-ES_tradnl" sz="1600" kern="1200" dirty="0"/>
          </a:p>
          <a:p>
            <a:pPr marL="171450" lvl="1" indent="-171450" algn="l" defTabSz="7112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Norma propia: 344 CDFA</a:t>
            </a:r>
            <a:endParaRPr lang="es-ES_tradnl" sz="1600" kern="1200" dirty="0"/>
          </a:p>
          <a:p>
            <a:pPr marL="171450" lvl="1" indent="-171450" algn="l" defTabSz="7112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Capacidad para aceptar y repudiar: edad y capacidad: arts. 346 y 347 CDFA.</a:t>
            </a:r>
            <a:endParaRPr lang="es-ES_tradnl" sz="1600" kern="1200" dirty="0"/>
          </a:p>
          <a:p>
            <a:pPr marL="171450" lvl="1" indent="-171450" algn="l" defTabSz="7112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Interpelación: 348 CDFA</a:t>
            </a:r>
            <a:endParaRPr lang="es-ES_tradnl" sz="1600" kern="1200" dirty="0"/>
          </a:p>
          <a:p>
            <a:pPr marL="171450" lvl="1" indent="-171450" algn="l" defTabSz="7112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Formas de aceptar:</a:t>
            </a:r>
            <a:endParaRPr lang="es-ES_tradnl" sz="1600" kern="1200" dirty="0"/>
          </a:p>
          <a:p>
            <a:pPr marL="342900" lvl="2" indent="-171450" algn="l" defTabSz="7112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Expresa: 349</a:t>
            </a:r>
            <a:endParaRPr lang="es-ES_tradnl" sz="1600" kern="1200" dirty="0"/>
          </a:p>
          <a:p>
            <a:pPr marL="342900" lvl="2" indent="-171450" algn="l" defTabSz="7112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Tácita: 350</a:t>
            </a:r>
            <a:endParaRPr lang="es-ES_tradnl" sz="1600" kern="1200" dirty="0"/>
          </a:p>
        </p:txBody>
      </p:sp>
      <p:sp>
        <p:nvSpPr>
          <p:cNvPr id="13" name="Forma libre 12"/>
          <p:cNvSpPr/>
          <p:nvPr/>
        </p:nvSpPr>
        <p:spPr>
          <a:xfrm>
            <a:off x="4716016" y="2913047"/>
            <a:ext cx="1880137" cy="1880137"/>
          </a:xfrm>
          <a:custGeom>
            <a:avLst/>
            <a:gdLst>
              <a:gd name="connsiteX0" fmla="*/ 0 w 1880137"/>
              <a:gd name="connsiteY0" fmla="*/ 940069 h 1880137"/>
              <a:gd name="connsiteX1" fmla="*/ 940069 w 1880137"/>
              <a:gd name="connsiteY1" fmla="*/ 0 h 1880137"/>
              <a:gd name="connsiteX2" fmla="*/ 1880138 w 1880137"/>
              <a:gd name="connsiteY2" fmla="*/ 940069 h 1880137"/>
              <a:gd name="connsiteX3" fmla="*/ 940069 w 1880137"/>
              <a:gd name="connsiteY3" fmla="*/ 1880138 h 1880137"/>
              <a:gd name="connsiteX4" fmla="*/ 0 w 1880137"/>
              <a:gd name="connsiteY4" fmla="*/ 940069 h 188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137" h="1880137">
                <a:moveTo>
                  <a:pt x="0" y="940069"/>
                </a:moveTo>
                <a:cubicBezTo>
                  <a:pt x="0" y="420883"/>
                  <a:pt x="420883" y="0"/>
                  <a:pt x="940069" y="0"/>
                </a:cubicBezTo>
                <a:cubicBezTo>
                  <a:pt x="1459255" y="0"/>
                  <a:pt x="1880138" y="420883"/>
                  <a:pt x="1880138" y="940069"/>
                </a:cubicBezTo>
                <a:cubicBezTo>
                  <a:pt x="1880138" y="1459255"/>
                  <a:pt x="1459255" y="1880138"/>
                  <a:pt x="940069" y="1880138"/>
                </a:cubicBezTo>
                <a:cubicBezTo>
                  <a:pt x="420883" y="1880138"/>
                  <a:pt x="0" y="1459255"/>
                  <a:pt x="0" y="940069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7500176"/>
              <a:satOff val="-11253"/>
              <a:lumOff val="-1830"/>
              <a:alphaOff val="0"/>
            </a:schemeClr>
          </a:fillRef>
          <a:effectRef idx="2">
            <a:schemeClr val="accent3">
              <a:hueOff val="7500176"/>
              <a:satOff val="-11253"/>
              <a:lumOff val="-183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7405" tIns="287405" rIns="287405" bIns="287405" numCol="1" spcCol="1270" anchor="ctr" anchorCtr="0">
            <a:noAutofit/>
          </a:bodyPr>
          <a:lstStyle/>
          <a:p>
            <a:pPr lvl="0" algn="ctr" defTabSz="8445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900" kern="1200" dirty="0" smtClean="0"/>
              <a:t>Repudiación: art. 351 CDFA</a:t>
            </a:r>
            <a:endParaRPr lang="es-ES_tradnl" sz="1900" kern="1200" dirty="0"/>
          </a:p>
        </p:txBody>
      </p:sp>
      <p:sp>
        <p:nvSpPr>
          <p:cNvPr id="14" name="Forma libre 13"/>
          <p:cNvSpPr/>
          <p:nvPr/>
        </p:nvSpPr>
        <p:spPr>
          <a:xfrm>
            <a:off x="6588224" y="2913047"/>
            <a:ext cx="2824444" cy="1880137"/>
          </a:xfrm>
          <a:custGeom>
            <a:avLst/>
            <a:gdLst>
              <a:gd name="connsiteX0" fmla="*/ 0 w 2820205"/>
              <a:gd name="connsiteY0" fmla="*/ 0 h 1880137"/>
              <a:gd name="connsiteX1" fmla="*/ 2820205 w 2820205"/>
              <a:gd name="connsiteY1" fmla="*/ 0 h 1880137"/>
              <a:gd name="connsiteX2" fmla="*/ 2820205 w 2820205"/>
              <a:gd name="connsiteY2" fmla="*/ 1880137 h 1880137"/>
              <a:gd name="connsiteX3" fmla="*/ 0 w 2820205"/>
              <a:gd name="connsiteY3" fmla="*/ 1880137 h 1880137"/>
              <a:gd name="connsiteX4" fmla="*/ 0 w 2820205"/>
              <a:gd name="connsiteY4" fmla="*/ 0 h 188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20205" h="1880137">
                <a:moveTo>
                  <a:pt x="0" y="0"/>
                </a:moveTo>
                <a:lnTo>
                  <a:pt x="2820205" y="0"/>
                </a:lnTo>
                <a:lnTo>
                  <a:pt x="2820205" y="1880137"/>
                </a:lnTo>
                <a:lnTo>
                  <a:pt x="0" y="1880137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Forma: expresa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Efectos: art. 352 CDFA</a:t>
            </a:r>
            <a:endParaRPr lang="es-ES_tradnl" sz="1800" kern="1200" dirty="0"/>
          </a:p>
        </p:txBody>
      </p:sp>
      <p:sp>
        <p:nvSpPr>
          <p:cNvPr id="15" name="Forma libre 14"/>
          <p:cNvSpPr/>
          <p:nvPr/>
        </p:nvSpPr>
        <p:spPr>
          <a:xfrm>
            <a:off x="3347864" y="5044458"/>
            <a:ext cx="1880137" cy="1880137"/>
          </a:xfrm>
          <a:custGeom>
            <a:avLst/>
            <a:gdLst>
              <a:gd name="connsiteX0" fmla="*/ 0 w 1880137"/>
              <a:gd name="connsiteY0" fmla="*/ 940069 h 1880137"/>
              <a:gd name="connsiteX1" fmla="*/ 940069 w 1880137"/>
              <a:gd name="connsiteY1" fmla="*/ 0 h 1880137"/>
              <a:gd name="connsiteX2" fmla="*/ 1880138 w 1880137"/>
              <a:gd name="connsiteY2" fmla="*/ 940069 h 1880137"/>
              <a:gd name="connsiteX3" fmla="*/ 940069 w 1880137"/>
              <a:gd name="connsiteY3" fmla="*/ 1880138 h 1880137"/>
              <a:gd name="connsiteX4" fmla="*/ 0 w 1880137"/>
              <a:gd name="connsiteY4" fmla="*/ 940069 h 188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137" h="1880137">
                <a:moveTo>
                  <a:pt x="0" y="940069"/>
                </a:moveTo>
                <a:cubicBezTo>
                  <a:pt x="0" y="420883"/>
                  <a:pt x="420883" y="0"/>
                  <a:pt x="940069" y="0"/>
                </a:cubicBezTo>
                <a:cubicBezTo>
                  <a:pt x="1459255" y="0"/>
                  <a:pt x="1880138" y="420883"/>
                  <a:pt x="1880138" y="940069"/>
                </a:cubicBezTo>
                <a:cubicBezTo>
                  <a:pt x="1880138" y="1459255"/>
                  <a:pt x="1459255" y="1880138"/>
                  <a:pt x="940069" y="1880138"/>
                </a:cubicBezTo>
                <a:cubicBezTo>
                  <a:pt x="420883" y="1880138"/>
                  <a:pt x="0" y="1459255"/>
                  <a:pt x="0" y="940069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11250264"/>
              <a:satOff val="-16880"/>
              <a:lumOff val="-2745"/>
              <a:alphaOff val="0"/>
            </a:schemeClr>
          </a:fillRef>
          <a:effectRef idx="2">
            <a:schemeClr val="accent3">
              <a:hueOff val="11250264"/>
              <a:satOff val="-16880"/>
              <a:lumOff val="-274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7405" tIns="287405" rIns="287405" bIns="287405" numCol="1" spcCol="1270" anchor="ctr" anchorCtr="0">
            <a:noAutofit/>
          </a:bodyPr>
          <a:lstStyle/>
          <a:p>
            <a:pPr lvl="0" algn="ctr" defTabSz="8445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900" kern="1200" dirty="0" smtClean="0"/>
              <a:t>Repudiación en fraude de acreedores.</a:t>
            </a:r>
            <a:endParaRPr lang="es-ES_tradnl" sz="1900" kern="1200" dirty="0"/>
          </a:p>
        </p:txBody>
      </p:sp>
      <p:sp>
        <p:nvSpPr>
          <p:cNvPr id="16" name="Forma libre 15"/>
          <p:cNvSpPr/>
          <p:nvPr/>
        </p:nvSpPr>
        <p:spPr>
          <a:xfrm>
            <a:off x="5364088" y="5044458"/>
            <a:ext cx="2820205" cy="1880137"/>
          </a:xfrm>
          <a:custGeom>
            <a:avLst/>
            <a:gdLst>
              <a:gd name="connsiteX0" fmla="*/ 0 w 2820205"/>
              <a:gd name="connsiteY0" fmla="*/ 0 h 1880137"/>
              <a:gd name="connsiteX1" fmla="*/ 2820205 w 2820205"/>
              <a:gd name="connsiteY1" fmla="*/ 0 h 1880137"/>
              <a:gd name="connsiteX2" fmla="*/ 2820205 w 2820205"/>
              <a:gd name="connsiteY2" fmla="*/ 1880137 h 1880137"/>
              <a:gd name="connsiteX3" fmla="*/ 0 w 2820205"/>
              <a:gd name="connsiteY3" fmla="*/ 1880137 h 1880137"/>
              <a:gd name="connsiteX4" fmla="*/ 0 w 2820205"/>
              <a:gd name="connsiteY4" fmla="*/ 0 h 188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20205" h="1880137">
                <a:moveTo>
                  <a:pt x="0" y="0"/>
                </a:moveTo>
                <a:lnTo>
                  <a:pt x="2820205" y="0"/>
                </a:lnTo>
                <a:lnTo>
                  <a:pt x="2820205" y="1880137"/>
                </a:lnTo>
                <a:lnTo>
                  <a:pt x="0" y="1880137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_tradnl" sz="1800" kern="1200" dirty="0" smtClean="0"/>
              <a:t>Art. 353 CDFA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_tradnl" sz="1800" kern="1200" dirty="0" smtClean="0"/>
              <a:t>Remedio </a:t>
            </a:r>
            <a:r>
              <a:rPr lang="es-ES_tradnl" sz="1800" i="1" kern="1200" dirty="0" smtClean="0"/>
              <a:t>ad hoc</a:t>
            </a:r>
            <a:r>
              <a:rPr lang="es-ES_tradnl" sz="1800" kern="1200" dirty="0" smtClean="0"/>
              <a:t>: prelación de créditos sobre la herencia</a:t>
            </a:r>
            <a:endParaRPr lang="es-ES_tradnl" sz="1800" kern="1200" dirty="0"/>
          </a:p>
        </p:txBody>
      </p:sp>
    </p:spTree>
    <p:extLst>
      <p:ext uri="{BB962C8B-B14F-4D97-AF65-F5344CB8AC3E}">
        <p14:creationId xmlns:p14="http://schemas.microsoft.com/office/powerpoint/2010/main" val="264810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build="p" bldLvl="5" animBg="1"/>
      <p:bldP spid="13" grpId="0" animBg="1"/>
      <p:bldP spid="14" grpId="0" build="p" bldLvl="5" animBg="1"/>
      <p:bldP spid="15" grpId="0" animBg="1"/>
      <p:bldP spid="16" grpId="0" build="p" bldLvl="5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8</a:t>
            </a:fld>
            <a:endParaRPr lang="es-ES_tradnl"/>
          </a:p>
        </p:txBody>
      </p:sp>
      <p:graphicFrame>
        <p:nvGraphicFramePr>
          <p:cNvPr id="4" name="Diagrama 3"/>
          <p:cNvGraphicFramePr/>
          <p:nvPr>
            <p:extLst/>
          </p:nvPr>
        </p:nvGraphicFramePr>
        <p:xfrm>
          <a:off x="-14749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5979976" y="332656"/>
            <a:ext cx="2944688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  <a:scene3d>
            <a:camera prst="isometricOffAxis2Lef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Responsabilidad del heredero CDFA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56792"/>
            <a:ext cx="4176464" cy="374441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  <a:reflection blurRad="6350" stA="50000" endA="295" endPos="92000" dist="101600" dir="5400000" sy="-100000" algn="bl" rotWithShape="0"/>
          </a:effectLst>
          <a:scene3d>
            <a:camera prst="perspectiveContrastingLeftFacing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81560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D039E9-E63F-43C2-8FA8-8AF432AB4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B2C48B-D6C9-4335-BECE-2C3BB1DE43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A7285C-8BB9-466D-8D6E-5B3FE7AC48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54A00E-8AE4-4A1E-8E80-DE2011B2AA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91E38D-CFA7-4E28-A2EE-2A880CFD48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F314A1-C3AB-44B9-BF9B-E9A89BDC80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-2738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/>
              <a:t>La sustitución legal</a:t>
            </a:r>
            <a:endParaRPr lang="es-ES_tradnl" sz="2000" b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9</a:t>
            </a:fld>
            <a:endParaRPr lang="es-ES_tradnl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77659988"/>
              </p:ext>
            </p:extLst>
          </p:nvPr>
        </p:nvGraphicFramePr>
        <p:xfrm>
          <a:off x="-138223" y="0"/>
          <a:ext cx="928222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860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341264E-87F4-435B-94C9-A420C8200C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76DC61-8D7B-4DD5-9D4D-DE9C5BB55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C916579-0A1C-40DE-9C21-3FAA5B26FB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B671B13-2112-4F3D-98B5-AE0236728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1615ED0-205C-49E0-98E0-7E1A15FB29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A10F82F-DB9A-4149-8F14-7530DEB17B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8074DED-4324-460E-8EBC-9F955727B1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3E44712-1182-45BF-90C1-CA54F2C3D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E3A0311-2526-46E2-942D-B74BF41CE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8E53E67-F6E5-4E01-8BBC-5FE21A017A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E76A85D-6DEF-4586-8F69-D11DB9F9CF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B21F2F7-4BB4-4E02-8520-6E6BFBF511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7AE35B5-C67A-4C88-815A-98DA5973DC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5996</TotalTime>
  <Words>2133</Words>
  <Application>Microsoft Office PowerPoint</Application>
  <PresentationFormat>Presentación en pantalla (4:3)</PresentationFormat>
  <Paragraphs>346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Garamond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324</cp:revision>
  <cp:lastPrinted>2019-09-17T18:44:46Z</cp:lastPrinted>
  <dcterms:created xsi:type="dcterms:W3CDTF">2018-10-08T09:30:00Z</dcterms:created>
  <dcterms:modified xsi:type="dcterms:W3CDTF">2023-04-17T17:53:14Z</dcterms:modified>
</cp:coreProperties>
</file>