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9" r:id="rId2"/>
    <p:sldId id="361" r:id="rId3"/>
    <p:sldId id="332" r:id="rId4"/>
    <p:sldId id="351" r:id="rId5"/>
    <p:sldId id="339" r:id="rId6"/>
    <p:sldId id="362" r:id="rId7"/>
    <p:sldId id="352" r:id="rId8"/>
    <p:sldId id="363" r:id="rId9"/>
    <p:sldId id="346" r:id="rId10"/>
    <p:sldId id="353" r:id="rId11"/>
    <p:sldId id="364" r:id="rId12"/>
    <p:sldId id="354" r:id="rId13"/>
    <p:sldId id="366" r:id="rId14"/>
    <p:sldId id="365" r:id="rId15"/>
    <p:sldId id="358" r:id="rId16"/>
  </p:sldIdLst>
  <p:sldSz cx="9144000" cy="6858000" type="screen4x3"/>
  <p:notesSz cx="6881813" cy="100028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6412" autoAdjust="0"/>
  </p:normalViewPr>
  <p:slideViewPr>
    <p:cSldViewPr>
      <p:cViewPr varScale="1">
        <p:scale>
          <a:sx n="88" d="100"/>
          <a:sy n="88" d="100"/>
        </p:scale>
        <p:origin x="7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7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nizar.es/add/course/view.php?id=72738" TargetMode="External"/><Relationship Id="rId2" Type="http://schemas.openxmlformats.org/officeDocument/2006/relationships/hyperlink" Target="https://moodle.unizar.es/add/pluginfile.php/7850454/mod_resource/content/1/Cronograma-Aragon%C3%A9s.Grupo%2032%20(1).pdf" TargetMode="External"/><Relationship Id="rId1" Type="http://schemas.openxmlformats.org/officeDocument/2006/relationships/hyperlink" Target="https://estudios.unizar.es/estudio/asignatura?anyo_academico=2022&amp;asignatura_id=27724&amp;estudio_id=20220132&amp;centro_id=102&amp;plan_id_nk=421" TargetMode="Externa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09-Congreso-46.pdf" TargetMode="External"/><Relationship Id="rId2" Type="http://schemas.openxmlformats.org/officeDocument/2006/relationships/hyperlink" Target="https://gidda.es/wp-content/uploads/2023/04/09-Congreso-46.pdf" TargetMode="External"/><Relationship Id="rId1" Type="http://schemas.openxmlformats.org/officeDocument/2006/relationships/hyperlink" Target="https://www.boe.es/buscar/act.php?id=BOE-A-1967-5590&amp;b=3&amp;tn=1&amp;p=19670411#tpreliminar" TargetMode="External"/><Relationship Id="rId5" Type="http://schemas.openxmlformats.org/officeDocument/2006/relationships/hyperlink" Target="https://gidda.es/wp-content/uploads/2023/04/10-lacruz-vocal.pdf" TargetMode="External"/><Relationship Id="rId4" Type="http://schemas.openxmlformats.org/officeDocument/2006/relationships/hyperlink" Target="https://gidda.es/wp-content/uploads/2023/04/08-Comisio&#769;n-del-35.pdf" TargetMode="Externa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A-d-2011-90007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02-Ordenaci&#243;n-sistem&#225;tica.pdf" TargetMode="External"/><Relationship Id="rId2" Type="http://schemas.openxmlformats.org/officeDocument/2006/relationships/hyperlink" Target="https://gidda.es/wp-content/uploads/2023/04/02-Ordenacio&#769;n-sistema&#769;tica.pdf" TargetMode="External"/><Relationship Id="rId1" Type="http://schemas.openxmlformats.org/officeDocument/2006/relationships/hyperlink" Target="https://gidda.es/wp-content/uploads/2023/04/01-Nos-Iacobus.pdf" TargetMode="External"/><Relationship Id="rId4" Type="http://schemas.openxmlformats.org/officeDocument/2006/relationships/hyperlink" Target="https://gidda.es/wp-content/uploads/2023/04/03-No-supletorio.pdf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gidda.es/wp-content/uploads/2023/04/07-Texto-arts.-12-y-13-Cc.-1889-y-ma&#769;s-1-copia.pdf" TargetMode="External"/><Relationship Id="rId2" Type="http://schemas.openxmlformats.org/officeDocument/2006/relationships/hyperlink" Target="https://gidda.es/wp-content/uploads/2023/04/06-D.2-2-1880.pdf" TargetMode="External"/><Relationship Id="rId1" Type="http://schemas.openxmlformats.org/officeDocument/2006/relationships/hyperlink" Target="https://gidda.es/wp-content/uploads/2023/04/04-Savall-y-Penen-ed.Fueros.pdf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eicaz.org/textosle/boe_rdec/19251207/19251207.ht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nizar.es/add/course/view.php?id=72738" TargetMode="External"/><Relationship Id="rId2" Type="http://schemas.openxmlformats.org/officeDocument/2006/relationships/hyperlink" Target="https://moodle.unizar.es/add/pluginfile.php/7850454/mod_resource/content/1/Cronograma-Aragon%C3%A9s.Grupo%2032%20(1).pdf" TargetMode="External"/><Relationship Id="rId1" Type="http://schemas.openxmlformats.org/officeDocument/2006/relationships/hyperlink" Target="https://estudios.unizar.es/estudio/asignatura?anyo_academico=2022&amp;asignatura_id=27724&amp;estudio_id=20220132&amp;centro_id=102&amp;plan_id_nk=421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09-Congreso-46.pdf" TargetMode="External"/><Relationship Id="rId2" Type="http://schemas.openxmlformats.org/officeDocument/2006/relationships/hyperlink" Target="https://gidda.es/wp-content/uploads/2023/04/09-Congreso-46.pdf" TargetMode="External"/><Relationship Id="rId1" Type="http://schemas.openxmlformats.org/officeDocument/2006/relationships/hyperlink" Target="https://gidda.es/wp-content/uploads/2023/04/08-Comisio&#769;n-del-35.pdf" TargetMode="External"/><Relationship Id="rId5" Type="http://schemas.openxmlformats.org/officeDocument/2006/relationships/hyperlink" Target="https://www.boe.es/buscar/act.php?id=BOE-A-1967-5590&amp;b=3&amp;tn=1&amp;p=19670411#tpreliminar" TargetMode="External"/><Relationship Id="rId4" Type="http://schemas.openxmlformats.org/officeDocument/2006/relationships/hyperlink" Target="https://gidda.es/wp-content/uploads/2023/04/10-lacruz-vocal.pdf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A-d-2011-90007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02-Ordenaci&#243;n-sistem&#225;tica.pdf" TargetMode="External"/><Relationship Id="rId2" Type="http://schemas.openxmlformats.org/officeDocument/2006/relationships/hyperlink" Target="https://gidda.es/wp-content/uploads/2023/04/02-Ordenacio&#769;n-sistema&#769;tica.pdf" TargetMode="External"/><Relationship Id="rId1" Type="http://schemas.openxmlformats.org/officeDocument/2006/relationships/hyperlink" Target="https://gidda.es/wp-content/uploads/2023/04/01-Nos-Iacobus.pdf" TargetMode="External"/><Relationship Id="rId4" Type="http://schemas.openxmlformats.org/officeDocument/2006/relationships/hyperlink" Target="https://gidda.es/wp-content/uploads/2023/04/03-No-supletorio.pdf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gidda.es/wp-content/uploads/2023/04/06-D.2-2-1880.pdf" TargetMode="External"/><Relationship Id="rId2" Type="http://schemas.openxmlformats.org/officeDocument/2006/relationships/image" Target="../media/image22.jpg"/><Relationship Id="rId1" Type="http://schemas.openxmlformats.org/officeDocument/2006/relationships/hyperlink" Target="https://gidda.es/wp-content/uploads/2023/04/04-Savall-y-Penen-ed.Fueros.pdf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gidda.es/wp-content/uploads/2023/04/07-Texto-arts.-12-y-13-Cc.-1889-y-ma&#769;s-1-copia.pdf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eicaz.org/textosle/boe_rdec/19251207/19251207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AB35E-FA36-4309-947A-F8F50F9A58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F7F922F-B0F9-4DA3-BF3E-73F8D5819DDE}">
      <dgm:prSet/>
      <dgm:spPr/>
      <dgm:t>
        <a:bodyPr/>
        <a:lstStyle/>
        <a:p>
          <a:pPr rtl="0"/>
          <a:r>
            <a:rPr lang="es-ES" dirty="0" smtClean="0"/>
            <a:t>Presentación del curso y de la asignatura.</a:t>
          </a:r>
          <a:endParaRPr lang="es-ES_tradnl" dirty="0"/>
        </a:p>
      </dgm:t>
    </dgm:pt>
    <dgm:pt modelId="{DDF0BFC2-6564-4575-9DF4-923EA3DB3D09}" type="parTrans" cxnId="{8AC7DE5A-AF28-4584-8D43-A742147F69FD}">
      <dgm:prSet/>
      <dgm:spPr/>
      <dgm:t>
        <a:bodyPr/>
        <a:lstStyle/>
        <a:p>
          <a:endParaRPr lang="es-ES_tradnl"/>
        </a:p>
      </dgm:t>
    </dgm:pt>
    <dgm:pt modelId="{70819295-208E-4557-A1C6-9A0091DC0A14}" type="sibTrans" cxnId="{8AC7DE5A-AF28-4584-8D43-A742147F69FD}">
      <dgm:prSet/>
      <dgm:spPr/>
      <dgm:t>
        <a:bodyPr/>
        <a:lstStyle/>
        <a:p>
          <a:endParaRPr lang="es-ES_tradnl"/>
        </a:p>
      </dgm:t>
    </dgm:pt>
    <dgm:pt modelId="{4E086366-9681-4E02-8435-ACC91C5B8BC0}">
      <dgm:prSet/>
      <dgm:spPr/>
      <dgm:t>
        <a:bodyPr/>
        <a:lstStyle/>
        <a:p>
          <a:pPr rtl="0"/>
          <a:r>
            <a:rPr lang="es-ES" dirty="0" smtClean="0"/>
            <a:t>Método de trabajo</a:t>
          </a:r>
          <a:endParaRPr lang="es-ES_tradnl" dirty="0"/>
        </a:p>
      </dgm:t>
    </dgm:pt>
    <dgm:pt modelId="{D84F1324-555F-4681-8C75-A58C0611BD2A}" type="parTrans" cxnId="{320B1624-B430-4E3A-81AB-EE2AEB481195}">
      <dgm:prSet/>
      <dgm:spPr/>
      <dgm:t>
        <a:bodyPr/>
        <a:lstStyle/>
        <a:p>
          <a:endParaRPr lang="es-ES_tradnl"/>
        </a:p>
      </dgm:t>
    </dgm:pt>
    <dgm:pt modelId="{F95ED721-A404-4B70-8EF7-D34D2E9ED9DE}" type="sibTrans" cxnId="{320B1624-B430-4E3A-81AB-EE2AEB481195}">
      <dgm:prSet/>
      <dgm:spPr/>
      <dgm:t>
        <a:bodyPr/>
        <a:lstStyle/>
        <a:p>
          <a:endParaRPr lang="es-ES_tradnl"/>
        </a:p>
      </dgm:t>
    </dgm:pt>
    <dgm:pt modelId="{D4CE6A5A-BD8D-4E7D-A0EF-187E2892C86A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1"/>
            </a:rPr>
            <a:t>Guía docente de la asignatura.</a:t>
          </a:r>
          <a:endParaRPr lang="es-ES_tradnl" dirty="0"/>
        </a:p>
      </dgm:t>
    </dgm:pt>
    <dgm:pt modelId="{F63F8647-633E-4830-9FBB-DA60672C82EF}" type="parTrans" cxnId="{7E66D4B9-DDA7-4E60-A966-5DA2D80B55AD}">
      <dgm:prSet/>
      <dgm:spPr/>
      <dgm:t>
        <a:bodyPr/>
        <a:lstStyle/>
        <a:p>
          <a:endParaRPr lang="es-ES_tradnl"/>
        </a:p>
      </dgm:t>
    </dgm:pt>
    <dgm:pt modelId="{FD4B2879-47B1-4F1A-9959-B9EA475DFFED}" type="sibTrans" cxnId="{7E66D4B9-DDA7-4E60-A966-5DA2D80B55AD}">
      <dgm:prSet/>
      <dgm:spPr/>
      <dgm:t>
        <a:bodyPr/>
        <a:lstStyle/>
        <a:p>
          <a:endParaRPr lang="es-ES_tradnl"/>
        </a:p>
      </dgm:t>
    </dgm:pt>
    <dgm:pt modelId="{54767AF3-5BD4-45FD-AE0B-C77970474880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2"/>
            </a:rPr>
            <a:t>Cronograma</a:t>
          </a:r>
          <a:endParaRPr lang="es-ES_tradnl" dirty="0"/>
        </a:p>
      </dgm:t>
    </dgm:pt>
    <dgm:pt modelId="{BEF9DF55-E75C-4965-87D1-795B8F58D9A8}" type="parTrans" cxnId="{16A5A905-C2F3-4240-85A6-09D7C6BD2CE8}">
      <dgm:prSet/>
      <dgm:spPr/>
      <dgm:t>
        <a:bodyPr/>
        <a:lstStyle/>
        <a:p>
          <a:endParaRPr lang="es-ES_tradnl"/>
        </a:p>
      </dgm:t>
    </dgm:pt>
    <dgm:pt modelId="{A554EF8C-6C46-4A24-A727-2217AEE38E39}" type="sibTrans" cxnId="{16A5A905-C2F3-4240-85A6-09D7C6BD2CE8}">
      <dgm:prSet/>
      <dgm:spPr/>
      <dgm:t>
        <a:bodyPr/>
        <a:lstStyle/>
        <a:p>
          <a:endParaRPr lang="es-ES_tradnl"/>
        </a:p>
      </dgm:t>
    </dgm:pt>
    <dgm:pt modelId="{8A6BC940-A418-4EAC-8239-A5041568C8F2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3"/>
            </a:rPr>
            <a:t>Apoyo: ADD</a:t>
          </a:r>
          <a:endParaRPr lang="es-ES_tradnl" dirty="0"/>
        </a:p>
      </dgm:t>
    </dgm:pt>
    <dgm:pt modelId="{7F914CD1-9078-4C34-9254-5D885D32BF15}" type="parTrans" cxnId="{2812ABC7-179F-4462-B58A-ED083351B035}">
      <dgm:prSet/>
      <dgm:spPr/>
      <dgm:t>
        <a:bodyPr/>
        <a:lstStyle/>
        <a:p>
          <a:endParaRPr lang="es-ES_tradnl"/>
        </a:p>
      </dgm:t>
    </dgm:pt>
    <dgm:pt modelId="{C061AE00-20B0-43E3-91BE-9F1A26815A3E}" type="sibTrans" cxnId="{2812ABC7-179F-4462-B58A-ED083351B035}">
      <dgm:prSet/>
      <dgm:spPr/>
      <dgm:t>
        <a:bodyPr/>
        <a:lstStyle/>
        <a:p>
          <a:endParaRPr lang="es-ES_tradnl"/>
        </a:p>
      </dgm:t>
    </dgm:pt>
    <dgm:pt modelId="{E4980FC7-62A2-4981-9293-8DA2D48D6BFD}">
      <dgm:prSet/>
      <dgm:spPr/>
      <dgm:t>
        <a:bodyPr/>
        <a:lstStyle/>
        <a:p>
          <a:pPr rtl="0"/>
          <a:r>
            <a:rPr lang="es-ES" dirty="0" smtClean="0"/>
            <a:t>Materiales.</a:t>
          </a:r>
          <a:endParaRPr lang="es-ES_tradnl" dirty="0"/>
        </a:p>
      </dgm:t>
    </dgm:pt>
    <dgm:pt modelId="{4E375231-EDE2-4100-82FA-D7BD4F346355}" type="parTrans" cxnId="{B24D770C-D788-4B42-9DDB-77DE116ADB4F}">
      <dgm:prSet/>
      <dgm:spPr/>
      <dgm:t>
        <a:bodyPr/>
        <a:lstStyle/>
        <a:p>
          <a:endParaRPr lang="es-ES_tradnl"/>
        </a:p>
      </dgm:t>
    </dgm:pt>
    <dgm:pt modelId="{7B0AD8EF-7FB1-4DAB-A1FF-E0F7E138079D}" type="sibTrans" cxnId="{B24D770C-D788-4B42-9DDB-77DE116ADB4F}">
      <dgm:prSet/>
      <dgm:spPr/>
      <dgm:t>
        <a:bodyPr/>
        <a:lstStyle/>
        <a:p>
          <a:endParaRPr lang="es-ES_tradnl"/>
        </a:p>
      </dgm:t>
    </dgm:pt>
    <dgm:pt modelId="{90E6C887-69F4-4ACB-A504-9578EA9D20C0}" type="pres">
      <dgm:prSet presAssocID="{EF0AB35E-FA36-4309-947A-F8F50F9A58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C3D9275-3177-48EF-B4DB-B58BE6CE9F49}" type="pres">
      <dgm:prSet presAssocID="{AF7F922F-B0F9-4DA3-BF3E-73F8D5819D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C1DEEAB-6AA0-4AE0-8B8E-69F40809F0B3}" type="pres">
      <dgm:prSet presAssocID="{70819295-208E-4557-A1C6-9A0091DC0A14}" presName="sibTrans" presStyleCnt="0"/>
      <dgm:spPr/>
    </dgm:pt>
    <dgm:pt modelId="{22D1708C-CA88-48BC-82F9-804C9FD0621D}" type="pres">
      <dgm:prSet presAssocID="{4E086366-9681-4E02-8435-ACC91C5B8BC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35674E-262A-4C5B-AB98-70798407135B}" type="pres">
      <dgm:prSet presAssocID="{F95ED721-A404-4B70-8EF7-D34D2E9ED9DE}" presName="sibTrans" presStyleCnt="0"/>
      <dgm:spPr/>
    </dgm:pt>
    <dgm:pt modelId="{08FFB658-BF0F-4F08-AD77-1898C958DE84}" type="pres">
      <dgm:prSet presAssocID="{D4CE6A5A-BD8D-4E7D-A0EF-187E2892C86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91B7F92-693A-42DB-8303-A0A248280668}" type="pres">
      <dgm:prSet presAssocID="{FD4B2879-47B1-4F1A-9959-B9EA475DFFED}" presName="sibTrans" presStyleCnt="0"/>
      <dgm:spPr/>
    </dgm:pt>
    <dgm:pt modelId="{2DEB30E4-9054-469F-A8DF-E26B906CD91B}" type="pres">
      <dgm:prSet presAssocID="{54767AF3-5BD4-45FD-AE0B-C779704748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122DFB-2B79-456F-9A8E-CA507541EAC8}" type="pres">
      <dgm:prSet presAssocID="{A554EF8C-6C46-4A24-A727-2217AEE38E39}" presName="sibTrans" presStyleCnt="0"/>
      <dgm:spPr/>
    </dgm:pt>
    <dgm:pt modelId="{9BB6185E-98FE-40AC-930D-426ADA44D52A}" type="pres">
      <dgm:prSet presAssocID="{8A6BC940-A418-4EAC-8239-A5041568C8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D72A32-97FC-4915-960D-4D997AAFEE2F}" type="pres">
      <dgm:prSet presAssocID="{C061AE00-20B0-43E3-91BE-9F1A26815A3E}" presName="sibTrans" presStyleCnt="0"/>
      <dgm:spPr/>
    </dgm:pt>
    <dgm:pt modelId="{25D6B3AB-49BB-4BDE-B77F-1B8B0ABC315A}" type="pres">
      <dgm:prSet presAssocID="{E4980FC7-62A2-4981-9293-8DA2D48D6B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4EFA7AE-063F-4D7E-A772-9DBC6ACC9E1A}" type="presOf" srcId="{8A6BC940-A418-4EAC-8239-A5041568C8F2}" destId="{9BB6185E-98FE-40AC-930D-426ADA44D52A}" srcOrd="0" destOrd="0" presId="urn:microsoft.com/office/officeart/2005/8/layout/default"/>
    <dgm:cxn modelId="{FC9B8449-B8C1-484C-8AD8-897FDF047955}" type="presOf" srcId="{E4980FC7-62A2-4981-9293-8DA2D48D6BFD}" destId="{25D6B3AB-49BB-4BDE-B77F-1B8B0ABC315A}" srcOrd="0" destOrd="0" presId="urn:microsoft.com/office/officeart/2005/8/layout/default"/>
    <dgm:cxn modelId="{77D888F2-ECA8-4A1F-BCDB-3C582C2A6FCF}" type="presOf" srcId="{4E086366-9681-4E02-8435-ACC91C5B8BC0}" destId="{22D1708C-CA88-48BC-82F9-804C9FD0621D}" srcOrd="0" destOrd="0" presId="urn:microsoft.com/office/officeart/2005/8/layout/default"/>
    <dgm:cxn modelId="{E2E115C1-A260-4759-AF1E-BBB967C6A35C}" type="presOf" srcId="{D4CE6A5A-BD8D-4E7D-A0EF-187E2892C86A}" destId="{08FFB658-BF0F-4F08-AD77-1898C958DE84}" srcOrd="0" destOrd="0" presId="urn:microsoft.com/office/officeart/2005/8/layout/default"/>
    <dgm:cxn modelId="{7E66D4B9-DDA7-4E60-A966-5DA2D80B55AD}" srcId="{EF0AB35E-FA36-4309-947A-F8F50F9A581E}" destId="{D4CE6A5A-BD8D-4E7D-A0EF-187E2892C86A}" srcOrd="2" destOrd="0" parTransId="{F63F8647-633E-4830-9FBB-DA60672C82EF}" sibTransId="{FD4B2879-47B1-4F1A-9959-B9EA475DFFED}"/>
    <dgm:cxn modelId="{16A5A905-C2F3-4240-85A6-09D7C6BD2CE8}" srcId="{EF0AB35E-FA36-4309-947A-F8F50F9A581E}" destId="{54767AF3-5BD4-45FD-AE0B-C77970474880}" srcOrd="3" destOrd="0" parTransId="{BEF9DF55-E75C-4965-87D1-795B8F58D9A8}" sibTransId="{A554EF8C-6C46-4A24-A727-2217AEE38E39}"/>
    <dgm:cxn modelId="{320B1624-B430-4E3A-81AB-EE2AEB481195}" srcId="{EF0AB35E-FA36-4309-947A-F8F50F9A581E}" destId="{4E086366-9681-4E02-8435-ACC91C5B8BC0}" srcOrd="1" destOrd="0" parTransId="{D84F1324-555F-4681-8C75-A58C0611BD2A}" sibTransId="{F95ED721-A404-4B70-8EF7-D34D2E9ED9DE}"/>
    <dgm:cxn modelId="{8AC7DE5A-AF28-4584-8D43-A742147F69FD}" srcId="{EF0AB35E-FA36-4309-947A-F8F50F9A581E}" destId="{AF7F922F-B0F9-4DA3-BF3E-73F8D5819DDE}" srcOrd="0" destOrd="0" parTransId="{DDF0BFC2-6564-4575-9DF4-923EA3DB3D09}" sibTransId="{70819295-208E-4557-A1C6-9A0091DC0A14}"/>
    <dgm:cxn modelId="{7FFF89AB-FBAD-4AFA-98B3-08FCF710AB0E}" type="presOf" srcId="{AF7F922F-B0F9-4DA3-BF3E-73F8D5819DDE}" destId="{2C3D9275-3177-48EF-B4DB-B58BE6CE9F49}" srcOrd="0" destOrd="0" presId="urn:microsoft.com/office/officeart/2005/8/layout/default"/>
    <dgm:cxn modelId="{06E261E5-89A0-4890-BE13-1B503BC0D681}" type="presOf" srcId="{54767AF3-5BD4-45FD-AE0B-C77970474880}" destId="{2DEB30E4-9054-469F-A8DF-E26B906CD91B}" srcOrd="0" destOrd="0" presId="urn:microsoft.com/office/officeart/2005/8/layout/default"/>
    <dgm:cxn modelId="{B24D770C-D788-4B42-9DDB-77DE116ADB4F}" srcId="{EF0AB35E-FA36-4309-947A-F8F50F9A581E}" destId="{E4980FC7-62A2-4981-9293-8DA2D48D6BFD}" srcOrd="5" destOrd="0" parTransId="{4E375231-EDE2-4100-82FA-D7BD4F346355}" sibTransId="{7B0AD8EF-7FB1-4DAB-A1FF-E0F7E138079D}"/>
    <dgm:cxn modelId="{507295D7-998C-4A5A-9E64-EE54F5764099}" type="presOf" srcId="{EF0AB35E-FA36-4309-947A-F8F50F9A581E}" destId="{90E6C887-69F4-4ACB-A504-9578EA9D20C0}" srcOrd="0" destOrd="0" presId="urn:microsoft.com/office/officeart/2005/8/layout/default"/>
    <dgm:cxn modelId="{2812ABC7-179F-4462-B58A-ED083351B035}" srcId="{EF0AB35E-FA36-4309-947A-F8F50F9A581E}" destId="{8A6BC940-A418-4EAC-8239-A5041568C8F2}" srcOrd="4" destOrd="0" parTransId="{7F914CD1-9078-4C34-9254-5D885D32BF15}" sibTransId="{C061AE00-20B0-43E3-91BE-9F1A26815A3E}"/>
    <dgm:cxn modelId="{3FF075A5-B329-45B0-87E1-D9427C4B1010}" type="presParOf" srcId="{90E6C887-69F4-4ACB-A504-9578EA9D20C0}" destId="{2C3D9275-3177-48EF-B4DB-B58BE6CE9F49}" srcOrd="0" destOrd="0" presId="urn:microsoft.com/office/officeart/2005/8/layout/default"/>
    <dgm:cxn modelId="{7D966906-65BE-450E-A152-E10AE8F0904E}" type="presParOf" srcId="{90E6C887-69F4-4ACB-A504-9578EA9D20C0}" destId="{5C1DEEAB-6AA0-4AE0-8B8E-69F40809F0B3}" srcOrd="1" destOrd="0" presId="urn:microsoft.com/office/officeart/2005/8/layout/default"/>
    <dgm:cxn modelId="{AC6B77EB-AC08-4CA0-8261-A15E4BA274DC}" type="presParOf" srcId="{90E6C887-69F4-4ACB-A504-9578EA9D20C0}" destId="{22D1708C-CA88-48BC-82F9-804C9FD0621D}" srcOrd="2" destOrd="0" presId="urn:microsoft.com/office/officeart/2005/8/layout/default"/>
    <dgm:cxn modelId="{EB6D9F23-DC2A-4058-899C-D84C0D777217}" type="presParOf" srcId="{90E6C887-69F4-4ACB-A504-9578EA9D20C0}" destId="{9B35674E-262A-4C5B-AB98-70798407135B}" srcOrd="3" destOrd="0" presId="urn:microsoft.com/office/officeart/2005/8/layout/default"/>
    <dgm:cxn modelId="{31E4DC74-2A50-4C22-9BDD-4F7B3A901E0C}" type="presParOf" srcId="{90E6C887-69F4-4ACB-A504-9578EA9D20C0}" destId="{08FFB658-BF0F-4F08-AD77-1898C958DE84}" srcOrd="4" destOrd="0" presId="urn:microsoft.com/office/officeart/2005/8/layout/default"/>
    <dgm:cxn modelId="{6C3F4BF5-DD48-4921-9D90-D281D2FDA42A}" type="presParOf" srcId="{90E6C887-69F4-4ACB-A504-9578EA9D20C0}" destId="{491B7F92-693A-42DB-8303-A0A248280668}" srcOrd="5" destOrd="0" presId="urn:microsoft.com/office/officeart/2005/8/layout/default"/>
    <dgm:cxn modelId="{1EC5F710-18F1-4CB2-AC54-D6B45A5FE02C}" type="presParOf" srcId="{90E6C887-69F4-4ACB-A504-9578EA9D20C0}" destId="{2DEB30E4-9054-469F-A8DF-E26B906CD91B}" srcOrd="6" destOrd="0" presId="urn:microsoft.com/office/officeart/2005/8/layout/default"/>
    <dgm:cxn modelId="{ABF95732-1D40-47C2-9620-0FCA0B4950E9}" type="presParOf" srcId="{90E6C887-69F4-4ACB-A504-9578EA9D20C0}" destId="{89122DFB-2B79-456F-9A8E-CA507541EAC8}" srcOrd="7" destOrd="0" presId="urn:microsoft.com/office/officeart/2005/8/layout/default"/>
    <dgm:cxn modelId="{688D9BCB-685E-49CA-B63F-E9794CE8F9EC}" type="presParOf" srcId="{90E6C887-69F4-4ACB-A504-9578EA9D20C0}" destId="{9BB6185E-98FE-40AC-930D-426ADA44D52A}" srcOrd="8" destOrd="0" presId="urn:microsoft.com/office/officeart/2005/8/layout/default"/>
    <dgm:cxn modelId="{BC48DC29-F320-4C6E-9357-AC0052C574CE}" type="presParOf" srcId="{90E6C887-69F4-4ACB-A504-9578EA9D20C0}" destId="{63D72A32-97FC-4915-960D-4D997AAFEE2F}" srcOrd="9" destOrd="0" presId="urn:microsoft.com/office/officeart/2005/8/layout/default"/>
    <dgm:cxn modelId="{4567E0BE-005F-4ACA-868D-5BA979AED258}" type="presParOf" srcId="{90E6C887-69F4-4ACB-A504-9578EA9D20C0}" destId="{25D6B3AB-49BB-4BDE-B77F-1B8B0ABC315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210174-1242-4BBA-A83F-3E56EAC685CE}" type="doc">
      <dgm:prSet loTypeId="urn:microsoft.com/office/officeart/2008/layout/LinedList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B7851E1-7A9A-4B7E-A1E5-9B9A0693CD58}">
      <dgm:prSet/>
      <dgm:spPr/>
      <dgm:t>
        <a:bodyPr/>
        <a:lstStyle/>
        <a:p>
          <a:pPr rtl="0"/>
          <a:r>
            <a:rPr lang="es-ES" dirty="0" smtClean="0"/>
            <a:t>Los inicios: La Comisión de reforma</a:t>
          </a:r>
          <a:endParaRPr lang="es-ES" dirty="0"/>
        </a:p>
      </dgm:t>
    </dgm:pt>
    <dgm:pt modelId="{89C90D91-2399-4893-A5F8-D22B7AD002D3}" type="parTrans" cxnId="{F0E5D605-789F-4EEF-A3D6-448E5DD30394}">
      <dgm:prSet/>
      <dgm:spPr/>
      <dgm:t>
        <a:bodyPr/>
        <a:lstStyle/>
        <a:p>
          <a:endParaRPr lang="es-ES"/>
        </a:p>
      </dgm:t>
    </dgm:pt>
    <dgm:pt modelId="{7294D446-3905-4A3E-849A-E58ED075F75A}" type="sibTrans" cxnId="{F0E5D605-789F-4EEF-A3D6-448E5DD30394}">
      <dgm:prSet/>
      <dgm:spPr/>
      <dgm:t>
        <a:bodyPr/>
        <a:lstStyle/>
        <a:p>
          <a:endParaRPr lang="es-ES"/>
        </a:p>
      </dgm:t>
    </dgm:pt>
    <dgm:pt modelId="{1810E2FB-EE42-470E-B34D-1DBB62C11661}">
      <dgm:prSet/>
      <dgm:spPr/>
      <dgm:t>
        <a:bodyPr/>
        <a:lstStyle/>
        <a:p>
          <a:pPr rtl="0"/>
          <a:r>
            <a:rPr lang="es-ES" dirty="0" smtClean="0"/>
            <a:t>El Consejo de Estudios de Derecho aragonés</a:t>
          </a:r>
          <a:endParaRPr lang="es-ES" dirty="0"/>
        </a:p>
      </dgm:t>
    </dgm:pt>
    <dgm:pt modelId="{861524AF-C008-45A1-AA82-FB03B862CCF6}" type="parTrans" cxnId="{7B7C26ED-C93D-456C-AAAD-FC462F1BBA1B}">
      <dgm:prSet/>
      <dgm:spPr/>
      <dgm:t>
        <a:bodyPr/>
        <a:lstStyle/>
        <a:p>
          <a:endParaRPr lang="es-ES"/>
        </a:p>
      </dgm:t>
    </dgm:pt>
    <dgm:pt modelId="{4E46539F-CE5A-42AD-ACD2-C3A15DA62CF1}" type="sibTrans" cxnId="{7B7C26ED-C93D-456C-AAAD-FC462F1BBA1B}">
      <dgm:prSet/>
      <dgm:spPr/>
      <dgm:t>
        <a:bodyPr/>
        <a:lstStyle/>
        <a:p>
          <a:endParaRPr lang="es-ES"/>
        </a:p>
      </dgm:t>
    </dgm:pt>
    <dgm:pt modelId="{24F3A376-E4E9-4111-AC51-FE783448A487}">
      <dgm:prSet/>
      <dgm:spPr/>
      <dgm:t>
        <a:bodyPr/>
        <a:lstStyle/>
        <a:p>
          <a:pPr rtl="0"/>
          <a:r>
            <a:rPr lang="es-ES" dirty="0" err="1" smtClean="0"/>
            <a:t>Lacruz</a:t>
          </a:r>
          <a:r>
            <a:rPr lang="es-ES" dirty="0" smtClean="0"/>
            <a:t>: Ingresa en la Comisión.</a:t>
          </a:r>
          <a:endParaRPr lang="es-ES" dirty="0"/>
        </a:p>
      </dgm:t>
    </dgm:pt>
    <dgm:pt modelId="{57B92F5F-5FDB-476E-B027-BB844A0002E4}" type="parTrans" cxnId="{05FE44F3-1BE3-4F9E-A52F-AF8FEE76726C}">
      <dgm:prSet/>
      <dgm:spPr/>
      <dgm:t>
        <a:bodyPr/>
        <a:lstStyle/>
        <a:p>
          <a:endParaRPr lang="es-ES"/>
        </a:p>
      </dgm:t>
    </dgm:pt>
    <dgm:pt modelId="{304B857F-A758-408E-8BB5-30894C0BE8A5}" type="sibTrans" cxnId="{05FE44F3-1BE3-4F9E-A52F-AF8FEE76726C}">
      <dgm:prSet/>
      <dgm:spPr/>
      <dgm:t>
        <a:bodyPr/>
        <a:lstStyle/>
        <a:p>
          <a:endParaRPr lang="es-ES"/>
        </a:p>
      </dgm:t>
    </dgm:pt>
    <dgm:pt modelId="{454F5BB4-1941-4263-BFA0-E46782A5992D}">
      <dgm:prSet/>
      <dgm:spPr/>
      <dgm:t>
        <a:bodyPr/>
        <a:lstStyle/>
        <a:p>
          <a:pPr rtl="0"/>
          <a:r>
            <a:rPr lang="es-ES" dirty="0" smtClean="0"/>
            <a:t>El método de la Escuela aragonesa.</a:t>
          </a:r>
          <a:endParaRPr lang="es-ES" dirty="0"/>
        </a:p>
      </dgm:t>
    </dgm:pt>
    <dgm:pt modelId="{96462087-E3BB-4186-9D17-646B5EF5FEA3}" type="parTrans" cxnId="{5E0B1595-845F-45EC-9B50-A36CDFF820BD}">
      <dgm:prSet/>
      <dgm:spPr/>
      <dgm:t>
        <a:bodyPr/>
        <a:lstStyle/>
        <a:p>
          <a:endParaRPr lang="es-ES"/>
        </a:p>
      </dgm:t>
    </dgm:pt>
    <dgm:pt modelId="{DD11E116-D994-4D2C-884A-D0B8561DB99F}" type="sibTrans" cxnId="{5E0B1595-845F-45EC-9B50-A36CDFF820BD}">
      <dgm:prSet/>
      <dgm:spPr/>
      <dgm:t>
        <a:bodyPr/>
        <a:lstStyle/>
        <a:p>
          <a:endParaRPr lang="es-ES"/>
        </a:p>
      </dgm:t>
    </dgm:pt>
    <dgm:pt modelId="{0EE786F0-EFE8-4EC5-9C29-8EC777EB34DF}">
      <dgm:prSet/>
      <dgm:spPr/>
      <dgm:t>
        <a:bodyPr/>
        <a:lstStyle/>
        <a:p>
          <a:pPr rtl="0"/>
          <a:r>
            <a:rPr lang="es-ES" smtClean="0"/>
            <a:t>El seminario y el estudio</a:t>
          </a:r>
          <a:endParaRPr lang="es-ES"/>
        </a:p>
      </dgm:t>
    </dgm:pt>
    <dgm:pt modelId="{E26589CE-4F70-4CA2-95E9-79247548DF29}" type="parTrans" cxnId="{0C4CFE48-227E-49FF-A1FC-80D27DE72348}">
      <dgm:prSet/>
      <dgm:spPr/>
      <dgm:t>
        <a:bodyPr/>
        <a:lstStyle/>
        <a:p>
          <a:endParaRPr lang="es-ES"/>
        </a:p>
      </dgm:t>
    </dgm:pt>
    <dgm:pt modelId="{1B1B44E1-5E57-47ED-813B-9FFBEEDFF8D0}" type="sibTrans" cxnId="{0C4CFE48-227E-49FF-A1FC-80D27DE72348}">
      <dgm:prSet/>
      <dgm:spPr/>
      <dgm:t>
        <a:bodyPr/>
        <a:lstStyle/>
        <a:p>
          <a:endParaRPr lang="es-ES"/>
        </a:p>
      </dgm:t>
    </dgm:pt>
    <dgm:pt modelId="{F9A8229A-F1A6-45A2-98F9-79E7CC660816}">
      <dgm:prSet/>
      <dgm:spPr/>
      <dgm:t>
        <a:bodyPr/>
        <a:lstStyle/>
        <a:p>
          <a:pPr rtl="0"/>
          <a:r>
            <a:rPr lang="es-ES" smtClean="0"/>
            <a:t>Los anteproyectos de Compilación</a:t>
          </a:r>
          <a:endParaRPr lang="es-ES"/>
        </a:p>
      </dgm:t>
    </dgm:pt>
    <dgm:pt modelId="{954BF6B2-36F9-4D49-92C1-33259ADDCC18}" type="parTrans" cxnId="{6C4BDBAD-23D9-4C88-B342-E5C78B6B6462}">
      <dgm:prSet/>
      <dgm:spPr/>
      <dgm:t>
        <a:bodyPr/>
        <a:lstStyle/>
        <a:p>
          <a:endParaRPr lang="es-ES"/>
        </a:p>
      </dgm:t>
    </dgm:pt>
    <dgm:pt modelId="{DED7C9CD-685E-4023-B1C4-816DCE6064AC}" type="sibTrans" cxnId="{6C4BDBAD-23D9-4C88-B342-E5C78B6B6462}">
      <dgm:prSet/>
      <dgm:spPr/>
      <dgm:t>
        <a:bodyPr/>
        <a:lstStyle/>
        <a:p>
          <a:endParaRPr lang="es-ES"/>
        </a:p>
      </dgm:t>
    </dgm:pt>
    <dgm:pt modelId="{2F8A0385-4932-4467-8137-61DDE27805B1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1"/>
            </a:rPr>
            <a:t>La Compilación de 1967 </a:t>
          </a:r>
          <a:r>
            <a:rPr lang="es-ES" dirty="0" smtClean="0"/>
            <a:t>[ley 15/1967, de 8 de abril</a:t>
          </a:r>
          <a:r>
            <a:rPr lang="es-ES" baseline="-25000" dirty="0" smtClean="0"/>
            <a:t>]</a:t>
          </a:r>
          <a:endParaRPr lang="es-ES" dirty="0"/>
        </a:p>
      </dgm:t>
    </dgm:pt>
    <dgm:pt modelId="{21D53D98-9A11-4909-9757-03ABDC564D25}" type="parTrans" cxnId="{F1F6DEE1-DF77-4B20-893E-F67C8B8BA7EE}">
      <dgm:prSet/>
      <dgm:spPr/>
      <dgm:t>
        <a:bodyPr/>
        <a:lstStyle/>
        <a:p>
          <a:endParaRPr lang="es-ES"/>
        </a:p>
      </dgm:t>
    </dgm:pt>
    <dgm:pt modelId="{D62BC6F3-1F04-407C-A304-9323C24287B3}" type="sibTrans" cxnId="{F1F6DEE1-DF77-4B20-893E-F67C8B8BA7EE}">
      <dgm:prSet/>
      <dgm:spPr/>
      <dgm:t>
        <a:bodyPr/>
        <a:lstStyle/>
        <a:p>
          <a:endParaRPr lang="es-ES"/>
        </a:p>
      </dgm:t>
    </dgm:pt>
    <dgm:pt modelId="{CF3BA592-0E5E-4F1B-959C-EEBE68017A39}">
      <dgm:prSet/>
      <dgm:spPr/>
      <dgm:t>
        <a:bodyPr/>
        <a:lstStyle/>
        <a:p>
          <a:pPr rtl="0"/>
          <a:r>
            <a:rPr lang="es-ES" dirty="0" smtClean="0"/>
            <a:t>Su contenido: 153 preceptos, deroga al Apéndice</a:t>
          </a:r>
          <a:endParaRPr lang="es-ES" dirty="0"/>
        </a:p>
      </dgm:t>
    </dgm:pt>
    <dgm:pt modelId="{6F9A1FB3-5AC2-4F60-8C5F-0E4438948E27}" type="parTrans" cxnId="{4E6F5BDE-4639-4FF7-A91E-77765A0E2610}">
      <dgm:prSet/>
      <dgm:spPr/>
      <dgm:t>
        <a:bodyPr/>
        <a:lstStyle/>
        <a:p>
          <a:endParaRPr lang="es-ES"/>
        </a:p>
      </dgm:t>
    </dgm:pt>
    <dgm:pt modelId="{0C000751-717A-4E82-BBC6-AD8F3AD99D48}" type="sibTrans" cxnId="{4E6F5BDE-4639-4FF7-A91E-77765A0E2610}">
      <dgm:prSet/>
      <dgm:spPr/>
      <dgm:t>
        <a:bodyPr/>
        <a:lstStyle/>
        <a:p>
          <a:endParaRPr lang="es-ES"/>
        </a:p>
      </dgm:t>
    </dgm:pt>
    <dgm:pt modelId="{EE624CFD-A914-41C0-8689-D5BA7C811CE7}">
      <dgm:prSet/>
      <dgm:spPr/>
      <dgm:t>
        <a:bodyPr/>
        <a:lstStyle/>
        <a:p>
          <a:pPr rtl="0"/>
          <a:r>
            <a:rPr lang="es-ES" smtClean="0"/>
            <a:t>Su valor</a:t>
          </a:r>
          <a:endParaRPr lang="es-ES"/>
        </a:p>
      </dgm:t>
    </dgm:pt>
    <dgm:pt modelId="{1163F440-408D-40A5-B564-E6633DF10A4E}" type="parTrans" cxnId="{8E52E3F6-73F4-44BB-9E45-75367661FB3C}">
      <dgm:prSet/>
      <dgm:spPr/>
      <dgm:t>
        <a:bodyPr/>
        <a:lstStyle/>
        <a:p>
          <a:endParaRPr lang="es-ES"/>
        </a:p>
      </dgm:t>
    </dgm:pt>
    <dgm:pt modelId="{DF6351E6-B24C-44A3-841E-34B1A6CE3EFD}" type="sibTrans" cxnId="{8E52E3F6-73F4-44BB-9E45-75367661FB3C}">
      <dgm:prSet/>
      <dgm:spPr/>
      <dgm:t>
        <a:bodyPr/>
        <a:lstStyle/>
        <a:p>
          <a:endParaRPr lang="es-ES"/>
        </a:p>
      </dgm:t>
    </dgm:pt>
    <dgm:pt modelId="{313CC7A4-69F0-4D7C-A34E-86F96D559E22}">
      <dgm:prSet/>
      <dgm:spPr/>
      <dgm:t>
        <a:bodyPr/>
        <a:lstStyle/>
        <a:p>
          <a:pPr rtl="0"/>
          <a:r>
            <a:rPr lang="es-ES" dirty="0" smtClean="0"/>
            <a:t>La reforma del título preliminar del </a:t>
          </a:r>
          <a:r>
            <a:rPr lang="es-ES" dirty="0" err="1" smtClean="0"/>
            <a:t>Cc.</a:t>
          </a:r>
          <a:r>
            <a:rPr lang="es-ES" dirty="0" smtClean="0"/>
            <a:t> en 1974</a:t>
          </a:r>
          <a:endParaRPr lang="es-ES" dirty="0"/>
        </a:p>
      </dgm:t>
    </dgm:pt>
    <dgm:pt modelId="{8798A298-760E-4157-9490-81D86739D3F4}" type="parTrans" cxnId="{74B9A3DB-4003-4CF5-A5F2-AFA54D4C1C72}">
      <dgm:prSet/>
      <dgm:spPr/>
      <dgm:t>
        <a:bodyPr/>
        <a:lstStyle/>
        <a:p>
          <a:endParaRPr lang="es-ES"/>
        </a:p>
      </dgm:t>
    </dgm:pt>
    <dgm:pt modelId="{C4C98BC3-9E3F-423B-A53F-D795287E8826}" type="sibTrans" cxnId="{74B9A3DB-4003-4CF5-A5F2-AFA54D4C1C72}">
      <dgm:prSet/>
      <dgm:spPr/>
      <dgm:t>
        <a:bodyPr/>
        <a:lstStyle/>
        <a:p>
          <a:endParaRPr lang="es-ES"/>
        </a:p>
      </dgm:t>
    </dgm:pt>
    <dgm:pt modelId="{575E1E72-0DAC-495F-B7E8-64AE36F8BE89}">
      <dgm:prSet/>
      <dgm:spPr/>
      <dgm:t>
        <a:bodyPr/>
        <a:lstStyle/>
        <a:p>
          <a:pPr rtl="0"/>
          <a:r>
            <a:rPr lang="es-ES" dirty="0" smtClean="0"/>
            <a:t>El congreso  Nacional de Derecho civil, Zaragoza, 1946</a:t>
          </a:r>
          <a:endParaRPr lang="es-ES" dirty="0"/>
        </a:p>
      </dgm:t>
    </dgm:pt>
    <dgm:pt modelId="{6A570453-C1F0-471D-A042-F15C9FC65D22}" type="parTrans" cxnId="{4C3F918D-2C4A-4068-B311-58251713ECA6}">
      <dgm:prSet/>
      <dgm:spPr/>
      <dgm:t>
        <a:bodyPr/>
        <a:lstStyle/>
        <a:p>
          <a:endParaRPr lang="es-ES"/>
        </a:p>
      </dgm:t>
    </dgm:pt>
    <dgm:pt modelId="{6FD2F8D9-5D4E-48ED-B186-F7767BFA75CA}" type="sibTrans" cxnId="{4C3F918D-2C4A-4068-B311-58251713ECA6}">
      <dgm:prSet/>
      <dgm:spPr/>
      <dgm:t>
        <a:bodyPr/>
        <a:lstStyle/>
        <a:p>
          <a:endParaRPr lang="es-ES"/>
        </a:p>
      </dgm:t>
    </dgm:pt>
    <dgm:pt modelId="{D4350962-DDCC-4C31-95B2-0984BC064764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2"/>
            </a:rPr>
            <a:t>Conclusiones: Derecho especial,</a:t>
          </a:r>
          <a:r>
            <a:rPr lang="es-ES" dirty="0" smtClean="0">
              <a:hlinkClick xmlns:r="http://schemas.openxmlformats.org/officeDocument/2006/relationships" r:id="rId3" action="ppaction://hlinkfile"/>
            </a:rPr>
            <a:t> </a:t>
          </a:r>
          <a:endParaRPr lang="es-ES" dirty="0"/>
        </a:p>
      </dgm:t>
    </dgm:pt>
    <dgm:pt modelId="{B1AED7D8-1941-414B-BB31-AF58EE889190}" type="parTrans" cxnId="{60200290-750D-4014-8AB3-C6A78C370ECF}">
      <dgm:prSet/>
      <dgm:spPr/>
      <dgm:t>
        <a:bodyPr/>
        <a:lstStyle/>
        <a:p>
          <a:endParaRPr lang="es-ES"/>
        </a:p>
      </dgm:t>
    </dgm:pt>
    <dgm:pt modelId="{19C522D1-B578-4ECF-B1DD-2226088D18CE}" type="sibTrans" cxnId="{60200290-750D-4014-8AB3-C6A78C370ECF}">
      <dgm:prSet/>
      <dgm:spPr/>
      <dgm:t>
        <a:bodyPr/>
        <a:lstStyle/>
        <a:p>
          <a:endParaRPr lang="es-ES"/>
        </a:p>
      </dgm:t>
    </dgm:pt>
    <dgm:pt modelId="{47E9A4F7-5D61-4B20-BC99-727F0978A6F8}">
      <dgm:prSet/>
      <dgm:spPr/>
      <dgm:t>
        <a:bodyPr/>
        <a:lstStyle/>
        <a:p>
          <a:pPr rtl="0"/>
          <a:r>
            <a:rPr lang="es-ES" dirty="0" smtClean="0"/>
            <a:t>Comisión revisora del Apéndice </a:t>
          </a:r>
        </a:p>
        <a:p>
          <a:pPr rtl="0"/>
          <a:r>
            <a:rPr lang="es-ES" dirty="0" smtClean="0">
              <a:hlinkClick xmlns:r="http://schemas.openxmlformats.org/officeDocument/2006/relationships" r:id="rId4"/>
            </a:rPr>
            <a:t>(Orden de 15 de junio de 1935)</a:t>
          </a:r>
          <a:endParaRPr lang="es-ES" dirty="0"/>
        </a:p>
      </dgm:t>
    </dgm:pt>
    <dgm:pt modelId="{8FB3B6B1-9F87-4F9C-BCDA-B3FF31C86EF3}" type="parTrans" cxnId="{F13B991D-9435-475F-A09D-1C0629EA333D}">
      <dgm:prSet/>
      <dgm:spPr/>
      <dgm:t>
        <a:bodyPr/>
        <a:lstStyle/>
        <a:p>
          <a:endParaRPr lang="es-ES"/>
        </a:p>
      </dgm:t>
    </dgm:pt>
    <dgm:pt modelId="{A6E983CA-BA88-404C-B4AC-6EB69009974D}" type="sibTrans" cxnId="{F13B991D-9435-475F-A09D-1C0629EA333D}">
      <dgm:prSet/>
      <dgm:spPr/>
      <dgm:t>
        <a:bodyPr/>
        <a:lstStyle/>
        <a:p>
          <a:endParaRPr lang="es-ES"/>
        </a:p>
      </dgm:t>
    </dgm:pt>
    <dgm:pt modelId="{C01ABAB5-AB42-4E2D-B971-5B1C2CFC8BE0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5"/>
            </a:rPr>
            <a:t>Orden de 8 de abril de 1953</a:t>
          </a:r>
          <a:endParaRPr lang="es-ES" dirty="0"/>
        </a:p>
      </dgm:t>
    </dgm:pt>
    <dgm:pt modelId="{1F1DB475-61DF-45E3-B4F0-D9C2972C7D59}" type="parTrans" cxnId="{5B7E17B6-927D-4E53-BD68-F4543BE26D65}">
      <dgm:prSet/>
      <dgm:spPr/>
      <dgm:t>
        <a:bodyPr/>
        <a:lstStyle/>
        <a:p>
          <a:endParaRPr lang="es-ES"/>
        </a:p>
      </dgm:t>
    </dgm:pt>
    <dgm:pt modelId="{6E379D7C-2EB8-4D85-82FC-FA01A24DA850}" type="sibTrans" cxnId="{5B7E17B6-927D-4E53-BD68-F4543BE26D65}">
      <dgm:prSet/>
      <dgm:spPr/>
      <dgm:t>
        <a:bodyPr/>
        <a:lstStyle/>
        <a:p>
          <a:endParaRPr lang="es-ES"/>
        </a:p>
      </dgm:t>
    </dgm:pt>
    <dgm:pt modelId="{9A50AE66-E809-4AC5-9407-5D3C08A23132}">
      <dgm:prSet/>
      <dgm:spPr/>
      <dgm:t>
        <a:bodyPr/>
        <a:lstStyle/>
        <a:p>
          <a:pPr rtl="0"/>
          <a:r>
            <a:rPr lang="es-ES" dirty="0" smtClean="0"/>
            <a:t>Compilaciones: 1959-1973</a:t>
          </a:r>
          <a:endParaRPr lang="es-ES" dirty="0"/>
        </a:p>
      </dgm:t>
    </dgm:pt>
    <dgm:pt modelId="{D2C492BA-0D9B-4BBD-9E75-AC3E683FBC6B}" type="parTrans" cxnId="{995FA792-96D3-48D7-BFE7-50794375A557}">
      <dgm:prSet/>
      <dgm:spPr/>
      <dgm:t>
        <a:bodyPr/>
        <a:lstStyle/>
        <a:p>
          <a:endParaRPr lang="es-ES"/>
        </a:p>
      </dgm:t>
    </dgm:pt>
    <dgm:pt modelId="{C28D4180-8A41-4B8C-B22D-4F4BA18987DE}" type="sibTrans" cxnId="{995FA792-96D3-48D7-BFE7-50794375A557}">
      <dgm:prSet/>
      <dgm:spPr/>
      <dgm:t>
        <a:bodyPr/>
        <a:lstStyle/>
        <a:p>
          <a:endParaRPr lang="es-ES"/>
        </a:p>
      </dgm:t>
    </dgm:pt>
    <dgm:pt modelId="{246B414A-56E3-480E-8DB9-EBA9D1C03861}" type="pres">
      <dgm:prSet presAssocID="{0E210174-1242-4BBA-A83F-3E56EAC685C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C57DCE8-7488-4C9E-A0B0-3774A07BC1AA}" type="pres">
      <dgm:prSet presAssocID="{9B7851E1-7A9A-4B7E-A1E5-9B9A0693CD58}" presName="thickLine" presStyleLbl="alignNode1" presStyleIdx="0" presStyleCnt="5"/>
      <dgm:spPr/>
    </dgm:pt>
    <dgm:pt modelId="{F8D65373-EC0D-4D1C-A3D2-F64791F56F53}" type="pres">
      <dgm:prSet presAssocID="{9B7851E1-7A9A-4B7E-A1E5-9B9A0693CD58}" presName="horz1" presStyleCnt="0"/>
      <dgm:spPr/>
    </dgm:pt>
    <dgm:pt modelId="{977C165D-91A5-499A-996F-0F1DD37EC126}" type="pres">
      <dgm:prSet presAssocID="{9B7851E1-7A9A-4B7E-A1E5-9B9A0693CD58}" presName="tx1" presStyleLbl="revTx" presStyleIdx="0" presStyleCnt="15"/>
      <dgm:spPr/>
      <dgm:t>
        <a:bodyPr/>
        <a:lstStyle/>
        <a:p>
          <a:endParaRPr lang="es-ES"/>
        </a:p>
      </dgm:t>
    </dgm:pt>
    <dgm:pt modelId="{516DB5DD-03D7-4365-8A69-CAAC3473F612}" type="pres">
      <dgm:prSet presAssocID="{9B7851E1-7A9A-4B7E-A1E5-9B9A0693CD58}" presName="vert1" presStyleCnt="0"/>
      <dgm:spPr/>
    </dgm:pt>
    <dgm:pt modelId="{628DE82D-180F-4D5D-94FB-53C183BBA4D6}" type="pres">
      <dgm:prSet presAssocID="{47E9A4F7-5D61-4B20-BC99-727F0978A6F8}" presName="vertSpace2a" presStyleCnt="0"/>
      <dgm:spPr/>
    </dgm:pt>
    <dgm:pt modelId="{7B13AE6F-D926-4730-A0FA-EE6D39F5B265}" type="pres">
      <dgm:prSet presAssocID="{47E9A4F7-5D61-4B20-BC99-727F0978A6F8}" presName="horz2" presStyleCnt="0"/>
      <dgm:spPr/>
    </dgm:pt>
    <dgm:pt modelId="{B59D6197-6BF4-489A-8B02-F8791389155F}" type="pres">
      <dgm:prSet presAssocID="{47E9A4F7-5D61-4B20-BC99-727F0978A6F8}" presName="horzSpace2" presStyleCnt="0"/>
      <dgm:spPr/>
    </dgm:pt>
    <dgm:pt modelId="{23FC9BD7-6FA0-4D5C-AA57-70BD5F03B74E}" type="pres">
      <dgm:prSet presAssocID="{47E9A4F7-5D61-4B20-BC99-727F0978A6F8}" presName="tx2" presStyleLbl="revTx" presStyleIdx="1" presStyleCnt="15"/>
      <dgm:spPr/>
      <dgm:t>
        <a:bodyPr/>
        <a:lstStyle/>
        <a:p>
          <a:endParaRPr lang="es-ES"/>
        </a:p>
      </dgm:t>
    </dgm:pt>
    <dgm:pt modelId="{C5098B05-3F6B-4B51-BD47-AD89ED86A4D6}" type="pres">
      <dgm:prSet presAssocID="{47E9A4F7-5D61-4B20-BC99-727F0978A6F8}" presName="vert2" presStyleCnt="0"/>
      <dgm:spPr/>
    </dgm:pt>
    <dgm:pt modelId="{8CE533D2-9652-4FF2-8847-C0CDDD93A906}" type="pres">
      <dgm:prSet presAssocID="{47E9A4F7-5D61-4B20-BC99-727F0978A6F8}" presName="thinLine2b" presStyleLbl="callout" presStyleIdx="0" presStyleCnt="10"/>
      <dgm:spPr/>
    </dgm:pt>
    <dgm:pt modelId="{80D0F17A-5511-4E30-A0FE-9CF369154AF5}" type="pres">
      <dgm:prSet presAssocID="{47E9A4F7-5D61-4B20-BC99-727F0978A6F8}" presName="vertSpace2b" presStyleCnt="0"/>
      <dgm:spPr/>
    </dgm:pt>
    <dgm:pt modelId="{83A9E95F-2290-40CF-80F8-BAE81A9331B8}" type="pres">
      <dgm:prSet presAssocID="{1810E2FB-EE42-470E-B34D-1DBB62C11661}" presName="thickLine" presStyleLbl="alignNode1" presStyleIdx="1" presStyleCnt="5"/>
      <dgm:spPr/>
    </dgm:pt>
    <dgm:pt modelId="{92CD0B72-1F0C-4712-8201-C6109E738C9B}" type="pres">
      <dgm:prSet presAssocID="{1810E2FB-EE42-470E-B34D-1DBB62C11661}" presName="horz1" presStyleCnt="0"/>
      <dgm:spPr/>
    </dgm:pt>
    <dgm:pt modelId="{D48795D7-29A0-4D55-B68F-151DA329079F}" type="pres">
      <dgm:prSet presAssocID="{1810E2FB-EE42-470E-B34D-1DBB62C11661}" presName="tx1" presStyleLbl="revTx" presStyleIdx="2" presStyleCnt="15"/>
      <dgm:spPr/>
      <dgm:t>
        <a:bodyPr/>
        <a:lstStyle/>
        <a:p>
          <a:endParaRPr lang="es-ES"/>
        </a:p>
      </dgm:t>
    </dgm:pt>
    <dgm:pt modelId="{9BED93A9-5532-4361-83A1-25AD6E0086D5}" type="pres">
      <dgm:prSet presAssocID="{1810E2FB-EE42-470E-B34D-1DBB62C11661}" presName="vert1" presStyleCnt="0"/>
      <dgm:spPr/>
    </dgm:pt>
    <dgm:pt modelId="{35BA61CE-F200-4C1A-AECC-39F52FA0680A}" type="pres">
      <dgm:prSet presAssocID="{575E1E72-0DAC-495F-B7E8-64AE36F8BE89}" presName="vertSpace2a" presStyleCnt="0"/>
      <dgm:spPr/>
    </dgm:pt>
    <dgm:pt modelId="{23AF5A0B-6E45-4EAC-AD49-9E49F29BFA4C}" type="pres">
      <dgm:prSet presAssocID="{575E1E72-0DAC-495F-B7E8-64AE36F8BE89}" presName="horz2" presStyleCnt="0"/>
      <dgm:spPr/>
    </dgm:pt>
    <dgm:pt modelId="{6CDFD52D-C5CF-4AAD-A095-F0E71C32CC02}" type="pres">
      <dgm:prSet presAssocID="{575E1E72-0DAC-495F-B7E8-64AE36F8BE89}" presName="horzSpace2" presStyleCnt="0"/>
      <dgm:spPr/>
    </dgm:pt>
    <dgm:pt modelId="{4D2877D6-9FDE-4F86-83CA-73C58F717D10}" type="pres">
      <dgm:prSet presAssocID="{575E1E72-0DAC-495F-B7E8-64AE36F8BE89}" presName="tx2" presStyleLbl="revTx" presStyleIdx="3" presStyleCnt="15"/>
      <dgm:spPr/>
      <dgm:t>
        <a:bodyPr/>
        <a:lstStyle/>
        <a:p>
          <a:endParaRPr lang="es-ES"/>
        </a:p>
      </dgm:t>
    </dgm:pt>
    <dgm:pt modelId="{BB53B32A-37BA-42E7-9555-680FD5CDCDE5}" type="pres">
      <dgm:prSet presAssocID="{575E1E72-0DAC-495F-B7E8-64AE36F8BE89}" presName="vert2" presStyleCnt="0"/>
      <dgm:spPr/>
    </dgm:pt>
    <dgm:pt modelId="{63FAEE8E-A682-4A20-8751-58DC00B817E5}" type="pres">
      <dgm:prSet presAssocID="{575E1E72-0DAC-495F-B7E8-64AE36F8BE89}" presName="thinLine2b" presStyleLbl="callout" presStyleIdx="1" presStyleCnt="10"/>
      <dgm:spPr/>
    </dgm:pt>
    <dgm:pt modelId="{A5E2909A-B12F-49DE-B63B-7755660FC5B4}" type="pres">
      <dgm:prSet presAssocID="{575E1E72-0DAC-495F-B7E8-64AE36F8BE89}" presName="vertSpace2b" presStyleCnt="0"/>
      <dgm:spPr/>
    </dgm:pt>
    <dgm:pt modelId="{124D5E0F-2AA2-4E4E-BC6F-B5645CE65F3A}" type="pres">
      <dgm:prSet presAssocID="{D4350962-DDCC-4C31-95B2-0984BC064764}" presName="horz2" presStyleCnt="0"/>
      <dgm:spPr/>
    </dgm:pt>
    <dgm:pt modelId="{83CB1F00-E9A6-43B0-AC87-C3D0D8CBE102}" type="pres">
      <dgm:prSet presAssocID="{D4350962-DDCC-4C31-95B2-0984BC064764}" presName="horzSpace2" presStyleCnt="0"/>
      <dgm:spPr/>
    </dgm:pt>
    <dgm:pt modelId="{4590FED1-C9BB-403E-8383-BBFD15358B5C}" type="pres">
      <dgm:prSet presAssocID="{D4350962-DDCC-4C31-95B2-0984BC064764}" presName="tx2" presStyleLbl="revTx" presStyleIdx="4" presStyleCnt="15"/>
      <dgm:spPr/>
      <dgm:t>
        <a:bodyPr/>
        <a:lstStyle/>
        <a:p>
          <a:endParaRPr lang="es-ES"/>
        </a:p>
      </dgm:t>
    </dgm:pt>
    <dgm:pt modelId="{994D982D-739D-4471-BF41-942B32800B0B}" type="pres">
      <dgm:prSet presAssocID="{D4350962-DDCC-4C31-95B2-0984BC064764}" presName="vert2" presStyleCnt="0"/>
      <dgm:spPr/>
    </dgm:pt>
    <dgm:pt modelId="{5E3D1EBC-4D4A-4A80-A881-110770E5C0FB}" type="pres">
      <dgm:prSet presAssocID="{D4350962-DDCC-4C31-95B2-0984BC064764}" presName="thinLine2b" presStyleLbl="callout" presStyleIdx="2" presStyleCnt="10"/>
      <dgm:spPr/>
    </dgm:pt>
    <dgm:pt modelId="{74507E44-7DCA-46CB-96C8-B0A7E01E2940}" type="pres">
      <dgm:prSet presAssocID="{D4350962-DDCC-4C31-95B2-0984BC064764}" presName="vertSpace2b" presStyleCnt="0"/>
      <dgm:spPr/>
    </dgm:pt>
    <dgm:pt modelId="{E793E94C-A907-410E-BF5F-48955E1B5F3F}" type="pres">
      <dgm:prSet presAssocID="{9A50AE66-E809-4AC5-9407-5D3C08A23132}" presName="horz2" presStyleCnt="0"/>
      <dgm:spPr/>
    </dgm:pt>
    <dgm:pt modelId="{9A1D8E89-65BA-49B4-8458-393E85B0BF17}" type="pres">
      <dgm:prSet presAssocID="{9A50AE66-E809-4AC5-9407-5D3C08A23132}" presName="horzSpace2" presStyleCnt="0"/>
      <dgm:spPr/>
    </dgm:pt>
    <dgm:pt modelId="{26507B16-5704-4CCB-91F5-2499C4F65C30}" type="pres">
      <dgm:prSet presAssocID="{9A50AE66-E809-4AC5-9407-5D3C08A23132}" presName="tx2" presStyleLbl="revTx" presStyleIdx="5" presStyleCnt="15"/>
      <dgm:spPr/>
      <dgm:t>
        <a:bodyPr/>
        <a:lstStyle/>
        <a:p>
          <a:endParaRPr lang="es-ES"/>
        </a:p>
      </dgm:t>
    </dgm:pt>
    <dgm:pt modelId="{E7741943-07BC-4D0D-A50F-7CCBA07FF9AB}" type="pres">
      <dgm:prSet presAssocID="{9A50AE66-E809-4AC5-9407-5D3C08A23132}" presName="vert2" presStyleCnt="0"/>
      <dgm:spPr/>
    </dgm:pt>
    <dgm:pt modelId="{38D181D6-EF4D-424B-9FE1-29EEC85F9021}" type="pres">
      <dgm:prSet presAssocID="{9A50AE66-E809-4AC5-9407-5D3C08A23132}" presName="thinLine2b" presStyleLbl="callout" presStyleIdx="3" presStyleCnt="10"/>
      <dgm:spPr/>
    </dgm:pt>
    <dgm:pt modelId="{DC8AC992-7C90-42E6-A9B8-1203E7877D6F}" type="pres">
      <dgm:prSet presAssocID="{9A50AE66-E809-4AC5-9407-5D3C08A23132}" presName="vertSpace2b" presStyleCnt="0"/>
      <dgm:spPr/>
    </dgm:pt>
    <dgm:pt modelId="{075F062A-A4DC-4C64-BBBE-10ED94C87E91}" type="pres">
      <dgm:prSet presAssocID="{24F3A376-E4E9-4111-AC51-FE783448A487}" presName="thickLine" presStyleLbl="alignNode1" presStyleIdx="2" presStyleCnt="5"/>
      <dgm:spPr/>
    </dgm:pt>
    <dgm:pt modelId="{C1684E1E-8DDD-4462-9F30-F184107ED42B}" type="pres">
      <dgm:prSet presAssocID="{24F3A376-E4E9-4111-AC51-FE783448A487}" presName="horz1" presStyleCnt="0"/>
      <dgm:spPr/>
    </dgm:pt>
    <dgm:pt modelId="{C3797183-DBD8-4247-AFA9-6DCFEA7EDD1E}" type="pres">
      <dgm:prSet presAssocID="{24F3A376-E4E9-4111-AC51-FE783448A487}" presName="tx1" presStyleLbl="revTx" presStyleIdx="6" presStyleCnt="15"/>
      <dgm:spPr/>
      <dgm:t>
        <a:bodyPr/>
        <a:lstStyle/>
        <a:p>
          <a:endParaRPr lang="es-ES"/>
        </a:p>
      </dgm:t>
    </dgm:pt>
    <dgm:pt modelId="{87E0A3B2-83C0-4F45-ACEF-5866ABDC9D95}" type="pres">
      <dgm:prSet presAssocID="{24F3A376-E4E9-4111-AC51-FE783448A487}" presName="vert1" presStyleCnt="0"/>
      <dgm:spPr/>
    </dgm:pt>
    <dgm:pt modelId="{15B72D12-3D9B-4AE1-8F3C-3AEE9BB9FF7E}" type="pres">
      <dgm:prSet presAssocID="{C01ABAB5-AB42-4E2D-B971-5B1C2CFC8BE0}" presName="vertSpace2a" presStyleCnt="0"/>
      <dgm:spPr/>
    </dgm:pt>
    <dgm:pt modelId="{2D465A72-9844-4619-8658-F9288751CA8F}" type="pres">
      <dgm:prSet presAssocID="{C01ABAB5-AB42-4E2D-B971-5B1C2CFC8BE0}" presName="horz2" presStyleCnt="0"/>
      <dgm:spPr/>
    </dgm:pt>
    <dgm:pt modelId="{D5355224-0DD1-4C38-AAB0-48D8A9B3ABD4}" type="pres">
      <dgm:prSet presAssocID="{C01ABAB5-AB42-4E2D-B971-5B1C2CFC8BE0}" presName="horzSpace2" presStyleCnt="0"/>
      <dgm:spPr/>
    </dgm:pt>
    <dgm:pt modelId="{87BA944E-C63D-4FB4-A42F-9168BB2142AC}" type="pres">
      <dgm:prSet presAssocID="{C01ABAB5-AB42-4E2D-B971-5B1C2CFC8BE0}" presName="tx2" presStyleLbl="revTx" presStyleIdx="7" presStyleCnt="15"/>
      <dgm:spPr/>
      <dgm:t>
        <a:bodyPr/>
        <a:lstStyle/>
        <a:p>
          <a:endParaRPr lang="es-ES"/>
        </a:p>
      </dgm:t>
    </dgm:pt>
    <dgm:pt modelId="{D48F3BC8-B1D9-4666-96BB-454A8719F086}" type="pres">
      <dgm:prSet presAssocID="{C01ABAB5-AB42-4E2D-B971-5B1C2CFC8BE0}" presName="vert2" presStyleCnt="0"/>
      <dgm:spPr/>
    </dgm:pt>
    <dgm:pt modelId="{4ED1729F-CD7E-4375-9C2F-79F45528C56E}" type="pres">
      <dgm:prSet presAssocID="{C01ABAB5-AB42-4E2D-B971-5B1C2CFC8BE0}" presName="thinLine2b" presStyleLbl="callout" presStyleIdx="4" presStyleCnt="10"/>
      <dgm:spPr/>
    </dgm:pt>
    <dgm:pt modelId="{38CE568A-E532-40FA-BC99-40D16899541C}" type="pres">
      <dgm:prSet presAssocID="{C01ABAB5-AB42-4E2D-B971-5B1C2CFC8BE0}" presName="vertSpace2b" presStyleCnt="0"/>
      <dgm:spPr/>
    </dgm:pt>
    <dgm:pt modelId="{F29F123B-607E-4433-9203-9E74754D6505}" type="pres">
      <dgm:prSet presAssocID="{454F5BB4-1941-4263-BFA0-E46782A5992D}" presName="thickLine" presStyleLbl="alignNode1" presStyleIdx="3" presStyleCnt="5"/>
      <dgm:spPr/>
    </dgm:pt>
    <dgm:pt modelId="{6762F623-D432-439B-8E46-C115EF84D684}" type="pres">
      <dgm:prSet presAssocID="{454F5BB4-1941-4263-BFA0-E46782A5992D}" presName="horz1" presStyleCnt="0"/>
      <dgm:spPr/>
    </dgm:pt>
    <dgm:pt modelId="{5346490F-8B20-4887-9BE0-94C1CE931F52}" type="pres">
      <dgm:prSet presAssocID="{454F5BB4-1941-4263-BFA0-E46782A5992D}" presName="tx1" presStyleLbl="revTx" presStyleIdx="8" presStyleCnt="15"/>
      <dgm:spPr/>
      <dgm:t>
        <a:bodyPr/>
        <a:lstStyle/>
        <a:p>
          <a:endParaRPr lang="es-ES"/>
        </a:p>
      </dgm:t>
    </dgm:pt>
    <dgm:pt modelId="{BA44373E-5C99-4CF3-85C8-A94DCA891F16}" type="pres">
      <dgm:prSet presAssocID="{454F5BB4-1941-4263-BFA0-E46782A5992D}" presName="vert1" presStyleCnt="0"/>
      <dgm:spPr/>
    </dgm:pt>
    <dgm:pt modelId="{0646E828-0CCF-4842-9B04-BE6185D9FC8C}" type="pres">
      <dgm:prSet presAssocID="{0EE786F0-EFE8-4EC5-9C29-8EC777EB34DF}" presName="vertSpace2a" presStyleCnt="0"/>
      <dgm:spPr/>
    </dgm:pt>
    <dgm:pt modelId="{9DAF6582-0DBA-458A-B807-3689D774FB28}" type="pres">
      <dgm:prSet presAssocID="{0EE786F0-EFE8-4EC5-9C29-8EC777EB34DF}" presName="horz2" presStyleCnt="0"/>
      <dgm:spPr/>
    </dgm:pt>
    <dgm:pt modelId="{80B87287-39D8-46E0-8AC6-66323FBFF446}" type="pres">
      <dgm:prSet presAssocID="{0EE786F0-EFE8-4EC5-9C29-8EC777EB34DF}" presName="horzSpace2" presStyleCnt="0"/>
      <dgm:spPr/>
    </dgm:pt>
    <dgm:pt modelId="{E1044E6A-FD97-46F7-9432-951353F65871}" type="pres">
      <dgm:prSet presAssocID="{0EE786F0-EFE8-4EC5-9C29-8EC777EB34DF}" presName="tx2" presStyleLbl="revTx" presStyleIdx="9" presStyleCnt="15"/>
      <dgm:spPr/>
      <dgm:t>
        <a:bodyPr/>
        <a:lstStyle/>
        <a:p>
          <a:endParaRPr lang="es-ES"/>
        </a:p>
      </dgm:t>
    </dgm:pt>
    <dgm:pt modelId="{5665E3C0-3674-4CF6-96D9-F07E40E78E83}" type="pres">
      <dgm:prSet presAssocID="{0EE786F0-EFE8-4EC5-9C29-8EC777EB34DF}" presName="vert2" presStyleCnt="0"/>
      <dgm:spPr/>
    </dgm:pt>
    <dgm:pt modelId="{127187FC-2D61-4F2C-9748-37881AC9C6BB}" type="pres">
      <dgm:prSet presAssocID="{0EE786F0-EFE8-4EC5-9C29-8EC777EB34DF}" presName="thinLine2b" presStyleLbl="callout" presStyleIdx="5" presStyleCnt="10"/>
      <dgm:spPr/>
    </dgm:pt>
    <dgm:pt modelId="{E6D0B4FB-E456-4182-B8B4-89CDFFDC9DC0}" type="pres">
      <dgm:prSet presAssocID="{0EE786F0-EFE8-4EC5-9C29-8EC777EB34DF}" presName="vertSpace2b" presStyleCnt="0"/>
      <dgm:spPr/>
    </dgm:pt>
    <dgm:pt modelId="{C88C9B98-1F9A-436E-B0EF-0027A9B4BA7C}" type="pres">
      <dgm:prSet presAssocID="{F9A8229A-F1A6-45A2-98F9-79E7CC660816}" presName="horz2" presStyleCnt="0"/>
      <dgm:spPr/>
    </dgm:pt>
    <dgm:pt modelId="{CA12EE0C-D245-49B5-88DC-702A40E5416E}" type="pres">
      <dgm:prSet presAssocID="{F9A8229A-F1A6-45A2-98F9-79E7CC660816}" presName="horzSpace2" presStyleCnt="0"/>
      <dgm:spPr/>
    </dgm:pt>
    <dgm:pt modelId="{64FE3EE1-6D66-4D29-8C91-B7EC2646B52A}" type="pres">
      <dgm:prSet presAssocID="{F9A8229A-F1A6-45A2-98F9-79E7CC660816}" presName="tx2" presStyleLbl="revTx" presStyleIdx="10" presStyleCnt="15"/>
      <dgm:spPr/>
      <dgm:t>
        <a:bodyPr/>
        <a:lstStyle/>
        <a:p>
          <a:endParaRPr lang="es-ES"/>
        </a:p>
      </dgm:t>
    </dgm:pt>
    <dgm:pt modelId="{2FBE4EFE-6552-4C9D-B765-0A340452F72B}" type="pres">
      <dgm:prSet presAssocID="{F9A8229A-F1A6-45A2-98F9-79E7CC660816}" presName="vert2" presStyleCnt="0"/>
      <dgm:spPr/>
    </dgm:pt>
    <dgm:pt modelId="{6018EDD0-10A2-43B0-B969-D76EF0C3BB16}" type="pres">
      <dgm:prSet presAssocID="{F9A8229A-F1A6-45A2-98F9-79E7CC660816}" presName="thinLine2b" presStyleLbl="callout" presStyleIdx="6" presStyleCnt="10"/>
      <dgm:spPr/>
    </dgm:pt>
    <dgm:pt modelId="{F004D91C-8CED-46D5-ABC3-65BE3D7544FB}" type="pres">
      <dgm:prSet presAssocID="{F9A8229A-F1A6-45A2-98F9-79E7CC660816}" presName="vertSpace2b" presStyleCnt="0"/>
      <dgm:spPr/>
    </dgm:pt>
    <dgm:pt modelId="{83C654DF-CF8F-43C3-A2FC-CEAFEECA8189}" type="pres">
      <dgm:prSet presAssocID="{2F8A0385-4932-4467-8137-61DDE27805B1}" presName="thickLine" presStyleLbl="alignNode1" presStyleIdx="4" presStyleCnt="5"/>
      <dgm:spPr/>
    </dgm:pt>
    <dgm:pt modelId="{B71EBBD1-672F-41D8-ABAA-7158413F0E6A}" type="pres">
      <dgm:prSet presAssocID="{2F8A0385-4932-4467-8137-61DDE27805B1}" presName="horz1" presStyleCnt="0"/>
      <dgm:spPr/>
    </dgm:pt>
    <dgm:pt modelId="{DCEC4496-CD7A-42A1-B6F7-98602266EC83}" type="pres">
      <dgm:prSet presAssocID="{2F8A0385-4932-4467-8137-61DDE27805B1}" presName="tx1" presStyleLbl="revTx" presStyleIdx="11" presStyleCnt="15"/>
      <dgm:spPr/>
      <dgm:t>
        <a:bodyPr/>
        <a:lstStyle/>
        <a:p>
          <a:endParaRPr lang="es-ES"/>
        </a:p>
      </dgm:t>
    </dgm:pt>
    <dgm:pt modelId="{920A2922-F266-4F26-AA04-BBD6803D941D}" type="pres">
      <dgm:prSet presAssocID="{2F8A0385-4932-4467-8137-61DDE27805B1}" presName="vert1" presStyleCnt="0"/>
      <dgm:spPr/>
    </dgm:pt>
    <dgm:pt modelId="{4ECA48EA-0F6D-48C7-A92C-F6BD90A63DBF}" type="pres">
      <dgm:prSet presAssocID="{CF3BA592-0E5E-4F1B-959C-EEBE68017A39}" presName="vertSpace2a" presStyleCnt="0"/>
      <dgm:spPr/>
    </dgm:pt>
    <dgm:pt modelId="{6158D763-AF2B-42F2-A0F8-C9355D899F75}" type="pres">
      <dgm:prSet presAssocID="{CF3BA592-0E5E-4F1B-959C-EEBE68017A39}" presName="horz2" presStyleCnt="0"/>
      <dgm:spPr/>
    </dgm:pt>
    <dgm:pt modelId="{E98C0DD4-EB10-42BE-B628-03CDA22C2199}" type="pres">
      <dgm:prSet presAssocID="{CF3BA592-0E5E-4F1B-959C-EEBE68017A39}" presName="horzSpace2" presStyleCnt="0"/>
      <dgm:spPr/>
    </dgm:pt>
    <dgm:pt modelId="{59A6B6E4-BBB8-4561-A4A0-C9BA962C3095}" type="pres">
      <dgm:prSet presAssocID="{CF3BA592-0E5E-4F1B-959C-EEBE68017A39}" presName="tx2" presStyleLbl="revTx" presStyleIdx="12" presStyleCnt="15"/>
      <dgm:spPr/>
      <dgm:t>
        <a:bodyPr/>
        <a:lstStyle/>
        <a:p>
          <a:endParaRPr lang="es-ES"/>
        </a:p>
      </dgm:t>
    </dgm:pt>
    <dgm:pt modelId="{5BD06973-2471-4CDE-814B-5E3CB12232B0}" type="pres">
      <dgm:prSet presAssocID="{CF3BA592-0E5E-4F1B-959C-EEBE68017A39}" presName="vert2" presStyleCnt="0"/>
      <dgm:spPr/>
    </dgm:pt>
    <dgm:pt modelId="{07EB680F-164B-4D08-8C1F-7321F4DB9C99}" type="pres">
      <dgm:prSet presAssocID="{CF3BA592-0E5E-4F1B-959C-EEBE68017A39}" presName="thinLine2b" presStyleLbl="callout" presStyleIdx="7" presStyleCnt="10"/>
      <dgm:spPr/>
    </dgm:pt>
    <dgm:pt modelId="{DA287E94-D462-436F-A2B1-5B2A28D88E3E}" type="pres">
      <dgm:prSet presAssocID="{CF3BA592-0E5E-4F1B-959C-EEBE68017A39}" presName="vertSpace2b" presStyleCnt="0"/>
      <dgm:spPr/>
    </dgm:pt>
    <dgm:pt modelId="{F2D0BFD9-2A58-45D9-B245-0ADE38B55C15}" type="pres">
      <dgm:prSet presAssocID="{EE624CFD-A914-41C0-8689-D5BA7C811CE7}" presName="horz2" presStyleCnt="0"/>
      <dgm:spPr/>
    </dgm:pt>
    <dgm:pt modelId="{C08C2EED-D890-4010-AB48-4E95BFAFBE4F}" type="pres">
      <dgm:prSet presAssocID="{EE624CFD-A914-41C0-8689-D5BA7C811CE7}" presName="horzSpace2" presStyleCnt="0"/>
      <dgm:spPr/>
    </dgm:pt>
    <dgm:pt modelId="{D60CA353-AFC3-4C60-8C27-C9545D6896E4}" type="pres">
      <dgm:prSet presAssocID="{EE624CFD-A914-41C0-8689-D5BA7C811CE7}" presName="tx2" presStyleLbl="revTx" presStyleIdx="13" presStyleCnt="15"/>
      <dgm:spPr/>
      <dgm:t>
        <a:bodyPr/>
        <a:lstStyle/>
        <a:p>
          <a:endParaRPr lang="es-ES"/>
        </a:p>
      </dgm:t>
    </dgm:pt>
    <dgm:pt modelId="{AC1DABEE-834B-4C34-BB49-68216C0BA296}" type="pres">
      <dgm:prSet presAssocID="{EE624CFD-A914-41C0-8689-D5BA7C811CE7}" presName="vert2" presStyleCnt="0"/>
      <dgm:spPr/>
    </dgm:pt>
    <dgm:pt modelId="{6786E38B-E4A9-48E4-89E2-9D7E4529CCA2}" type="pres">
      <dgm:prSet presAssocID="{EE624CFD-A914-41C0-8689-D5BA7C811CE7}" presName="thinLine2b" presStyleLbl="callout" presStyleIdx="8" presStyleCnt="10"/>
      <dgm:spPr/>
    </dgm:pt>
    <dgm:pt modelId="{D6431E21-EFB4-4480-896F-7C3AC4CA6BF4}" type="pres">
      <dgm:prSet presAssocID="{EE624CFD-A914-41C0-8689-D5BA7C811CE7}" presName="vertSpace2b" presStyleCnt="0"/>
      <dgm:spPr/>
    </dgm:pt>
    <dgm:pt modelId="{509BA3FC-0C71-4A01-9F41-D182E2100076}" type="pres">
      <dgm:prSet presAssocID="{313CC7A4-69F0-4D7C-A34E-86F96D559E22}" presName="horz2" presStyleCnt="0"/>
      <dgm:spPr/>
    </dgm:pt>
    <dgm:pt modelId="{0D79E1D2-EEF6-4D36-A976-7EF7D50D3948}" type="pres">
      <dgm:prSet presAssocID="{313CC7A4-69F0-4D7C-A34E-86F96D559E22}" presName="horzSpace2" presStyleCnt="0"/>
      <dgm:spPr/>
    </dgm:pt>
    <dgm:pt modelId="{560CEDE1-498E-44EE-9B2B-66AE78B71D92}" type="pres">
      <dgm:prSet presAssocID="{313CC7A4-69F0-4D7C-A34E-86F96D559E22}" presName="tx2" presStyleLbl="revTx" presStyleIdx="14" presStyleCnt="15"/>
      <dgm:spPr/>
      <dgm:t>
        <a:bodyPr/>
        <a:lstStyle/>
        <a:p>
          <a:endParaRPr lang="es-ES"/>
        </a:p>
      </dgm:t>
    </dgm:pt>
    <dgm:pt modelId="{D251205A-5C5B-4E8B-A0CA-B7D19CDD4747}" type="pres">
      <dgm:prSet presAssocID="{313CC7A4-69F0-4D7C-A34E-86F96D559E22}" presName="vert2" presStyleCnt="0"/>
      <dgm:spPr/>
    </dgm:pt>
    <dgm:pt modelId="{786A7FC4-CF94-4F62-8C28-433B9A5F33D1}" type="pres">
      <dgm:prSet presAssocID="{313CC7A4-69F0-4D7C-A34E-86F96D559E22}" presName="thinLine2b" presStyleLbl="callout" presStyleIdx="9" presStyleCnt="10"/>
      <dgm:spPr/>
    </dgm:pt>
    <dgm:pt modelId="{22B91342-6FE1-4C93-8723-D1693E6E23FA}" type="pres">
      <dgm:prSet presAssocID="{313CC7A4-69F0-4D7C-A34E-86F96D559E22}" presName="vertSpace2b" presStyleCnt="0"/>
      <dgm:spPr/>
    </dgm:pt>
  </dgm:ptLst>
  <dgm:cxnLst>
    <dgm:cxn modelId="{8E52E3F6-73F4-44BB-9E45-75367661FB3C}" srcId="{2F8A0385-4932-4467-8137-61DDE27805B1}" destId="{EE624CFD-A914-41C0-8689-D5BA7C811CE7}" srcOrd="1" destOrd="0" parTransId="{1163F440-408D-40A5-B564-E6633DF10A4E}" sibTransId="{DF6351E6-B24C-44A3-841E-34B1A6CE3EFD}"/>
    <dgm:cxn modelId="{3AB5ED25-12CD-4A59-9C8C-E575638515F9}" type="presOf" srcId="{1810E2FB-EE42-470E-B34D-1DBB62C11661}" destId="{D48795D7-29A0-4D55-B68F-151DA329079F}" srcOrd="0" destOrd="0" presId="urn:microsoft.com/office/officeart/2008/layout/LinedList"/>
    <dgm:cxn modelId="{995FA792-96D3-48D7-BFE7-50794375A557}" srcId="{1810E2FB-EE42-470E-B34D-1DBB62C11661}" destId="{9A50AE66-E809-4AC5-9407-5D3C08A23132}" srcOrd="2" destOrd="0" parTransId="{D2C492BA-0D9B-4BBD-9E75-AC3E683FBC6B}" sibTransId="{C28D4180-8A41-4B8C-B22D-4F4BA18987DE}"/>
    <dgm:cxn modelId="{EFA23BF2-6DDE-45B6-8734-DCC03095AB08}" type="presOf" srcId="{C01ABAB5-AB42-4E2D-B971-5B1C2CFC8BE0}" destId="{87BA944E-C63D-4FB4-A42F-9168BB2142AC}" srcOrd="0" destOrd="0" presId="urn:microsoft.com/office/officeart/2008/layout/LinedList"/>
    <dgm:cxn modelId="{77C69EB2-A1B0-4616-A7CA-76C151F6AF63}" type="presOf" srcId="{F9A8229A-F1A6-45A2-98F9-79E7CC660816}" destId="{64FE3EE1-6D66-4D29-8C91-B7EC2646B52A}" srcOrd="0" destOrd="0" presId="urn:microsoft.com/office/officeart/2008/layout/LinedList"/>
    <dgm:cxn modelId="{05FE44F3-1BE3-4F9E-A52F-AF8FEE76726C}" srcId="{0E210174-1242-4BBA-A83F-3E56EAC685CE}" destId="{24F3A376-E4E9-4111-AC51-FE783448A487}" srcOrd="2" destOrd="0" parTransId="{57B92F5F-5FDB-476E-B027-BB844A0002E4}" sibTransId="{304B857F-A758-408E-8BB5-30894C0BE8A5}"/>
    <dgm:cxn modelId="{BCD36866-AF6A-4B9D-BE89-D0E6914C4A4F}" type="presOf" srcId="{0E210174-1242-4BBA-A83F-3E56EAC685CE}" destId="{246B414A-56E3-480E-8DB9-EBA9D1C03861}" srcOrd="0" destOrd="0" presId="urn:microsoft.com/office/officeart/2008/layout/LinedList"/>
    <dgm:cxn modelId="{60200290-750D-4014-8AB3-C6A78C370ECF}" srcId="{1810E2FB-EE42-470E-B34D-1DBB62C11661}" destId="{D4350962-DDCC-4C31-95B2-0984BC064764}" srcOrd="1" destOrd="0" parTransId="{B1AED7D8-1941-414B-BB31-AF58EE889190}" sibTransId="{19C522D1-B578-4ECF-B1DD-2226088D18CE}"/>
    <dgm:cxn modelId="{09ED8C2A-9CA1-4946-9A8E-609606A82030}" type="presOf" srcId="{CF3BA592-0E5E-4F1B-959C-EEBE68017A39}" destId="{59A6B6E4-BBB8-4561-A4A0-C9BA962C3095}" srcOrd="0" destOrd="0" presId="urn:microsoft.com/office/officeart/2008/layout/LinedList"/>
    <dgm:cxn modelId="{F1F6DEE1-DF77-4B20-893E-F67C8B8BA7EE}" srcId="{0E210174-1242-4BBA-A83F-3E56EAC685CE}" destId="{2F8A0385-4932-4467-8137-61DDE27805B1}" srcOrd="4" destOrd="0" parTransId="{21D53D98-9A11-4909-9757-03ABDC564D25}" sibTransId="{D62BC6F3-1F04-407C-A304-9323C24287B3}"/>
    <dgm:cxn modelId="{4C3F918D-2C4A-4068-B311-58251713ECA6}" srcId="{1810E2FB-EE42-470E-B34D-1DBB62C11661}" destId="{575E1E72-0DAC-495F-B7E8-64AE36F8BE89}" srcOrd="0" destOrd="0" parTransId="{6A570453-C1F0-471D-A042-F15C9FC65D22}" sibTransId="{6FD2F8D9-5D4E-48ED-B186-F7767BFA75CA}"/>
    <dgm:cxn modelId="{92B98D7B-B477-4683-B61C-9E3D322BCF12}" type="presOf" srcId="{24F3A376-E4E9-4111-AC51-FE783448A487}" destId="{C3797183-DBD8-4247-AFA9-6DCFEA7EDD1E}" srcOrd="0" destOrd="0" presId="urn:microsoft.com/office/officeart/2008/layout/LinedList"/>
    <dgm:cxn modelId="{FAB6379A-95EE-446C-AAA9-98602AEA99E5}" type="presOf" srcId="{2F8A0385-4932-4467-8137-61DDE27805B1}" destId="{DCEC4496-CD7A-42A1-B6F7-98602266EC83}" srcOrd="0" destOrd="0" presId="urn:microsoft.com/office/officeart/2008/layout/LinedList"/>
    <dgm:cxn modelId="{5B7E17B6-927D-4E53-BD68-F4543BE26D65}" srcId="{24F3A376-E4E9-4111-AC51-FE783448A487}" destId="{C01ABAB5-AB42-4E2D-B971-5B1C2CFC8BE0}" srcOrd="0" destOrd="0" parTransId="{1F1DB475-61DF-45E3-B4F0-D9C2972C7D59}" sibTransId="{6E379D7C-2EB8-4D85-82FC-FA01A24DA850}"/>
    <dgm:cxn modelId="{5C5F9399-F5B0-4A42-82FB-ECBFA8E07EED}" type="presOf" srcId="{9B7851E1-7A9A-4B7E-A1E5-9B9A0693CD58}" destId="{977C165D-91A5-499A-996F-0F1DD37EC126}" srcOrd="0" destOrd="0" presId="urn:microsoft.com/office/officeart/2008/layout/LinedList"/>
    <dgm:cxn modelId="{B77BA4BF-B400-4833-83F7-E6267D3F2586}" type="presOf" srcId="{0EE786F0-EFE8-4EC5-9C29-8EC777EB34DF}" destId="{E1044E6A-FD97-46F7-9432-951353F65871}" srcOrd="0" destOrd="0" presId="urn:microsoft.com/office/officeart/2008/layout/LinedList"/>
    <dgm:cxn modelId="{5E0B1595-845F-45EC-9B50-A36CDFF820BD}" srcId="{0E210174-1242-4BBA-A83F-3E56EAC685CE}" destId="{454F5BB4-1941-4263-BFA0-E46782A5992D}" srcOrd="3" destOrd="0" parTransId="{96462087-E3BB-4186-9D17-646B5EF5FEA3}" sibTransId="{DD11E116-D994-4D2C-884A-D0B8561DB99F}"/>
    <dgm:cxn modelId="{FCA9D698-AB1B-4D3A-9598-FA44F1B61DFE}" type="presOf" srcId="{9A50AE66-E809-4AC5-9407-5D3C08A23132}" destId="{26507B16-5704-4CCB-91F5-2499C4F65C30}" srcOrd="0" destOrd="0" presId="urn:microsoft.com/office/officeart/2008/layout/LinedList"/>
    <dgm:cxn modelId="{F13B991D-9435-475F-A09D-1C0629EA333D}" srcId="{9B7851E1-7A9A-4B7E-A1E5-9B9A0693CD58}" destId="{47E9A4F7-5D61-4B20-BC99-727F0978A6F8}" srcOrd="0" destOrd="0" parTransId="{8FB3B6B1-9F87-4F9C-BCDA-B3FF31C86EF3}" sibTransId="{A6E983CA-BA88-404C-B4AC-6EB69009974D}"/>
    <dgm:cxn modelId="{74B9A3DB-4003-4CF5-A5F2-AFA54D4C1C72}" srcId="{2F8A0385-4932-4467-8137-61DDE27805B1}" destId="{313CC7A4-69F0-4D7C-A34E-86F96D559E22}" srcOrd="2" destOrd="0" parTransId="{8798A298-760E-4157-9490-81D86739D3F4}" sibTransId="{C4C98BC3-9E3F-423B-A53F-D795287E8826}"/>
    <dgm:cxn modelId="{6C4BDBAD-23D9-4C88-B342-E5C78B6B6462}" srcId="{454F5BB4-1941-4263-BFA0-E46782A5992D}" destId="{F9A8229A-F1A6-45A2-98F9-79E7CC660816}" srcOrd="1" destOrd="0" parTransId="{954BF6B2-36F9-4D49-92C1-33259ADDCC18}" sibTransId="{DED7C9CD-685E-4023-B1C4-816DCE6064AC}"/>
    <dgm:cxn modelId="{F0E5D605-789F-4EEF-A3D6-448E5DD30394}" srcId="{0E210174-1242-4BBA-A83F-3E56EAC685CE}" destId="{9B7851E1-7A9A-4B7E-A1E5-9B9A0693CD58}" srcOrd="0" destOrd="0" parTransId="{89C90D91-2399-4893-A5F8-D22B7AD002D3}" sibTransId="{7294D446-3905-4A3E-849A-E58ED075F75A}"/>
    <dgm:cxn modelId="{8E13D1EF-889E-4F12-A377-7CA535E0302F}" type="presOf" srcId="{47E9A4F7-5D61-4B20-BC99-727F0978A6F8}" destId="{23FC9BD7-6FA0-4D5C-AA57-70BD5F03B74E}" srcOrd="0" destOrd="0" presId="urn:microsoft.com/office/officeart/2008/layout/LinedList"/>
    <dgm:cxn modelId="{4E6F5BDE-4639-4FF7-A91E-77765A0E2610}" srcId="{2F8A0385-4932-4467-8137-61DDE27805B1}" destId="{CF3BA592-0E5E-4F1B-959C-EEBE68017A39}" srcOrd="0" destOrd="0" parTransId="{6F9A1FB3-5AC2-4F60-8C5F-0E4438948E27}" sibTransId="{0C000751-717A-4E82-BBC6-AD8F3AD99D48}"/>
    <dgm:cxn modelId="{7B7C26ED-C93D-456C-AAAD-FC462F1BBA1B}" srcId="{0E210174-1242-4BBA-A83F-3E56EAC685CE}" destId="{1810E2FB-EE42-470E-B34D-1DBB62C11661}" srcOrd="1" destOrd="0" parTransId="{861524AF-C008-45A1-AA82-FB03B862CCF6}" sibTransId="{4E46539F-CE5A-42AD-ACD2-C3A15DA62CF1}"/>
    <dgm:cxn modelId="{5D4B62BB-DCBE-4539-B74E-DEFC28A9AD59}" type="presOf" srcId="{575E1E72-0DAC-495F-B7E8-64AE36F8BE89}" destId="{4D2877D6-9FDE-4F86-83CA-73C58F717D10}" srcOrd="0" destOrd="0" presId="urn:microsoft.com/office/officeart/2008/layout/LinedList"/>
    <dgm:cxn modelId="{0C4CFE48-227E-49FF-A1FC-80D27DE72348}" srcId="{454F5BB4-1941-4263-BFA0-E46782A5992D}" destId="{0EE786F0-EFE8-4EC5-9C29-8EC777EB34DF}" srcOrd="0" destOrd="0" parTransId="{E26589CE-4F70-4CA2-95E9-79247548DF29}" sibTransId="{1B1B44E1-5E57-47ED-813B-9FFBEEDFF8D0}"/>
    <dgm:cxn modelId="{4658308C-8435-4AB4-8442-E519AC0B1AE6}" type="presOf" srcId="{313CC7A4-69F0-4D7C-A34E-86F96D559E22}" destId="{560CEDE1-498E-44EE-9B2B-66AE78B71D92}" srcOrd="0" destOrd="0" presId="urn:microsoft.com/office/officeart/2008/layout/LinedList"/>
    <dgm:cxn modelId="{7D17E418-1FA4-48BC-9B90-86A80B5E5986}" type="presOf" srcId="{454F5BB4-1941-4263-BFA0-E46782A5992D}" destId="{5346490F-8B20-4887-9BE0-94C1CE931F52}" srcOrd="0" destOrd="0" presId="urn:microsoft.com/office/officeart/2008/layout/LinedList"/>
    <dgm:cxn modelId="{3F684C03-D386-4C2F-85E1-CCE48D79E39E}" type="presOf" srcId="{EE624CFD-A914-41C0-8689-D5BA7C811CE7}" destId="{D60CA353-AFC3-4C60-8C27-C9545D6896E4}" srcOrd="0" destOrd="0" presId="urn:microsoft.com/office/officeart/2008/layout/LinedList"/>
    <dgm:cxn modelId="{AC757DC4-D395-4502-BA82-F476A05422AD}" type="presOf" srcId="{D4350962-DDCC-4C31-95B2-0984BC064764}" destId="{4590FED1-C9BB-403E-8383-BBFD15358B5C}" srcOrd="0" destOrd="0" presId="urn:microsoft.com/office/officeart/2008/layout/LinedList"/>
    <dgm:cxn modelId="{01CCE5BE-413F-4BCE-B98C-0E7669F7C056}" type="presParOf" srcId="{246B414A-56E3-480E-8DB9-EBA9D1C03861}" destId="{4C57DCE8-7488-4C9E-A0B0-3774A07BC1AA}" srcOrd="0" destOrd="0" presId="urn:microsoft.com/office/officeart/2008/layout/LinedList"/>
    <dgm:cxn modelId="{ABCB25D8-47BA-49CE-AA78-A33E469AC401}" type="presParOf" srcId="{246B414A-56E3-480E-8DB9-EBA9D1C03861}" destId="{F8D65373-EC0D-4D1C-A3D2-F64791F56F53}" srcOrd="1" destOrd="0" presId="urn:microsoft.com/office/officeart/2008/layout/LinedList"/>
    <dgm:cxn modelId="{B5541193-77B6-456D-A711-F204C484A2AC}" type="presParOf" srcId="{F8D65373-EC0D-4D1C-A3D2-F64791F56F53}" destId="{977C165D-91A5-499A-996F-0F1DD37EC126}" srcOrd="0" destOrd="0" presId="urn:microsoft.com/office/officeart/2008/layout/LinedList"/>
    <dgm:cxn modelId="{8E58EE31-8F60-4752-AE5B-34DE593BF106}" type="presParOf" srcId="{F8D65373-EC0D-4D1C-A3D2-F64791F56F53}" destId="{516DB5DD-03D7-4365-8A69-CAAC3473F612}" srcOrd="1" destOrd="0" presId="urn:microsoft.com/office/officeart/2008/layout/LinedList"/>
    <dgm:cxn modelId="{099C88B6-23D6-478D-AD90-24DA20AEE76E}" type="presParOf" srcId="{516DB5DD-03D7-4365-8A69-CAAC3473F612}" destId="{628DE82D-180F-4D5D-94FB-53C183BBA4D6}" srcOrd="0" destOrd="0" presId="urn:microsoft.com/office/officeart/2008/layout/LinedList"/>
    <dgm:cxn modelId="{BA8FB581-7283-48C5-93D9-5EF37DB6EC7E}" type="presParOf" srcId="{516DB5DD-03D7-4365-8A69-CAAC3473F612}" destId="{7B13AE6F-D926-4730-A0FA-EE6D39F5B265}" srcOrd="1" destOrd="0" presId="urn:microsoft.com/office/officeart/2008/layout/LinedList"/>
    <dgm:cxn modelId="{39748E30-7285-4754-9F1B-F3FFA3EEF3A3}" type="presParOf" srcId="{7B13AE6F-D926-4730-A0FA-EE6D39F5B265}" destId="{B59D6197-6BF4-489A-8B02-F8791389155F}" srcOrd="0" destOrd="0" presId="urn:microsoft.com/office/officeart/2008/layout/LinedList"/>
    <dgm:cxn modelId="{FAAD8C14-AB8F-4098-8727-5AC2AC5BE7BE}" type="presParOf" srcId="{7B13AE6F-D926-4730-A0FA-EE6D39F5B265}" destId="{23FC9BD7-6FA0-4D5C-AA57-70BD5F03B74E}" srcOrd="1" destOrd="0" presId="urn:microsoft.com/office/officeart/2008/layout/LinedList"/>
    <dgm:cxn modelId="{3909773C-3FCD-43D6-BB96-13F99B240F57}" type="presParOf" srcId="{7B13AE6F-D926-4730-A0FA-EE6D39F5B265}" destId="{C5098B05-3F6B-4B51-BD47-AD89ED86A4D6}" srcOrd="2" destOrd="0" presId="urn:microsoft.com/office/officeart/2008/layout/LinedList"/>
    <dgm:cxn modelId="{36BF78E1-DD7A-4C2F-8A30-1EDB3CF55DFF}" type="presParOf" srcId="{516DB5DD-03D7-4365-8A69-CAAC3473F612}" destId="{8CE533D2-9652-4FF2-8847-C0CDDD93A906}" srcOrd="2" destOrd="0" presId="urn:microsoft.com/office/officeart/2008/layout/LinedList"/>
    <dgm:cxn modelId="{19B1690C-4677-4C05-8A3F-1282FED9DAE2}" type="presParOf" srcId="{516DB5DD-03D7-4365-8A69-CAAC3473F612}" destId="{80D0F17A-5511-4E30-A0FE-9CF369154AF5}" srcOrd="3" destOrd="0" presId="urn:microsoft.com/office/officeart/2008/layout/LinedList"/>
    <dgm:cxn modelId="{82CB7EED-418F-494C-A9E2-599F26DD3772}" type="presParOf" srcId="{246B414A-56E3-480E-8DB9-EBA9D1C03861}" destId="{83A9E95F-2290-40CF-80F8-BAE81A9331B8}" srcOrd="2" destOrd="0" presId="urn:microsoft.com/office/officeart/2008/layout/LinedList"/>
    <dgm:cxn modelId="{A87BFEEC-348B-4D6B-9AD9-5223BE553058}" type="presParOf" srcId="{246B414A-56E3-480E-8DB9-EBA9D1C03861}" destId="{92CD0B72-1F0C-4712-8201-C6109E738C9B}" srcOrd="3" destOrd="0" presId="urn:microsoft.com/office/officeart/2008/layout/LinedList"/>
    <dgm:cxn modelId="{6B57896D-64E3-40C1-B6CF-C1876CD971B2}" type="presParOf" srcId="{92CD0B72-1F0C-4712-8201-C6109E738C9B}" destId="{D48795D7-29A0-4D55-B68F-151DA329079F}" srcOrd="0" destOrd="0" presId="urn:microsoft.com/office/officeart/2008/layout/LinedList"/>
    <dgm:cxn modelId="{3EBEAD84-F1EA-48AF-B87E-681217687E25}" type="presParOf" srcId="{92CD0B72-1F0C-4712-8201-C6109E738C9B}" destId="{9BED93A9-5532-4361-83A1-25AD6E0086D5}" srcOrd="1" destOrd="0" presId="urn:microsoft.com/office/officeart/2008/layout/LinedList"/>
    <dgm:cxn modelId="{DF3B84F1-EDCC-4030-8702-F5A619390FB8}" type="presParOf" srcId="{9BED93A9-5532-4361-83A1-25AD6E0086D5}" destId="{35BA61CE-F200-4C1A-AECC-39F52FA0680A}" srcOrd="0" destOrd="0" presId="urn:microsoft.com/office/officeart/2008/layout/LinedList"/>
    <dgm:cxn modelId="{A0CAA237-FAD6-41D8-92CE-8A9196105352}" type="presParOf" srcId="{9BED93A9-5532-4361-83A1-25AD6E0086D5}" destId="{23AF5A0B-6E45-4EAC-AD49-9E49F29BFA4C}" srcOrd="1" destOrd="0" presId="urn:microsoft.com/office/officeart/2008/layout/LinedList"/>
    <dgm:cxn modelId="{0A319A03-EF68-41B5-8537-F9F64A8C570D}" type="presParOf" srcId="{23AF5A0B-6E45-4EAC-AD49-9E49F29BFA4C}" destId="{6CDFD52D-C5CF-4AAD-A095-F0E71C32CC02}" srcOrd="0" destOrd="0" presId="urn:microsoft.com/office/officeart/2008/layout/LinedList"/>
    <dgm:cxn modelId="{C735B152-F413-4317-B91A-7078ABE54FEE}" type="presParOf" srcId="{23AF5A0B-6E45-4EAC-AD49-9E49F29BFA4C}" destId="{4D2877D6-9FDE-4F86-83CA-73C58F717D10}" srcOrd="1" destOrd="0" presId="urn:microsoft.com/office/officeart/2008/layout/LinedList"/>
    <dgm:cxn modelId="{D5B0661C-34B1-4736-8B48-757E53486CBB}" type="presParOf" srcId="{23AF5A0B-6E45-4EAC-AD49-9E49F29BFA4C}" destId="{BB53B32A-37BA-42E7-9555-680FD5CDCDE5}" srcOrd="2" destOrd="0" presId="urn:microsoft.com/office/officeart/2008/layout/LinedList"/>
    <dgm:cxn modelId="{4933B75E-9EB5-4C93-BC4F-5C31389E3E07}" type="presParOf" srcId="{9BED93A9-5532-4361-83A1-25AD6E0086D5}" destId="{63FAEE8E-A682-4A20-8751-58DC00B817E5}" srcOrd="2" destOrd="0" presId="urn:microsoft.com/office/officeart/2008/layout/LinedList"/>
    <dgm:cxn modelId="{0F4F8D07-F787-4E08-AC55-DF0B197020BD}" type="presParOf" srcId="{9BED93A9-5532-4361-83A1-25AD6E0086D5}" destId="{A5E2909A-B12F-49DE-B63B-7755660FC5B4}" srcOrd="3" destOrd="0" presId="urn:microsoft.com/office/officeart/2008/layout/LinedList"/>
    <dgm:cxn modelId="{9869A43C-6A8F-4D61-9CDC-CEA3FFDFA8E9}" type="presParOf" srcId="{9BED93A9-5532-4361-83A1-25AD6E0086D5}" destId="{124D5E0F-2AA2-4E4E-BC6F-B5645CE65F3A}" srcOrd="4" destOrd="0" presId="urn:microsoft.com/office/officeart/2008/layout/LinedList"/>
    <dgm:cxn modelId="{052D5BE8-108A-4DCF-8C6B-F57FC9299D45}" type="presParOf" srcId="{124D5E0F-2AA2-4E4E-BC6F-B5645CE65F3A}" destId="{83CB1F00-E9A6-43B0-AC87-C3D0D8CBE102}" srcOrd="0" destOrd="0" presId="urn:microsoft.com/office/officeart/2008/layout/LinedList"/>
    <dgm:cxn modelId="{985A55D7-B67D-40B6-B842-775D94180052}" type="presParOf" srcId="{124D5E0F-2AA2-4E4E-BC6F-B5645CE65F3A}" destId="{4590FED1-C9BB-403E-8383-BBFD15358B5C}" srcOrd="1" destOrd="0" presId="urn:microsoft.com/office/officeart/2008/layout/LinedList"/>
    <dgm:cxn modelId="{218EBCD3-749A-4FFB-B490-AAFA28D3ADD3}" type="presParOf" srcId="{124D5E0F-2AA2-4E4E-BC6F-B5645CE65F3A}" destId="{994D982D-739D-4471-BF41-942B32800B0B}" srcOrd="2" destOrd="0" presId="urn:microsoft.com/office/officeart/2008/layout/LinedList"/>
    <dgm:cxn modelId="{3E827854-AC2C-42C2-B592-E9BC7DE0FAA5}" type="presParOf" srcId="{9BED93A9-5532-4361-83A1-25AD6E0086D5}" destId="{5E3D1EBC-4D4A-4A80-A881-110770E5C0FB}" srcOrd="5" destOrd="0" presId="urn:microsoft.com/office/officeart/2008/layout/LinedList"/>
    <dgm:cxn modelId="{3EBD20F5-CA47-4B4A-84F7-A4648A97A8D3}" type="presParOf" srcId="{9BED93A9-5532-4361-83A1-25AD6E0086D5}" destId="{74507E44-7DCA-46CB-96C8-B0A7E01E2940}" srcOrd="6" destOrd="0" presId="urn:microsoft.com/office/officeart/2008/layout/LinedList"/>
    <dgm:cxn modelId="{0A0C5D75-FB6E-420A-94F0-FF1955C65633}" type="presParOf" srcId="{9BED93A9-5532-4361-83A1-25AD6E0086D5}" destId="{E793E94C-A907-410E-BF5F-48955E1B5F3F}" srcOrd="7" destOrd="0" presId="urn:microsoft.com/office/officeart/2008/layout/LinedList"/>
    <dgm:cxn modelId="{4A05E52A-FB33-4437-AD5C-721F731A520B}" type="presParOf" srcId="{E793E94C-A907-410E-BF5F-48955E1B5F3F}" destId="{9A1D8E89-65BA-49B4-8458-393E85B0BF17}" srcOrd="0" destOrd="0" presId="urn:microsoft.com/office/officeart/2008/layout/LinedList"/>
    <dgm:cxn modelId="{666DD114-21E1-4C59-A4B8-C403419868A6}" type="presParOf" srcId="{E793E94C-A907-410E-BF5F-48955E1B5F3F}" destId="{26507B16-5704-4CCB-91F5-2499C4F65C30}" srcOrd="1" destOrd="0" presId="urn:microsoft.com/office/officeart/2008/layout/LinedList"/>
    <dgm:cxn modelId="{9FDF2C4D-C694-4654-B9D1-A0ED028DFBA1}" type="presParOf" srcId="{E793E94C-A907-410E-BF5F-48955E1B5F3F}" destId="{E7741943-07BC-4D0D-A50F-7CCBA07FF9AB}" srcOrd="2" destOrd="0" presId="urn:microsoft.com/office/officeart/2008/layout/LinedList"/>
    <dgm:cxn modelId="{BCFF3A0E-7C42-449B-8B8A-7B29A85AECD3}" type="presParOf" srcId="{9BED93A9-5532-4361-83A1-25AD6E0086D5}" destId="{38D181D6-EF4D-424B-9FE1-29EEC85F9021}" srcOrd="8" destOrd="0" presId="urn:microsoft.com/office/officeart/2008/layout/LinedList"/>
    <dgm:cxn modelId="{9D69D365-AE48-41D8-B010-C22161C58F36}" type="presParOf" srcId="{9BED93A9-5532-4361-83A1-25AD6E0086D5}" destId="{DC8AC992-7C90-42E6-A9B8-1203E7877D6F}" srcOrd="9" destOrd="0" presId="urn:microsoft.com/office/officeart/2008/layout/LinedList"/>
    <dgm:cxn modelId="{75DF08C2-3E2F-4801-9F7B-635CDB3CBF3C}" type="presParOf" srcId="{246B414A-56E3-480E-8DB9-EBA9D1C03861}" destId="{075F062A-A4DC-4C64-BBBE-10ED94C87E91}" srcOrd="4" destOrd="0" presId="urn:microsoft.com/office/officeart/2008/layout/LinedList"/>
    <dgm:cxn modelId="{E7EA85E5-FC83-4FB8-9707-F99E83022F01}" type="presParOf" srcId="{246B414A-56E3-480E-8DB9-EBA9D1C03861}" destId="{C1684E1E-8DDD-4462-9F30-F184107ED42B}" srcOrd="5" destOrd="0" presId="urn:microsoft.com/office/officeart/2008/layout/LinedList"/>
    <dgm:cxn modelId="{EB65A092-1747-4F3C-8356-487C967605B4}" type="presParOf" srcId="{C1684E1E-8DDD-4462-9F30-F184107ED42B}" destId="{C3797183-DBD8-4247-AFA9-6DCFEA7EDD1E}" srcOrd="0" destOrd="0" presId="urn:microsoft.com/office/officeart/2008/layout/LinedList"/>
    <dgm:cxn modelId="{E864F04B-D503-4BA3-9FEE-3272E9B1C009}" type="presParOf" srcId="{C1684E1E-8DDD-4462-9F30-F184107ED42B}" destId="{87E0A3B2-83C0-4F45-ACEF-5866ABDC9D95}" srcOrd="1" destOrd="0" presId="urn:microsoft.com/office/officeart/2008/layout/LinedList"/>
    <dgm:cxn modelId="{BA8461FE-5DE7-4D52-9BA8-91081D669D7B}" type="presParOf" srcId="{87E0A3B2-83C0-4F45-ACEF-5866ABDC9D95}" destId="{15B72D12-3D9B-4AE1-8F3C-3AEE9BB9FF7E}" srcOrd="0" destOrd="0" presId="urn:microsoft.com/office/officeart/2008/layout/LinedList"/>
    <dgm:cxn modelId="{3A31B798-46F9-4B15-9942-183CB7AFBD93}" type="presParOf" srcId="{87E0A3B2-83C0-4F45-ACEF-5866ABDC9D95}" destId="{2D465A72-9844-4619-8658-F9288751CA8F}" srcOrd="1" destOrd="0" presId="urn:microsoft.com/office/officeart/2008/layout/LinedList"/>
    <dgm:cxn modelId="{38E86AE2-D0E9-4677-AA70-7563A7153CFE}" type="presParOf" srcId="{2D465A72-9844-4619-8658-F9288751CA8F}" destId="{D5355224-0DD1-4C38-AAB0-48D8A9B3ABD4}" srcOrd="0" destOrd="0" presId="urn:microsoft.com/office/officeart/2008/layout/LinedList"/>
    <dgm:cxn modelId="{28167AE3-6B7F-45EE-9A8D-736979BDD0AE}" type="presParOf" srcId="{2D465A72-9844-4619-8658-F9288751CA8F}" destId="{87BA944E-C63D-4FB4-A42F-9168BB2142AC}" srcOrd="1" destOrd="0" presId="urn:microsoft.com/office/officeart/2008/layout/LinedList"/>
    <dgm:cxn modelId="{3BFBF227-E519-4589-A1A8-D1A8261330C8}" type="presParOf" srcId="{2D465A72-9844-4619-8658-F9288751CA8F}" destId="{D48F3BC8-B1D9-4666-96BB-454A8719F086}" srcOrd="2" destOrd="0" presId="urn:microsoft.com/office/officeart/2008/layout/LinedList"/>
    <dgm:cxn modelId="{22CD9D2E-BAB1-4690-985B-FACF938269EF}" type="presParOf" srcId="{87E0A3B2-83C0-4F45-ACEF-5866ABDC9D95}" destId="{4ED1729F-CD7E-4375-9C2F-79F45528C56E}" srcOrd="2" destOrd="0" presId="urn:microsoft.com/office/officeart/2008/layout/LinedList"/>
    <dgm:cxn modelId="{F0B232D9-9C67-4C69-8441-0178490900E9}" type="presParOf" srcId="{87E0A3B2-83C0-4F45-ACEF-5866ABDC9D95}" destId="{38CE568A-E532-40FA-BC99-40D16899541C}" srcOrd="3" destOrd="0" presId="urn:microsoft.com/office/officeart/2008/layout/LinedList"/>
    <dgm:cxn modelId="{CF0FE864-5234-424C-A242-EC4949384C36}" type="presParOf" srcId="{246B414A-56E3-480E-8DB9-EBA9D1C03861}" destId="{F29F123B-607E-4433-9203-9E74754D6505}" srcOrd="6" destOrd="0" presId="urn:microsoft.com/office/officeart/2008/layout/LinedList"/>
    <dgm:cxn modelId="{9D53212F-8AB5-4089-8EE4-843D0D7939ED}" type="presParOf" srcId="{246B414A-56E3-480E-8DB9-EBA9D1C03861}" destId="{6762F623-D432-439B-8E46-C115EF84D684}" srcOrd="7" destOrd="0" presId="urn:microsoft.com/office/officeart/2008/layout/LinedList"/>
    <dgm:cxn modelId="{7D8A8A18-9AEB-495C-B15C-2E634E7F0B36}" type="presParOf" srcId="{6762F623-D432-439B-8E46-C115EF84D684}" destId="{5346490F-8B20-4887-9BE0-94C1CE931F52}" srcOrd="0" destOrd="0" presId="urn:microsoft.com/office/officeart/2008/layout/LinedList"/>
    <dgm:cxn modelId="{9B2524EE-0251-465A-BA19-43949EE1D835}" type="presParOf" srcId="{6762F623-D432-439B-8E46-C115EF84D684}" destId="{BA44373E-5C99-4CF3-85C8-A94DCA891F16}" srcOrd="1" destOrd="0" presId="urn:microsoft.com/office/officeart/2008/layout/LinedList"/>
    <dgm:cxn modelId="{B0383140-1B3E-4CCF-91DA-C8F021663C19}" type="presParOf" srcId="{BA44373E-5C99-4CF3-85C8-A94DCA891F16}" destId="{0646E828-0CCF-4842-9B04-BE6185D9FC8C}" srcOrd="0" destOrd="0" presId="urn:microsoft.com/office/officeart/2008/layout/LinedList"/>
    <dgm:cxn modelId="{7428EC3F-4D38-4A0D-A3DA-A6C81617AD0C}" type="presParOf" srcId="{BA44373E-5C99-4CF3-85C8-A94DCA891F16}" destId="{9DAF6582-0DBA-458A-B807-3689D774FB28}" srcOrd="1" destOrd="0" presId="urn:microsoft.com/office/officeart/2008/layout/LinedList"/>
    <dgm:cxn modelId="{A40ECFB3-D5A3-4CCD-9C7B-0974CA06575B}" type="presParOf" srcId="{9DAF6582-0DBA-458A-B807-3689D774FB28}" destId="{80B87287-39D8-46E0-8AC6-66323FBFF446}" srcOrd="0" destOrd="0" presId="urn:microsoft.com/office/officeart/2008/layout/LinedList"/>
    <dgm:cxn modelId="{0950EF84-9787-408B-9FDC-1606E3BC4408}" type="presParOf" srcId="{9DAF6582-0DBA-458A-B807-3689D774FB28}" destId="{E1044E6A-FD97-46F7-9432-951353F65871}" srcOrd="1" destOrd="0" presId="urn:microsoft.com/office/officeart/2008/layout/LinedList"/>
    <dgm:cxn modelId="{6E5CE4CA-C66E-4C0D-8FE7-BFC55CA6DE16}" type="presParOf" srcId="{9DAF6582-0DBA-458A-B807-3689D774FB28}" destId="{5665E3C0-3674-4CF6-96D9-F07E40E78E83}" srcOrd="2" destOrd="0" presId="urn:microsoft.com/office/officeart/2008/layout/LinedList"/>
    <dgm:cxn modelId="{17D78298-7CF5-4194-BCD7-21161904A8A9}" type="presParOf" srcId="{BA44373E-5C99-4CF3-85C8-A94DCA891F16}" destId="{127187FC-2D61-4F2C-9748-37881AC9C6BB}" srcOrd="2" destOrd="0" presId="urn:microsoft.com/office/officeart/2008/layout/LinedList"/>
    <dgm:cxn modelId="{FBA755ED-CA89-45FE-8977-7FFB2771BB30}" type="presParOf" srcId="{BA44373E-5C99-4CF3-85C8-A94DCA891F16}" destId="{E6D0B4FB-E456-4182-B8B4-89CDFFDC9DC0}" srcOrd="3" destOrd="0" presId="urn:microsoft.com/office/officeart/2008/layout/LinedList"/>
    <dgm:cxn modelId="{741A2EC3-5FB4-4A8C-AED5-13C86F2A4ABE}" type="presParOf" srcId="{BA44373E-5C99-4CF3-85C8-A94DCA891F16}" destId="{C88C9B98-1F9A-436E-B0EF-0027A9B4BA7C}" srcOrd="4" destOrd="0" presId="urn:microsoft.com/office/officeart/2008/layout/LinedList"/>
    <dgm:cxn modelId="{4350595B-C82A-4AF1-B9C6-122E2CE47C3C}" type="presParOf" srcId="{C88C9B98-1F9A-436E-B0EF-0027A9B4BA7C}" destId="{CA12EE0C-D245-49B5-88DC-702A40E5416E}" srcOrd="0" destOrd="0" presId="urn:microsoft.com/office/officeart/2008/layout/LinedList"/>
    <dgm:cxn modelId="{9414F760-315D-4CA0-8096-B37D219AE82F}" type="presParOf" srcId="{C88C9B98-1F9A-436E-B0EF-0027A9B4BA7C}" destId="{64FE3EE1-6D66-4D29-8C91-B7EC2646B52A}" srcOrd="1" destOrd="0" presId="urn:microsoft.com/office/officeart/2008/layout/LinedList"/>
    <dgm:cxn modelId="{C9CA10EE-3455-474C-8A7C-D5CADF8CF496}" type="presParOf" srcId="{C88C9B98-1F9A-436E-B0EF-0027A9B4BA7C}" destId="{2FBE4EFE-6552-4C9D-B765-0A340452F72B}" srcOrd="2" destOrd="0" presId="urn:microsoft.com/office/officeart/2008/layout/LinedList"/>
    <dgm:cxn modelId="{994DB8FA-C787-4891-8AED-2B1CF4FA2BFA}" type="presParOf" srcId="{BA44373E-5C99-4CF3-85C8-A94DCA891F16}" destId="{6018EDD0-10A2-43B0-B969-D76EF0C3BB16}" srcOrd="5" destOrd="0" presId="urn:microsoft.com/office/officeart/2008/layout/LinedList"/>
    <dgm:cxn modelId="{05757190-50E3-498E-A4D0-71B567C5833E}" type="presParOf" srcId="{BA44373E-5C99-4CF3-85C8-A94DCA891F16}" destId="{F004D91C-8CED-46D5-ABC3-65BE3D7544FB}" srcOrd="6" destOrd="0" presId="urn:microsoft.com/office/officeart/2008/layout/LinedList"/>
    <dgm:cxn modelId="{886324C8-B408-4FD2-A13D-D9FF564D08DF}" type="presParOf" srcId="{246B414A-56E3-480E-8DB9-EBA9D1C03861}" destId="{83C654DF-CF8F-43C3-A2FC-CEAFEECA8189}" srcOrd="8" destOrd="0" presId="urn:microsoft.com/office/officeart/2008/layout/LinedList"/>
    <dgm:cxn modelId="{7A807A24-B4B8-48CC-98FD-74AE61C858EB}" type="presParOf" srcId="{246B414A-56E3-480E-8DB9-EBA9D1C03861}" destId="{B71EBBD1-672F-41D8-ABAA-7158413F0E6A}" srcOrd="9" destOrd="0" presId="urn:microsoft.com/office/officeart/2008/layout/LinedList"/>
    <dgm:cxn modelId="{91B57ACC-F84B-414D-A7F8-13AE10FFD92B}" type="presParOf" srcId="{B71EBBD1-672F-41D8-ABAA-7158413F0E6A}" destId="{DCEC4496-CD7A-42A1-B6F7-98602266EC83}" srcOrd="0" destOrd="0" presId="urn:microsoft.com/office/officeart/2008/layout/LinedList"/>
    <dgm:cxn modelId="{680C9519-4489-4261-92FE-EB0D05E73F14}" type="presParOf" srcId="{B71EBBD1-672F-41D8-ABAA-7158413F0E6A}" destId="{920A2922-F266-4F26-AA04-BBD6803D941D}" srcOrd="1" destOrd="0" presId="urn:microsoft.com/office/officeart/2008/layout/LinedList"/>
    <dgm:cxn modelId="{94BB3721-F87B-4D78-86E2-420DDF69688C}" type="presParOf" srcId="{920A2922-F266-4F26-AA04-BBD6803D941D}" destId="{4ECA48EA-0F6D-48C7-A92C-F6BD90A63DBF}" srcOrd="0" destOrd="0" presId="urn:microsoft.com/office/officeart/2008/layout/LinedList"/>
    <dgm:cxn modelId="{A6847F58-0613-48FD-9AC6-5135DF8CE60A}" type="presParOf" srcId="{920A2922-F266-4F26-AA04-BBD6803D941D}" destId="{6158D763-AF2B-42F2-A0F8-C9355D899F75}" srcOrd="1" destOrd="0" presId="urn:microsoft.com/office/officeart/2008/layout/LinedList"/>
    <dgm:cxn modelId="{A88F07F6-F310-4339-874D-6D3E1C7E9ED6}" type="presParOf" srcId="{6158D763-AF2B-42F2-A0F8-C9355D899F75}" destId="{E98C0DD4-EB10-42BE-B628-03CDA22C2199}" srcOrd="0" destOrd="0" presId="urn:microsoft.com/office/officeart/2008/layout/LinedList"/>
    <dgm:cxn modelId="{01356FAF-3C28-45D1-8ED9-9A28E34F2A19}" type="presParOf" srcId="{6158D763-AF2B-42F2-A0F8-C9355D899F75}" destId="{59A6B6E4-BBB8-4561-A4A0-C9BA962C3095}" srcOrd="1" destOrd="0" presId="urn:microsoft.com/office/officeart/2008/layout/LinedList"/>
    <dgm:cxn modelId="{42046BA3-8F47-4116-B14E-C7A86B7F0F39}" type="presParOf" srcId="{6158D763-AF2B-42F2-A0F8-C9355D899F75}" destId="{5BD06973-2471-4CDE-814B-5E3CB12232B0}" srcOrd="2" destOrd="0" presId="urn:microsoft.com/office/officeart/2008/layout/LinedList"/>
    <dgm:cxn modelId="{4F57E23A-A161-4A9F-8B4E-4FB79B826CB4}" type="presParOf" srcId="{920A2922-F266-4F26-AA04-BBD6803D941D}" destId="{07EB680F-164B-4D08-8C1F-7321F4DB9C99}" srcOrd="2" destOrd="0" presId="urn:microsoft.com/office/officeart/2008/layout/LinedList"/>
    <dgm:cxn modelId="{AF157849-E009-426A-897B-BAAEC631C738}" type="presParOf" srcId="{920A2922-F266-4F26-AA04-BBD6803D941D}" destId="{DA287E94-D462-436F-A2B1-5B2A28D88E3E}" srcOrd="3" destOrd="0" presId="urn:microsoft.com/office/officeart/2008/layout/LinedList"/>
    <dgm:cxn modelId="{B47C6FD6-00B1-490C-9D0A-1C04A21D21B2}" type="presParOf" srcId="{920A2922-F266-4F26-AA04-BBD6803D941D}" destId="{F2D0BFD9-2A58-45D9-B245-0ADE38B55C15}" srcOrd="4" destOrd="0" presId="urn:microsoft.com/office/officeart/2008/layout/LinedList"/>
    <dgm:cxn modelId="{EBAAEE48-E219-417C-AA41-082D8EBFA38C}" type="presParOf" srcId="{F2D0BFD9-2A58-45D9-B245-0ADE38B55C15}" destId="{C08C2EED-D890-4010-AB48-4E95BFAFBE4F}" srcOrd="0" destOrd="0" presId="urn:microsoft.com/office/officeart/2008/layout/LinedList"/>
    <dgm:cxn modelId="{7EEEFBDA-7814-4D38-87C5-80DD23277762}" type="presParOf" srcId="{F2D0BFD9-2A58-45D9-B245-0ADE38B55C15}" destId="{D60CA353-AFC3-4C60-8C27-C9545D6896E4}" srcOrd="1" destOrd="0" presId="urn:microsoft.com/office/officeart/2008/layout/LinedList"/>
    <dgm:cxn modelId="{9DB8885E-0BAC-4A65-9EF3-468C30032575}" type="presParOf" srcId="{F2D0BFD9-2A58-45D9-B245-0ADE38B55C15}" destId="{AC1DABEE-834B-4C34-BB49-68216C0BA296}" srcOrd="2" destOrd="0" presId="urn:microsoft.com/office/officeart/2008/layout/LinedList"/>
    <dgm:cxn modelId="{4B0AB4FC-F0CB-4FC9-AFC6-524047EE82D6}" type="presParOf" srcId="{920A2922-F266-4F26-AA04-BBD6803D941D}" destId="{6786E38B-E4A9-48E4-89E2-9D7E4529CCA2}" srcOrd="5" destOrd="0" presId="urn:microsoft.com/office/officeart/2008/layout/LinedList"/>
    <dgm:cxn modelId="{A15C3CE8-1E61-49A4-AF97-4440415AB048}" type="presParOf" srcId="{920A2922-F266-4F26-AA04-BBD6803D941D}" destId="{D6431E21-EFB4-4480-896F-7C3AC4CA6BF4}" srcOrd="6" destOrd="0" presId="urn:microsoft.com/office/officeart/2008/layout/LinedList"/>
    <dgm:cxn modelId="{C610667C-BD42-4B10-9EDD-E186734CED2F}" type="presParOf" srcId="{920A2922-F266-4F26-AA04-BBD6803D941D}" destId="{509BA3FC-0C71-4A01-9F41-D182E2100076}" srcOrd="7" destOrd="0" presId="urn:microsoft.com/office/officeart/2008/layout/LinedList"/>
    <dgm:cxn modelId="{48586595-6B4E-44A1-BF76-CADEC07849CE}" type="presParOf" srcId="{509BA3FC-0C71-4A01-9F41-D182E2100076}" destId="{0D79E1D2-EEF6-4D36-A976-7EF7D50D3948}" srcOrd="0" destOrd="0" presId="urn:microsoft.com/office/officeart/2008/layout/LinedList"/>
    <dgm:cxn modelId="{98749A3E-94BC-410A-A939-7769A4F7EF06}" type="presParOf" srcId="{509BA3FC-0C71-4A01-9F41-D182E2100076}" destId="{560CEDE1-498E-44EE-9B2B-66AE78B71D92}" srcOrd="1" destOrd="0" presId="urn:microsoft.com/office/officeart/2008/layout/LinedList"/>
    <dgm:cxn modelId="{60EBAE25-97AB-48CA-B9D5-746358366B46}" type="presParOf" srcId="{509BA3FC-0C71-4A01-9F41-D182E2100076}" destId="{D251205A-5C5B-4E8B-A0CA-B7D19CDD4747}" srcOrd="2" destOrd="0" presId="urn:microsoft.com/office/officeart/2008/layout/LinedList"/>
    <dgm:cxn modelId="{1EA14442-588D-4536-BC8A-21A0BE387BAE}" type="presParOf" srcId="{920A2922-F266-4F26-AA04-BBD6803D941D}" destId="{786A7FC4-CF94-4F62-8C28-433B9A5F33D1}" srcOrd="8" destOrd="0" presId="urn:microsoft.com/office/officeart/2008/layout/LinedList"/>
    <dgm:cxn modelId="{08F9FFBE-97E5-402A-A96B-8FFCE4CF235D}" type="presParOf" srcId="{920A2922-F266-4F26-AA04-BBD6803D941D}" destId="{22B91342-6FE1-4C93-8723-D1693E6E23F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5C086C-EDAC-4539-9867-ADB88626847E}" type="doc">
      <dgm:prSet loTypeId="urn:microsoft.com/office/officeart/2005/8/layout/list1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D0E5965-7A3D-4C16-A6B9-7CBCAB29BEAA}">
      <dgm:prSet/>
      <dgm:spPr/>
      <dgm:t>
        <a:bodyPr/>
        <a:lstStyle/>
        <a:p>
          <a:pPr rtl="0"/>
          <a:r>
            <a:rPr lang="es-ES" smtClean="0"/>
            <a:t>La CE: 1978</a:t>
          </a:r>
          <a:endParaRPr lang="es-ES"/>
        </a:p>
      </dgm:t>
    </dgm:pt>
    <dgm:pt modelId="{DB42F2D3-B482-4187-85A1-E2F238C5A4B5}" type="parTrans" cxnId="{E38F7A7E-1726-494C-AA87-DEEF5F4D3025}">
      <dgm:prSet/>
      <dgm:spPr/>
      <dgm:t>
        <a:bodyPr/>
        <a:lstStyle/>
        <a:p>
          <a:endParaRPr lang="es-ES"/>
        </a:p>
      </dgm:t>
    </dgm:pt>
    <dgm:pt modelId="{38D4ACE3-8FD9-4E61-AD97-1F49643E95C9}" type="sibTrans" cxnId="{E38F7A7E-1726-494C-AA87-DEEF5F4D3025}">
      <dgm:prSet/>
      <dgm:spPr/>
      <dgm:t>
        <a:bodyPr/>
        <a:lstStyle/>
        <a:p>
          <a:endParaRPr lang="es-ES"/>
        </a:p>
      </dgm:t>
    </dgm:pt>
    <dgm:pt modelId="{D62591E6-A7C4-4848-8C63-030301DA6C9E}">
      <dgm:prSet/>
      <dgm:spPr/>
      <dgm:t>
        <a:bodyPr/>
        <a:lstStyle/>
        <a:p>
          <a:pPr rtl="0"/>
          <a:r>
            <a:rPr lang="es-ES" dirty="0" smtClean="0"/>
            <a:t>El cambio de paradigma</a:t>
          </a:r>
          <a:endParaRPr lang="es-ES" dirty="0"/>
        </a:p>
      </dgm:t>
    </dgm:pt>
    <dgm:pt modelId="{5BABD8F9-0696-41DA-A41E-B7A80918D7C2}" type="parTrans" cxnId="{AB362183-CB93-420D-B016-3FAF41EA295A}">
      <dgm:prSet/>
      <dgm:spPr/>
      <dgm:t>
        <a:bodyPr/>
        <a:lstStyle/>
        <a:p>
          <a:endParaRPr lang="es-ES"/>
        </a:p>
      </dgm:t>
    </dgm:pt>
    <dgm:pt modelId="{5190EA7B-C93F-4906-B69C-94A956214FEE}" type="sibTrans" cxnId="{AB362183-CB93-420D-B016-3FAF41EA295A}">
      <dgm:prSet/>
      <dgm:spPr/>
      <dgm:t>
        <a:bodyPr/>
        <a:lstStyle/>
        <a:p>
          <a:endParaRPr lang="es-ES"/>
        </a:p>
      </dgm:t>
    </dgm:pt>
    <dgm:pt modelId="{41413B25-0684-4948-85E7-8B9DDC5C8575}">
      <dgm:prSet/>
      <dgm:spPr/>
      <dgm:t>
        <a:bodyPr/>
        <a:lstStyle/>
        <a:p>
          <a:pPr rtl="0"/>
          <a:r>
            <a:rPr lang="es-ES" smtClean="0"/>
            <a:t>El EA de 1982</a:t>
          </a:r>
          <a:endParaRPr lang="es-ES"/>
        </a:p>
      </dgm:t>
    </dgm:pt>
    <dgm:pt modelId="{05D2C6F9-ED19-4DE5-8CDB-86D139671F3E}" type="parTrans" cxnId="{28A719D0-32CF-4E9E-B9DB-63A9184E3C2C}">
      <dgm:prSet/>
      <dgm:spPr/>
      <dgm:t>
        <a:bodyPr/>
        <a:lstStyle/>
        <a:p>
          <a:endParaRPr lang="es-ES"/>
        </a:p>
      </dgm:t>
    </dgm:pt>
    <dgm:pt modelId="{1FDF6844-EE15-44BE-962D-5E94B6FCAF5A}" type="sibTrans" cxnId="{28A719D0-32CF-4E9E-B9DB-63A9184E3C2C}">
      <dgm:prSet/>
      <dgm:spPr/>
      <dgm:t>
        <a:bodyPr/>
        <a:lstStyle/>
        <a:p>
          <a:endParaRPr lang="es-ES"/>
        </a:p>
      </dgm:t>
    </dgm:pt>
    <dgm:pt modelId="{07D6323B-9797-4F7C-B123-F814D0F33FDE}">
      <dgm:prSet/>
      <dgm:spPr/>
      <dgm:t>
        <a:bodyPr/>
        <a:lstStyle/>
        <a:p>
          <a:pPr rtl="0"/>
          <a:r>
            <a:rPr lang="es-ES" smtClean="0"/>
            <a:t>Competencia Aragonesa</a:t>
          </a:r>
          <a:endParaRPr lang="es-ES"/>
        </a:p>
      </dgm:t>
    </dgm:pt>
    <dgm:pt modelId="{012918D3-ADC2-4E2D-865B-8617CD664DB3}" type="parTrans" cxnId="{9D828E76-59D3-40F2-AA49-A6019F040786}">
      <dgm:prSet/>
      <dgm:spPr/>
      <dgm:t>
        <a:bodyPr/>
        <a:lstStyle/>
        <a:p>
          <a:endParaRPr lang="es-ES"/>
        </a:p>
      </dgm:t>
    </dgm:pt>
    <dgm:pt modelId="{DE2D05B7-A883-459D-B78A-40A783433E83}" type="sibTrans" cxnId="{9D828E76-59D3-40F2-AA49-A6019F040786}">
      <dgm:prSet/>
      <dgm:spPr/>
      <dgm:t>
        <a:bodyPr/>
        <a:lstStyle/>
        <a:p>
          <a:endParaRPr lang="es-ES"/>
        </a:p>
      </dgm:t>
    </dgm:pt>
    <dgm:pt modelId="{A61826EB-B6FA-49E0-B006-EEF9504A0447}">
      <dgm:prSet/>
      <dgm:spPr/>
      <dgm:t>
        <a:bodyPr/>
        <a:lstStyle/>
        <a:p>
          <a:pPr rtl="0"/>
          <a:r>
            <a:rPr lang="es-ES" smtClean="0"/>
            <a:t>Las primeras leyes aragonesas</a:t>
          </a:r>
          <a:endParaRPr lang="es-ES"/>
        </a:p>
      </dgm:t>
    </dgm:pt>
    <dgm:pt modelId="{51999DE9-13EA-483D-A8F4-00167F778AE5}" type="parTrans" cxnId="{F4A862E2-F4CC-4947-8131-53AE4F1A7DF2}">
      <dgm:prSet/>
      <dgm:spPr/>
      <dgm:t>
        <a:bodyPr/>
        <a:lstStyle/>
        <a:p>
          <a:endParaRPr lang="es-ES"/>
        </a:p>
      </dgm:t>
    </dgm:pt>
    <dgm:pt modelId="{D2C5AB5F-079A-458D-B809-A178D2EFE48B}" type="sibTrans" cxnId="{F4A862E2-F4CC-4947-8131-53AE4F1A7DF2}">
      <dgm:prSet/>
      <dgm:spPr/>
      <dgm:t>
        <a:bodyPr/>
        <a:lstStyle/>
        <a:p>
          <a:endParaRPr lang="es-ES"/>
        </a:p>
      </dgm:t>
    </dgm:pt>
    <dgm:pt modelId="{B7178910-CA6F-4F7A-87B4-6F7CE92D4162}">
      <dgm:prSet/>
      <dgm:spPr/>
      <dgm:t>
        <a:bodyPr/>
        <a:lstStyle/>
        <a:p>
          <a:pPr rtl="0"/>
          <a:r>
            <a:rPr lang="es-ES" smtClean="0"/>
            <a:t>Ley 3/1985, de 21 de mayo, sobre la Compilación del Derecho civil de Aragón,</a:t>
          </a:r>
          <a:endParaRPr lang="es-ES"/>
        </a:p>
      </dgm:t>
    </dgm:pt>
    <dgm:pt modelId="{ADC31126-FA9D-4710-A3F8-1EF490CC4A0F}" type="parTrans" cxnId="{9F86BB40-0D68-42DF-AA55-F27791B7969B}">
      <dgm:prSet/>
      <dgm:spPr/>
      <dgm:t>
        <a:bodyPr/>
        <a:lstStyle/>
        <a:p>
          <a:endParaRPr lang="es-ES"/>
        </a:p>
      </dgm:t>
    </dgm:pt>
    <dgm:pt modelId="{A7FFCDF8-4E2A-405A-882A-5F9210ABA68F}" type="sibTrans" cxnId="{9F86BB40-0D68-42DF-AA55-F27791B7969B}">
      <dgm:prSet/>
      <dgm:spPr/>
      <dgm:t>
        <a:bodyPr/>
        <a:lstStyle/>
        <a:p>
          <a:endParaRPr lang="es-ES"/>
        </a:p>
      </dgm:t>
    </dgm:pt>
    <dgm:pt modelId="{75B37F27-BD7E-40AD-ADA6-16902DE31960}">
      <dgm:prSet/>
      <dgm:spPr/>
      <dgm:t>
        <a:bodyPr/>
        <a:lstStyle/>
        <a:p>
          <a:pPr rtl="0"/>
          <a:r>
            <a:rPr lang="es-ES" smtClean="0"/>
            <a:t>Ley 3/ 1988, de 25 de abril sobre equiparación de los hijos adoptivos</a:t>
          </a:r>
          <a:endParaRPr lang="es-ES"/>
        </a:p>
      </dgm:t>
    </dgm:pt>
    <dgm:pt modelId="{A209E901-6351-48E4-96EE-7651BA3927FC}" type="parTrans" cxnId="{F380498E-5749-490E-89E3-D5EB80CDFBF6}">
      <dgm:prSet/>
      <dgm:spPr/>
      <dgm:t>
        <a:bodyPr/>
        <a:lstStyle/>
        <a:p>
          <a:endParaRPr lang="es-ES"/>
        </a:p>
      </dgm:t>
    </dgm:pt>
    <dgm:pt modelId="{76D0865A-3A3F-45AA-AEB3-CAFC67B5D796}" type="sibTrans" cxnId="{F380498E-5749-490E-89E3-D5EB80CDFBF6}">
      <dgm:prSet/>
      <dgm:spPr/>
      <dgm:t>
        <a:bodyPr/>
        <a:lstStyle/>
        <a:p>
          <a:endParaRPr lang="es-ES"/>
        </a:p>
      </dgm:t>
    </dgm:pt>
    <dgm:pt modelId="{6B181A0C-4A3E-412E-B15D-FA3EC40FC467}">
      <dgm:prSet/>
      <dgm:spPr/>
      <dgm:t>
        <a:bodyPr/>
        <a:lstStyle/>
        <a:p>
          <a:pPr rtl="0"/>
          <a:r>
            <a:rPr lang="es-ES" smtClean="0"/>
            <a:t>Ley 4/1995, de 29 de marzo, de modificación de la Compilación del Derecho civil de Aragón y de la Ley de Patrimonio de la Comunidad Autónoma de Aragón en materia de sucesión intestada</a:t>
          </a:r>
          <a:endParaRPr lang="es-ES"/>
        </a:p>
      </dgm:t>
    </dgm:pt>
    <dgm:pt modelId="{041D9DCE-C981-42B7-A01A-F4361AA01B59}" type="parTrans" cxnId="{0D6CA2D5-20FD-4781-92F0-6690F3844CC5}">
      <dgm:prSet/>
      <dgm:spPr/>
      <dgm:t>
        <a:bodyPr/>
        <a:lstStyle/>
        <a:p>
          <a:endParaRPr lang="es-ES"/>
        </a:p>
      </dgm:t>
    </dgm:pt>
    <dgm:pt modelId="{70769ED3-5561-4C9D-8C3E-270358D27FAA}" type="sibTrans" cxnId="{0D6CA2D5-20FD-4781-92F0-6690F3844CC5}">
      <dgm:prSet/>
      <dgm:spPr/>
      <dgm:t>
        <a:bodyPr/>
        <a:lstStyle/>
        <a:p>
          <a:endParaRPr lang="es-ES"/>
        </a:p>
      </dgm:t>
    </dgm:pt>
    <dgm:pt modelId="{6D19638F-D18C-4F7A-B792-CD01421C6CD7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1"/>
            </a:rPr>
            <a:t>El CDFA de 2011</a:t>
          </a:r>
          <a:endParaRPr lang="es-ES" dirty="0"/>
        </a:p>
      </dgm:t>
    </dgm:pt>
    <dgm:pt modelId="{803FF1BB-DACE-4EBA-99DE-DE65AEBBF3D5}" type="parTrans" cxnId="{7D968AF2-EACE-4445-A2A8-96F18AC0EC79}">
      <dgm:prSet/>
      <dgm:spPr/>
      <dgm:t>
        <a:bodyPr/>
        <a:lstStyle/>
        <a:p>
          <a:endParaRPr lang="es-ES"/>
        </a:p>
      </dgm:t>
    </dgm:pt>
    <dgm:pt modelId="{C712E943-39BA-411D-A61B-E64D485809B9}" type="sibTrans" cxnId="{7D968AF2-EACE-4445-A2A8-96F18AC0EC79}">
      <dgm:prSet/>
      <dgm:spPr/>
      <dgm:t>
        <a:bodyPr/>
        <a:lstStyle/>
        <a:p>
          <a:endParaRPr lang="es-ES"/>
        </a:p>
      </dgm:t>
    </dgm:pt>
    <dgm:pt modelId="{F8ABB9F9-07AD-48B1-B883-88C534B21618}">
      <dgm:prSet/>
      <dgm:spPr/>
      <dgm:t>
        <a:bodyPr/>
        <a:lstStyle/>
        <a:p>
          <a:pPr rtl="0"/>
          <a:r>
            <a:rPr lang="es-ES" dirty="0" smtClean="0"/>
            <a:t>La Comisión aragonesa de Derecho civil: Decreto de 20 de febrero 1996</a:t>
          </a:r>
          <a:endParaRPr lang="es-ES" dirty="0"/>
        </a:p>
      </dgm:t>
    </dgm:pt>
    <dgm:pt modelId="{C5CEDFEE-5FE9-44BD-9D5B-3225D7727B4E}" type="parTrans" cxnId="{DE7FBA3D-59FA-44CC-B5AC-3BC61E3AFC4C}">
      <dgm:prSet/>
      <dgm:spPr/>
      <dgm:t>
        <a:bodyPr/>
        <a:lstStyle/>
        <a:p>
          <a:endParaRPr lang="es-ES"/>
        </a:p>
      </dgm:t>
    </dgm:pt>
    <dgm:pt modelId="{DEE5A1FF-50BD-4B84-8E3C-C18478DF881C}" type="sibTrans" cxnId="{DE7FBA3D-59FA-44CC-B5AC-3BC61E3AFC4C}">
      <dgm:prSet/>
      <dgm:spPr/>
      <dgm:t>
        <a:bodyPr/>
        <a:lstStyle/>
        <a:p>
          <a:endParaRPr lang="es-ES"/>
        </a:p>
      </dgm:t>
    </dgm:pt>
    <dgm:pt modelId="{C837A0E8-9064-4C8F-8C4D-FC40505714B1}">
      <dgm:prSet/>
      <dgm:spPr/>
      <dgm:t>
        <a:bodyPr/>
        <a:lstStyle/>
        <a:p>
          <a:pPr rtl="0"/>
          <a:r>
            <a:rPr lang="es-ES" smtClean="0"/>
            <a:t>La Codificación del Derecho civil de Aragón</a:t>
          </a:r>
          <a:endParaRPr lang="es-ES"/>
        </a:p>
      </dgm:t>
    </dgm:pt>
    <dgm:pt modelId="{26ED29B6-42EC-4E74-8825-18A8C7E15BAF}" type="parTrans" cxnId="{956781B0-74DC-4825-86E8-86686FFAB48B}">
      <dgm:prSet/>
      <dgm:spPr/>
      <dgm:t>
        <a:bodyPr/>
        <a:lstStyle/>
        <a:p>
          <a:endParaRPr lang="es-ES"/>
        </a:p>
      </dgm:t>
    </dgm:pt>
    <dgm:pt modelId="{BD43B7DB-73BE-4DA1-B4AA-4A803E65D8E9}" type="sibTrans" cxnId="{956781B0-74DC-4825-86E8-86686FFAB48B}">
      <dgm:prSet/>
      <dgm:spPr/>
      <dgm:t>
        <a:bodyPr/>
        <a:lstStyle/>
        <a:p>
          <a:endParaRPr lang="es-ES"/>
        </a:p>
      </dgm:t>
    </dgm:pt>
    <dgm:pt modelId="{0CCA4CD2-5BC1-4F14-A739-2C4E1B55B33C}">
      <dgm:prSet/>
      <dgm:spPr/>
      <dgm:t>
        <a:bodyPr/>
        <a:lstStyle/>
        <a:p>
          <a:pPr rtl="0"/>
          <a:r>
            <a:rPr lang="es-ES" smtClean="0"/>
            <a:t>El método.</a:t>
          </a:r>
          <a:endParaRPr lang="es-ES"/>
        </a:p>
      </dgm:t>
    </dgm:pt>
    <dgm:pt modelId="{C79F74A9-3E11-48BC-AB63-1A4A12234BC3}" type="parTrans" cxnId="{EBC10615-DEA9-4AFB-80E8-2A2BA9F6FBF4}">
      <dgm:prSet/>
      <dgm:spPr/>
      <dgm:t>
        <a:bodyPr/>
        <a:lstStyle/>
        <a:p>
          <a:endParaRPr lang="es-ES"/>
        </a:p>
      </dgm:t>
    </dgm:pt>
    <dgm:pt modelId="{32187B42-D0A4-4316-A426-0E6358481F64}" type="sibTrans" cxnId="{EBC10615-DEA9-4AFB-80E8-2A2BA9F6FBF4}">
      <dgm:prSet/>
      <dgm:spPr/>
      <dgm:t>
        <a:bodyPr/>
        <a:lstStyle/>
        <a:p>
          <a:endParaRPr lang="es-ES"/>
        </a:p>
      </dgm:t>
    </dgm:pt>
    <dgm:pt modelId="{964EB7E4-CDC6-448D-A0A0-63AF2AB6A86C}">
      <dgm:prSet/>
      <dgm:spPr/>
      <dgm:t>
        <a:bodyPr/>
        <a:lstStyle/>
        <a:p>
          <a:pPr rtl="0"/>
          <a:r>
            <a:rPr lang="es-ES" smtClean="0"/>
            <a:t>Las primeras reformas del CDFA</a:t>
          </a:r>
          <a:endParaRPr lang="es-ES"/>
        </a:p>
      </dgm:t>
    </dgm:pt>
    <dgm:pt modelId="{FDD6AA61-AEF9-4884-A548-05D46253DA8E}" type="parTrans" cxnId="{E3E3F4D1-E04D-4B58-9339-7020E256689A}">
      <dgm:prSet/>
      <dgm:spPr/>
      <dgm:t>
        <a:bodyPr/>
        <a:lstStyle/>
        <a:p>
          <a:endParaRPr lang="es-ES"/>
        </a:p>
      </dgm:t>
    </dgm:pt>
    <dgm:pt modelId="{3524DC28-0DD6-4759-AC31-6971646E62D3}" type="sibTrans" cxnId="{E3E3F4D1-E04D-4B58-9339-7020E256689A}">
      <dgm:prSet/>
      <dgm:spPr/>
      <dgm:t>
        <a:bodyPr/>
        <a:lstStyle/>
        <a:p>
          <a:endParaRPr lang="es-ES"/>
        </a:p>
      </dgm:t>
    </dgm:pt>
    <dgm:pt modelId="{5D83D540-0F6F-4F12-A3A2-49D8BE19FFED}">
      <dgm:prSet/>
      <dgm:spPr/>
      <dgm:t>
        <a:bodyPr/>
        <a:lstStyle/>
        <a:p>
          <a:pPr rtl="0"/>
          <a:r>
            <a:rPr lang="es-ES" dirty="0" smtClean="0"/>
            <a:t>Ley 3/2016, de 4 de febrero, [arts. 535 y 536 CDFA</a:t>
          </a:r>
          <a:r>
            <a:rPr lang="es-ES" baseline="-25000" dirty="0" smtClean="0"/>
            <a:t>]</a:t>
          </a:r>
          <a:endParaRPr lang="es-ES" dirty="0"/>
        </a:p>
      </dgm:t>
    </dgm:pt>
    <dgm:pt modelId="{9892B8C2-B879-404E-8752-D062D1C7AA8F}" type="parTrans" cxnId="{B75649F5-B419-471B-BDF8-E9A948C001DF}">
      <dgm:prSet/>
      <dgm:spPr/>
      <dgm:t>
        <a:bodyPr/>
        <a:lstStyle/>
        <a:p>
          <a:endParaRPr lang="es-ES"/>
        </a:p>
      </dgm:t>
    </dgm:pt>
    <dgm:pt modelId="{DCB7F17B-5398-46E2-A5C7-0265DC8C8F86}" type="sibTrans" cxnId="{B75649F5-B419-471B-BDF8-E9A948C001DF}">
      <dgm:prSet/>
      <dgm:spPr/>
      <dgm:t>
        <a:bodyPr/>
        <a:lstStyle/>
        <a:p>
          <a:endParaRPr lang="es-ES"/>
        </a:p>
      </dgm:t>
    </dgm:pt>
    <dgm:pt modelId="{57ABB603-468A-4730-99CC-297F53AF17F1}">
      <dgm:prSet/>
      <dgm:spPr/>
      <dgm:t>
        <a:bodyPr/>
        <a:lstStyle/>
        <a:p>
          <a:pPr rtl="0"/>
          <a:r>
            <a:rPr lang="es-ES" dirty="0" smtClean="0"/>
            <a:t>Ley 15/2018, de 22 de noviembre [art. 451 CDFA</a:t>
          </a:r>
          <a:r>
            <a:rPr lang="es-ES" baseline="-25000" dirty="0" smtClean="0"/>
            <a:t>]</a:t>
          </a:r>
          <a:endParaRPr lang="es-ES" dirty="0"/>
        </a:p>
      </dgm:t>
    </dgm:pt>
    <dgm:pt modelId="{4B5463A2-E0E9-4F26-850F-8CFB9ADCF01B}" type="parTrans" cxnId="{F8BFFC4F-D831-42C0-9A65-59EF6BFB6CEB}">
      <dgm:prSet/>
      <dgm:spPr/>
      <dgm:t>
        <a:bodyPr/>
        <a:lstStyle/>
        <a:p>
          <a:endParaRPr lang="es-ES"/>
        </a:p>
      </dgm:t>
    </dgm:pt>
    <dgm:pt modelId="{8A020DD3-888D-4B1F-AE2D-BE0485DB1F63}" type="sibTrans" cxnId="{F8BFFC4F-D831-42C0-9A65-59EF6BFB6CEB}">
      <dgm:prSet/>
      <dgm:spPr/>
      <dgm:t>
        <a:bodyPr/>
        <a:lstStyle/>
        <a:p>
          <a:endParaRPr lang="es-ES"/>
        </a:p>
      </dgm:t>
    </dgm:pt>
    <dgm:pt modelId="{681716DB-2692-4615-ACE1-D2CF87C27AA8}">
      <dgm:prSet/>
      <dgm:spPr/>
      <dgm:t>
        <a:bodyPr/>
        <a:lstStyle/>
        <a:p>
          <a:pPr rtl="0"/>
          <a:r>
            <a:rPr lang="es-ES" dirty="0" smtClean="0"/>
            <a:t>Ley 18/2018, de 20 de diciembre art. 311 CDFA</a:t>
          </a:r>
          <a:r>
            <a:rPr lang="es-ES" baseline="-25000" dirty="0" smtClean="0"/>
            <a:t>]</a:t>
          </a:r>
          <a:endParaRPr lang="es-ES" dirty="0"/>
        </a:p>
      </dgm:t>
    </dgm:pt>
    <dgm:pt modelId="{3CC7AF69-7C5E-45BE-B5BE-04EAAA5F408F}" type="parTrans" cxnId="{9CAAB8AB-D4AA-40FE-B7CA-C744346A1830}">
      <dgm:prSet/>
      <dgm:spPr/>
      <dgm:t>
        <a:bodyPr/>
        <a:lstStyle/>
        <a:p>
          <a:endParaRPr lang="es-ES"/>
        </a:p>
      </dgm:t>
    </dgm:pt>
    <dgm:pt modelId="{80DCD861-024F-41C1-B1D2-69D58C20DE12}" type="sibTrans" cxnId="{9CAAB8AB-D4AA-40FE-B7CA-C744346A1830}">
      <dgm:prSet/>
      <dgm:spPr/>
      <dgm:t>
        <a:bodyPr/>
        <a:lstStyle/>
        <a:p>
          <a:endParaRPr lang="es-ES"/>
        </a:p>
      </dgm:t>
    </dgm:pt>
    <dgm:pt modelId="{B7A13B26-6B8C-4BAC-B818-8BD47DABD603}">
      <dgm:prSet/>
      <dgm:spPr/>
      <dgm:t>
        <a:bodyPr/>
        <a:lstStyle/>
        <a:p>
          <a:pPr rtl="0"/>
          <a:r>
            <a:rPr lang="es-ES" dirty="0" smtClean="0"/>
            <a:t>Ley 6/2019, de 21 de marzo [art. 80.2 CDFA</a:t>
          </a:r>
          <a:r>
            <a:rPr lang="es-ES" baseline="-25000" dirty="0" smtClean="0"/>
            <a:t>]</a:t>
          </a:r>
          <a:endParaRPr lang="es-ES" dirty="0"/>
        </a:p>
      </dgm:t>
    </dgm:pt>
    <dgm:pt modelId="{36951448-940D-457B-AB00-65FDADCD2C8D}" type="parTrans" cxnId="{2E8E5225-D936-4638-A746-A2E048477A3D}">
      <dgm:prSet/>
      <dgm:spPr/>
      <dgm:t>
        <a:bodyPr/>
        <a:lstStyle/>
        <a:p>
          <a:endParaRPr lang="es-ES"/>
        </a:p>
      </dgm:t>
    </dgm:pt>
    <dgm:pt modelId="{DF062C9C-FA90-4184-A4C2-D08F2209D287}" type="sibTrans" cxnId="{2E8E5225-D936-4638-A746-A2E048477A3D}">
      <dgm:prSet/>
      <dgm:spPr/>
      <dgm:t>
        <a:bodyPr/>
        <a:lstStyle/>
        <a:p>
          <a:endParaRPr lang="es-ES"/>
        </a:p>
      </dgm:t>
    </dgm:pt>
    <dgm:pt modelId="{AD32E40A-F868-4851-978C-0CF5C94EB84A}">
      <dgm:prSet/>
      <dgm:spPr/>
      <dgm:t>
        <a:bodyPr/>
        <a:lstStyle/>
        <a:p>
          <a:pPr rtl="0"/>
          <a:r>
            <a:rPr lang="es-ES" dirty="0" smtClean="0"/>
            <a:t>Ley 2/2021, de 25 de marzo [art. 72.2 CDFA</a:t>
          </a:r>
          <a:r>
            <a:rPr lang="es-ES" baseline="-25000" dirty="0" smtClean="0"/>
            <a:t>]</a:t>
          </a:r>
          <a:endParaRPr lang="es-ES" dirty="0"/>
        </a:p>
      </dgm:t>
    </dgm:pt>
    <dgm:pt modelId="{ED36EA8D-E241-449F-A87B-A38B857DDF39}" type="parTrans" cxnId="{8317D46F-F364-44EE-9389-CE9AE0DF4588}">
      <dgm:prSet/>
      <dgm:spPr/>
      <dgm:t>
        <a:bodyPr/>
        <a:lstStyle/>
        <a:p>
          <a:endParaRPr lang="es-ES"/>
        </a:p>
      </dgm:t>
    </dgm:pt>
    <dgm:pt modelId="{F89EEA02-B728-4B7D-9372-3EFE163DD311}" type="sibTrans" cxnId="{8317D46F-F364-44EE-9389-CE9AE0DF4588}">
      <dgm:prSet/>
      <dgm:spPr/>
      <dgm:t>
        <a:bodyPr/>
        <a:lstStyle/>
        <a:p>
          <a:endParaRPr lang="es-ES"/>
        </a:p>
      </dgm:t>
    </dgm:pt>
    <dgm:pt modelId="{CBB0BF71-A411-4F76-BA76-93CF90F906C3}">
      <dgm:prSet/>
      <dgm:spPr/>
      <dgm:t>
        <a:bodyPr/>
        <a:lstStyle/>
        <a:p>
          <a:pPr rtl="0"/>
          <a:r>
            <a:rPr lang="es-ES" dirty="0" smtClean="0"/>
            <a:t>Ley 6/2021, de 29 de junio [art. 598 bis CDFA</a:t>
          </a:r>
          <a:r>
            <a:rPr lang="es-ES" baseline="-25000" dirty="0" smtClean="0"/>
            <a:t>]</a:t>
          </a:r>
          <a:endParaRPr lang="es-ES" dirty="0"/>
        </a:p>
      </dgm:t>
    </dgm:pt>
    <dgm:pt modelId="{40388CE5-3A36-4100-96D0-724B8E43A4F5}" type="parTrans" cxnId="{1137E730-EE24-4314-8583-9A065EAFCF14}">
      <dgm:prSet/>
      <dgm:spPr/>
      <dgm:t>
        <a:bodyPr/>
        <a:lstStyle/>
        <a:p>
          <a:endParaRPr lang="es-ES"/>
        </a:p>
      </dgm:t>
    </dgm:pt>
    <dgm:pt modelId="{F0F6358D-08D1-4176-849A-DE8A8F680C7F}" type="sibTrans" cxnId="{1137E730-EE24-4314-8583-9A065EAFCF14}">
      <dgm:prSet/>
      <dgm:spPr/>
      <dgm:t>
        <a:bodyPr/>
        <a:lstStyle/>
        <a:p>
          <a:endParaRPr lang="es-ES"/>
        </a:p>
      </dgm:t>
    </dgm:pt>
    <dgm:pt modelId="{3894DD90-49C7-4639-AD2B-ACB012319377}">
      <dgm:prSet/>
      <dgm:spPr/>
      <dgm:t>
        <a:bodyPr/>
        <a:lstStyle/>
        <a:p>
          <a:pPr rtl="0"/>
          <a:r>
            <a:rPr lang="es-ES" dirty="0" smtClean="0"/>
            <a:t>Congreso de Derecho civil en Zaragoza, 1981</a:t>
          </a:r>
          <a:endParaRPr lang="es-ES" dirty="0"/>
        </a:p>
      </dgm:t>
    </dgm:pt>
    <dgm:pt modelId="{B3D06247-7863-457C-8585-38B59A34243B}" type="parTrans" cxnId="{769411B2-414F-44AF-9E80-A8101C2C869E}">
      <dgm:prSet/>
      <dgm:spPr/>
    </dgm:pt>
    <dgm:pt modelId="{A2E1F238-8405-4C3C-8010-D667CF0BE1AE}" type="sibTrans" cxnId="{769411B2-414F-44AF-9E80-A8101C2C869E}">
      <dgm:prSet/>
      <dgm:spPr/>
    </dgm:pt>
    <dgm:pt modelId="{A0CFF626-D43C-404F-84A5-F4DD95D0F269}" type="pres">
      <dgm:prSet presAssocID="{3A5C086C-EDAC-4539-9867-ADB8862684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72236B-57DE-4516-A039-496690F8EB7F}" type="pres">
      <dgm:prSet presAssocID="{9D0E5965-7A3D-4C16-A6B9-7CBCAB29BEAA}" presName="parentLin" presStyleCnt="0"/>
      <dgm:spPr/>
    </dgm:pt>
    <dgm:pt modelId="{ED4A895E-6F49-4BDB-AB91-DDEF772606C7}" type="pres">
      <dgm:prSet presAssocID="{9D0E5965-7A3D-4C16-A6B9-7CBCAB29BEA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30D36BB-0D5B-4EBD-88F7-EBE3BF48707A}" type="pres">
      <dgm:prSet presAssocID="{9D0E5965-7A3D-4C16-A6B9-7CBCAB29BEAA}" presName="parentText" presStyleLbl="node1" presStyleIdx="0" presStyleCnt="4" custLinFactNeighborY="-4545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9F394-FA64-478C-9568-CAEA46E392D5}" type="pres">
      <dgm:prSet presAssocID="{9D0E5965-7A3D-4C16-A6B9-7CBCAB29BEAA}" presName="negativeSpace" presStyleCnt="0"/>
      <dgm:spPr/>
    </dgm:pt>
    <dgm:pt modelId="{3D4A0F93-2423-4931-9204-40E5DA011E42}" type="pres">
      <dgm:prSet presAssocID="{9D0E5965-7A3D-4C16-A6B9-7CBCAB29BE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1808F-AC9A-497D-9002-CF804CA0CD62}" type="pres">
      <dgm:prSet presAssocID="{38D4ACE3-8FD9-4E61-AD97-1F49643E95C9}" presName="spaceBetweenRectangles" presStyleCnt="0"/>
      <dgm:spPr/>
    </dgm:pt>
    <dgm:pt modelId="{100D5FC4-ED77-4D66-878C-4591C79978A6}" type="pres">
      <dgm:prSet presAssocID="{A61826EB-B6FA-49E0-B006-EEF9504A0447}" presName="parentLin" presStyleCnt="0"/>
      <dgm:spPr/>
    </dgm:pt>
    <dgm:pt modelId="{2655935C-6A2B-41DD-8DE6-F18E9F4613E4}" type="pres">
      <dgm:prSet presAssocID="{A61826EB-B6FA-49E0-B006-EEF9504A0447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1EB49D5-3258-4090-9B38-EF555DF2F8F0}" type="pres">
      <dgm:prSet presAssocID="{A61826EB-B6FA-49E0-B006-EEF9504A04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17F56-54B2-458D-BBA1-10C31AB5DF1F}" type="pres">
      <dgm:prSet presAssocID="{A61826EB-B6FA-49E0-B006-EEF9504A0447}" presName="negativeSpace" presStyleCnt="0"/>
      <dgm:spPr/>
    </dgm:pt>
    <dgm:pt modelId="{4AF3BD21-AE19-42B5-8517-6BCE48CAEC01}" type="pres">
      <dgm:prSet presAssocID="{A61826EB-B6FA-49E0-B006-EEF9504A044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CC9DAF-D450-474C-9CF5-D22F8AB9ABD7}" type="pres">
      <dgm:prSet presAssocID="{D2C5AB5F-079A-458D-B809-A178D2EFE48B}" presName="spaceBetweenRectangles" presStyleCnt="0"/>
      <dgm:spPr/>
    </dgm:pt>
    <dgm:pt modelId="{A427A2D5-292F-48AB-9FC0-39463AA6D115}" type="pres">
      <dgm:prSet presAssocID="{6D19638F-D18C-4F7A-B792-CD01421C6CD7}" presName="parentLin" presStyleCnt="0"/>
      <dgm:spPr/>
    </dgm:pt>
    <dgm:pt modelId="{ED7B3B9C-6A65-4665-B5C9-92081E68FCAC}" type="pres">
      <dgm:prSet presAssocID="{6D19638F-D18C-4F7A-B792-CD01421C6CD7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0D6DF198-0C4A-4E7A-B52E-B91308DE3CFC}" type="pres">
      <dgm:prSet presAssocID="{6D19638F-D18C-4F7A-B792-CD01421C6C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702AD5-E5AA-4FC6-927F-4670EBAF7A96}" type="pres">
      <dgm:prSet presAssocID="{6D19638F-D18C-4F7A-B792-CD01421C6CD7}" presName="negativeSpace" presStyleCnt="0"/>
      <dgm:spPr/>
    </dgm:pt>
    <dgm:pt modelId="{B18C5F95-7652-475E-8400-E579B8E58DAA}" type="pres">
      <dgm:prSet presAssocID="{6D19638F-D18C-4F7A-B792-CD01421C6CD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6D9076-A5D2-4103-99F2-26E1416D630F}" type="pres">
      <dgm:prSet presAssocID="{C712E943-39BA-411D-A61B-E64D485809B9}" presName="spaceBetweenRectangles" presStyleCnt="0"/>
      <dgm:spPr/>
    </dgm:pt>
    <dgm:pt modelId="{7D14BF5D-4B4F-4F21-B5D6-0E20539355F5}" type="pres">
      <dgm:prSet presAssocID="{964EB7E4-CDC6-448D-A0A0-63AF2AB6A86C}" presName="parentLin" presStyleCnt="0"/>
      <dgm:spPr/>
    </dgm:pt>
    <dgm:pt modelId="{98E48876-1A60-48D3-BF6B-D418A776270D}" type="pres">
      <dgm:prSet presAssocID="{964EB7E4-CDC6-448D-A0A0-63AF2AB6A86C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5A9160AE-C183-4121-98B6-F2EF70662384}" type="pres">
      <dgm:prSet presAssocID="{964EB7E4-CDC6-448D-A0A0-63AF2AB6A8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BC3CA3-C653-476D-A046-5B86B71ECEDE}" type="pres">
      <dgm:prSet presAssocID="{964EB7E4-CDC6-448D-A0A0-63AF2AB6A86C}" presName="negativeSpace" presStyleCnt="0"/>
      <dgm:spPr/>
    </dgm:pt>
    <dgm:pt modelId="{3EAB265C-BF89-4D0C-BBD2-B4599DE47CCA}" type="pres">
      <dgm:prSet presAssocID="{964EB7E4-CDC6-448D-A0A0-63AF2AB6A86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D4AD67-16A8-4277-980D-59B545B406FE}" type="presOf" srcId="{3A5C086C-EDAC-4539-9867-ADB88626847E}" destId="{A0CFF626-D43C-404F-84A5-F4DD95D0F269}" srcOrd="0" destOrd="0" presId="urn:microsoft.com/office/officeart/2005/8/layout/list1"/>
    <dgm:cxn modelId="{EBC10615-DEA9-4AFB-80E8-2A2BA9F6FBF4}" srcId="{6D19638F-D18C-4F7A-B792-CD01421C6CD7}" destId="{0CCA4CD2-5BC1-4F14-A739-2C4E1B55B33C}" srcOrd="2" destOrd="0" parTransId="{C79F74A9-3E11-48BC-AB63-1A4A12234BC3}" sibTransId="{32187B42-D0A4-4316-A426-0E6358481F64}"/>
    <dgm:cxn modelId="{7BA11D0A-DAC9-4722-85CA-24C7EFB70D1C}" type="presOf" srcId="{9D0E5965-7A3D-4C16-A6B9-7CBCAB29BEAA}" destId="{ED4A895E-6F49-4BDB-AB91-DDEF772606C7}" srcOrd="0" destOrd="0" presId="urn:microsoft.com/office/officeart/2005/8/layout/list1"/>
    <dgm:cxn modelId="{AB362183-CB93-420D-B016-3FAF41EA295A}" srcId="{9D0E5965-7A3D-4C16-A6B9-7CBCAB29BEAA}" destId="{D62591E6-A7C4-4848-8C63-030301DA6C9E}" srcOrd="0" destOrd="0" parTransId="{5BABD8F9-0696-41DA-A41E-B7A80918D7C2}" sibTransId="{5190EA7B-C93F-4906-B69C-94A956214FEE}"/>
    <dgm:cxn modelId="{2CE82541-4C6E-4B39-BEA8-55C3D213CF04}" type="presOf" srcId="{F8ABB9F9-07AD-48B1-B883-88C534B21618}" destId="{B18C5F95-7652-475E-8400-E579B8E58DAA}" srcOrd="0" destOrd="0" presId="urn:microsoft.com/office/officeart/2005/8/layout/list1"/>
    <dgm:cxn modelId="{D296B923-D2B5-42AF-87DB-E53D2A9C4D96}" type="presOf" srcId="{AD32E40A-F868-4851-978C-0CF5C94EB84A}" destId="{3EAB265C-BF89-4D0C-BBD2-B4599DE47CCA}" srcOrd="0" destOrd="4" presId="urn:microsoft.com/office/officeart/2005/8/layout/list1"/>
    <dgm:cxn modelId="{E38F7A7E-1726-494C-AA87-DEEF5F4D3025}" srcId="{3A5C086C-EDAC-4539-9867-ADB88626847E}" destId="{9D0E5965-7A3D-4C16-A6B9-7CBCAB29BEAA}" srcOrd="0" destOrd="0" parTransId="{DB42F2D3-B482-4187-85A1-E2F238C5A4B5}" sibTransId="{38D4ACE3-8FD9-4E61-AD97-1F49643E95C9}"/>
    <dgm:cxn modelId="{F380498E-5749-490E-89E3-D5EB80CDFBF6}" srcId="{A61826EB-B6FA-49E0-B006-EEF9504A0447}" destId="{75B37F27-BD7E-40AD-ADA6-16902DE31960}" srcOrd="1" destOrd="0" parTransId="{A209E901-6351-48E4-96EE-7651BA3927FC}" sibTransId="{76D0865A-3A3F-45AA-AEB3-CAFC67B5D796}"/>
    <dgm:cxn modelId="{B75649F5-B419-471B-BDF8-E9A948C001DF}" srcId="{964EB7E4-CDC6-448D-A0A0-63AF2AB6A86C}" destId="{5D83D540-0F6F-4F12-A3A2-49D8BE19FFED}" srcOrd="0" destOrd="0" parTransId="{9892B8C2-B879-404E-8752-D062D1C7AA8F}" sibTransId="{DCB7F17B-5398-46E2-A5C7-0265DC8C8F86}"/>
    <dgm:cxn modelId="{410A2822-2095-4825-8CDD-A6EAC6B41F3E}" type="presOf" srcId="{07D6323B-9797-4F7C-B123-F814D0F33FDE}" destId="{3D4A0F93-2423-4931-9204-40E5DA011E42}" srcOrd="0" destOrd="3" presId="urn:microsoft.com/office/officeart/2005/8/layout/list1"/>
    <dgm:cxn modelId="{62B81312-C8FF-4028-93B2-511B1EDE2BEB}" type="presOf" srcId="{9D0E5965-7A3D-4C16-A6B9-7CBCAB29BEAA}" destId="{130D36BB-0D5B-4EBD-88F7-EBE3BF48707A}" srcOrd="1" destOrd="0" presId="urn:microsoft.com/office/officeart/2005/8/layout/list1"/>
    <dgm:cxn modelId="{8317D46F-F364-44EE-9389-CE9AE0DF4588}" srcId="{964EB7E4-CDC6-448D-A0A0-63AF2AB6A86C}" destId="{AD32E40A-F868-4851-978C-0CF5C94EB84A}" srcOrd="4" destOrd="0" parTransId="{ED36EA8D-E241-449F-A87B-A38B857DDF39}" sibTransId="{F89EEA02-B728-4B7D-9372-3EFE163DD311}"/>
    <dgm:cxn modelId="{70F7DCCE-AF96-4FEC-AE25-ADD4BA8CCE21}" type="presOf" srcId="{D62591E6-A7C4-4848-8C63-030301DA6C9E}" destId="{3D4A0F93-2423-4931-9204-40E5DA011E42}" srcOrd="0" destOrd="0" presId="urn:microsoft.com/office/officeart/2005/8/layout/list1"/>
    <dgm:cxn modelId="{5273816D-2D2A-4ADB-9E6B-BEB9C9BA1987}" type="presOf" srcId="{57ABB603-468A-4730-99CC-297F53AF17F1}" destId="{3EAB265C-BF89-4D0C-BBD2-B4599DE47CCA}" srcOrd="0" destOrd="1" presId="urn:microsoft.com/office/officeart/2005/8/layout/list1"/>
    <dgm:cxn modelId="{E3E3F4D1-E04D-4B58-9339-7020E256689A}" srcId="{3A5C086C-EDAC-4539-9867-ADB88626847E}" destId="{964EB7E4-CDC6-448D-A0A0-63AF2AB6A86C}" srcOrd="3" destOrd="0" parTransId="{FDD6AA61-AEF9-4884-A548-05D46253DA8E}" sibTransId="{3524DC28-0DD6-4759-AC31-6971646E62D3}"/>
    <dgm:cxn modelId="{64C54568-A668-402E-9656-0D94762E1A35}" type="presOf" srcId="{6B181A0C-4A3E-412E-B15D-FA3EC40FC467}" destId="{4AF3BD21-AE19-42B5-8517-6BCE48CAEC01}" srcOrd="0" destOrd="2" presId="urn:microsoft.com/office/officeart/2005/8/layout/list1"/>
    <dgm:cxn modelId="{F18691E8-9C68-4540-B83F-262711C99D1A}" type="presOf" srcId="{964EB7E4-CDC6-448D-A0A0-63AF2AB6A86C}" destId="{5A9160AE-C183-4121-98B6-F2EF70662384}" srcOrd="1" destOrd="0" presId="urn:microsoft.com/office/officeart/2005/8/layout/list1"/>
    <dgm:cxn modelId="{82750C9A-507F-4962-926B-F33395B02FFD}" type="presOf" srcId="{6D19638F-D18C-4F7A-B792-CD01421C6CD7}" destId="{ED7B3B9C-6A65-4665-B5C9-92081E68FCAC}" srcOrd="0" destOrd="0" presId="urn:microsoft.com/office/officeart/2005/8/layout/list1"/>
    <dgm:cxn modelId="{F8BFFC4F-D831-42C0-9A65-59EF6BFB6CEB}" srcId="{964EB7E4-CDC6-448D-A0A0-63AF2AB6A86C}" destId="{57ABB603-468A-4730-99CC-297F53AF17F1}" srcOrd="1" destOrd="0" parTransId="{4B5463A2-E0E9-4F26-850F-8CFB9ADCF01B}" sibTransId="{8A020DD3-888D-4B1F-AE2D-BE0485DB1F63}"/>
    <dgm:cxn modelId="{1137E730-EE24-4314-8583-9A065EAFCF14}" srcId="{964EB7E4-CDC6-448D-A0A0-63AF2AB6A86C}" destId="{CBB0BF71-A411-4F76-BA76-93CF90F906C3}" srcOrd="5" destOrd="0" parTransId="{40388CE5-3A36-4100-96D0-724B8E43A4F5}" sibTransId="{F0F6358D-08D1-4176-849A-DE8A8F680C7F}"/>
    <dgm:cxn modelId="{3974A003-B9BB-4CFA-B830-4C9C31D37439}" type="presOf" srcId="{964EB7E4-CDC6-448D-A0A0-63AF2AB6A86C}" destId="{98E48876-1A60-48D3-BF6B-D418A776270D}" srcOrd="0" destOrd="0" presId="urn:microsoft.com/office/officeart/2005/8/layout/list1"/>
    <dgm:cxn modelId="{DE7FBA3D-59FA-44CC-B5AC-3BC61E3AFC4C}" srcId="{6D19638F-D18C-4F7A-B792-CD01421C6CD7}" destId="{F8ABB9F9-07AD-48B1-B883-88C534B21618}" srcOrd="0" destOrd="0" parTransId="{C5CEDFEE-5FE9-44BD-9D5B-3225D7727B4E}" sibTransId="{DEE5A1FF-50BD-4B84-8E3C-C18478DF881C}"/>
    <dgm:cxn modelId="{0601FE49-F623-4B49-BBB8-224BD9971327}" type="presOf" srcId="{CBB0BF71-A411-4F76-BA76-93CF90F906C3}" destId="{3EAB265C-BF89-4D0C-BBD2-B4599DE47CCA}" srcOrd="0" destOrd="5" presId="urn:microsoft.com/office/officeart/2005/8/layout/list1"/>
    <dgm:cxn modelId="{956781B0-74DC-4825-86E8-86686FFAB48B}" srcId="{6D19638F-D18C-4F7A-B792-CD01421C6CD7}" destId="{C837A0E8-9064-4C8F-8C4D-FC40505714B1}" srcOrd="1" destOrd="0" parTransId="{26ED29B6-42EC-4E74-8825-18A8C7E15BAF}" sibTransId="{BD43B7DB-73BE-4DA1-B4AA-4A803E65D8E9}"/>
    <dgm:cxn modelId="{7D968AF2-EACE-4445-A2A8-96F18AC0EC79}" srcId="{3A5C086C-EDAC-4539-9867-ADB88626847E}" destId="{6D19638F-D18C-4F7A-B792-CD01421C6CD7}" srcOrd="2" destOrd="0" parTransId="{803FF1BB-DACE-4EBA-99DE-DE65AEBBF3D5}" sibTransId="{C712E943-39BA-411D-A61B-E64D485809B9}"/>
    <dgm:cxn modelId="{5DE16981-0DD2-4D73-ACB0-D159C83755F1}" type="presOf" srcId="{A61826EB-B6FA-49E0-B006-EEF9504A0447}" destId="{2655935C-6A2B-41DD-8DE6-F18E9F4613E4}" srcOrd="0" destOrd="0" presId="urn:microsoft.com/office/officeart/2005/8/layout/list1"/>
    <dgm:cxn modelId="{9CAAB8AB-D4AA-40FE-B7CA-C744346A1830}" srcId="{964EB7E4-CDC6-448D-A0A0-63AF2AB6A86C}" destId="{681716DB-2692-4615-ACE1-D2CF87C27AA8}" srcOrd="2" destOrd="0" parTransId="{3CC7AF69-7C5E-45BE-B5BE-04EAAA5F408F}" sibTransId="{80DCD861-024F-41C1-B1D2-69D58C20DE12}"/>
    <dgm:cxn modelId="{28A719D0-32CF-4E9E-B9DB-63A9184E3C2C}" srcId="{9D0E5965-7A3D-4C16-A6B9-7CBCAB29BEAA}" destId="{41413B25-0684-4948-85E7-8B9DDC5C8575}" srcOrd="2" destOrd="0" parTransId="{05D2C6F9-ED19-4DE5-8CDB-86D139671F3E}" sibTransId="{1FDF6844-EE15-44BE-962D-5E94B6FCAF5A}"/>
    <dgm:cxn modelId="{4C740008-1D29-4FA3-AC61-ECCA61B1F111}" type="presOf" srcId="{6D19638F-D18C-4F7A-B792-CD01421C6CD7}" destId="{0D6DF198-0C4A-4E7A-B52E-B91308DE3CFC}" srcOrd="1" destOrd="0" presId="urn:microsoft.com/office/officeart/2005/8/layout/list1"/>
    <dgm:cxn modelId="{3C54B59B-84D4-4493-B5DC-822B1ECD1B80}" type="presOf" srcId="{A61826EB-B6FA-49E0-B006-EEF9504A0447}" destId="{71EB49D5-3258-4090-9B38-EF555DF2F8F0}" srcOrd="1" destOrd="0" presId="urn:microsoft.com/office/officeart/2005/8/layout/list1"/>
    <dgm:cxn modelId="{9F2AC08E-7BC4-4E71-BA1E-5970F41266D9}" type="presOf" srcId="{75B37F27-BD7E-40AD-ADA6-16902DE31960}" destId="{4AF3BD21-AE19-42B5-8517-6BCE48CAEC01}" srcOrd="0" destOrd="1" presId="urn:microsoft.com/office/officeart/2005/8/layout/list1"/>
    <dgm:cxn modelId="{769411B2-414F-44AF-9E80-A8101C2C869E}" srcId="{9D0E5965-7A3D-4C16-A6B9-7CBCAB29BEAA}" destId="{3894DD90-49C7-4639-AD2B-ACB012319377}" srcOrd="1" destOrd="0" parTransId="{B3D06247-7863-457C-8585-38B59A34243B}" sibTransId="{A2E1F238-8405-4C3C-8010-D667CF0BE1AE}"/>
    <dgm:cxn modelId="{DD61AEDE-A67F-44F9-ACF7-888B79A41BBB}" type="presOf" srcId="{0CCA4CD2-5BC1-4F14-A739-2C4E1B55B33C}" destId="{B18C5F95-7652-475E-8400-E579B8E58DAA}" srcOrd="0" destOrd="2" presId="urn:microsoft.com/office/officeart/2005/8/layout/list1"/>
    <dgm:cxn modelId="{394330A9-5DFF-4941-AB63-B49C3796ED07}" type="presOf" srcId="{C837A0E8-9064-4C8F-8C4D-FC40505714B1}" destId="{B18C5F95-7652-475E-8400-E579B8E58DAA}" srcOrd="0" destOrd="1" presId="urn:microsoft.com/office/officeart/2005/8/layout/list1"/>
    <dgm:cxn modelId="{B73C987A-FAB2-49A1-A5BA-7C0F913416EF}" type="presOf" srcId="{3894DD90-49C7-4639-AD2B-ACB012319377}" destId="{3D4A0F93-2423-4931-9204-40E5DA011E42}" srcOrd="0" destOrd="1" presId="urn:microsoft.com/office/officeart/2005/8/layout/list1"/>
    <dgm:cxn modelId="{90DDB8B1-B1AF-4541-A3D2-E44741724056}" type="presOf" srcId="{681716DB-2692-4615-ACE1-D2CF87C27AA8}" destId="{3EAB265C-BF89-4D0C-BBD2-B4599DE47CCA}" srcOrd="0" destOrd="2" presId="urn:microsoft.com/office/officeart/2005/8/layout/list1"/>
    <dgm:cxn modelId="{BE5CE102-FF27-45FA-8590-F20479FE7ABD}" type="presOf" srcId="{41413B25-0684-4948-85E7-8B9DDC5C8575}" destId="{3D4A0F93-2423-4931-9204-40E5DA011E42}" srcOrd="0" destOrd="2" presId="urn:microsoft.com/office/officeart/2005/8/layout/list1"/>
    <dgm:cxn modelId="{0D6CA2D5-20FD-4781-92F0-6690F3844CC5}" srcId="{A61826EB-B6FA-49E0-B006-EEF9504A0447}" destId="{6B181A0C-4A3E-412E-B15D-FA3EC40FC467}" srcOrd="2" destOrd="0" parTransId="{041D9DCE-C981-42B7-A01A-F4361AA01B59}" sibTransId="{70769ED3-5561-4C9D-8C3E-270358D27FAA}"/>
    <dgm:cxn modelId="{9D828E76-59D3-40F2-AA49-A6019F040786}" srcId="{41413B25-0684-4948-85E7-8B9DDC5C8575}" destId="{07D6323B-9797-4F7C-B123-F814D0F33FDE}" srcOrd="0" destOrd="0" parTransId="{012918D3-ADC2-4E2D-865B-8617CD664DB3}" sibTransId="{DE2D05B7-A883-459D-B78A-40A783433E83}"/>
    <dgm:cxn modelId="{F4A862E2-F4CC-4947-8131-53AE4F1A7DF2}" srcId="{3A5C086C-EDAC-4539-9867-ADB88626847E}" destId="{A61826EB-B6FA-49E0-B006-EEF9504A0447}" srcOrd="1" destOrd="0" parTransId="{51999DE9-13EA-483D-A8F4-00167F778AE5}" sibTransId="{D2C5AB5F-079A-458D-B809-A178D2EFE48B}"/>
    <dgm:cxn modelId="{CD2AD6E1-A88F-41AB-ADED-6942E4A7CBBF}" type="presOf" srcId="{B7A13B26-6B8C-4BAC-B818-8BD47DABD603}" destId="{3EAB265C-BF89-4D0C-BBD2-B4599DE47CCA}" srcOrd="0" destOrd="3" presId="urn:microsoft.com/office/officeart/2005/8/layout/list1"/>
    <dgm:cxn modelId="{EC971DD9-9EB0-4EB3-9436-97CBD5E57D31}" type="presOf" srcId="{B7178910-CA6F-4F7A-87B4-6F7CE92D4162}" destId="{4AF3BD21-AE19-42B5-8517-6BCE48CAEC01}" srcOrd="0" destOrd="0" presId="urn:microsoft.com/office/officeart/2005/8/layout/list1"/>
    <dgm:cxn modelId="{2E8E5225-D936-4638-A746-A2E048477A3D}" srcId="{964EB7E4-CDC6-448D-A0A0-63AF2AB6A86C}" destId="{B7A13B26-6B8C-4BAC-B818-8BD47DABD603}" srcOrd="3" destOrd="0" parTransId="{36951448-940D-457B-AB00-65FDADCD2C8D}" sibTransId="{DF062C9C-FA90-4184-A4C2-D08F2209D287}"/>
    <dgm:cxn modelId="{9F86BB40-0D68-42DF-AA55-F27791B7969B}" srcId="{A61826EB-B6FA-49E0-B006-EEF9504A0447}" destId="{B7178910-CA6F-4F7A-87B4-6F7CE92D4162}" srcOrd="0" destOrd="0" parTransId="{ADC31126-FA9D-4710-A3F8-1EF490CC4A0F}" sibTransId="{A7FFCDF8-4E2A-405A-882A-5F9210ABA68F}"/>
    <dgm:cxn modelId="{A097882D-4166-4C07-8E98-F28967AD36D9}" type="presOf" srcId="{5D83D540-0F6F-4F12-A3A2-49D8BE19FFED}" destId="{3EAB265C-BF89-4D0C-BBD2-B4599DE47CCA}" srcOrd="0" destOrd="0" presId="urn:microsoft.com/office/officeart/2005/8/layout/list1"/>
    <dgm:cxn modelId="{826DA420-7FDF-4DA1-B77A-525AD1BBBF13}" type="presParOf" srcId="{A0CFF626-D43C-404F-84A5-F4DD95D0F269}" destId="{9E72236B-57DE-4516-A039-496690F8EB7F}" srcOrd="0" destOrd="0" presId="urn:microsoft.com/office/officeart/2005/8/layout/list1"/>
    <dgm:cxn modelId="{DBB29343-0755-4B0F-A242-E1EF0421270C}" type="presParOf" srcId="{9E72236B-57DE-4516-A039-496690F8EB7F}" destId="{ED4A895E-6F49-4BDB-AB91-DDEF772606C7}" srcOrd="0" destOrd="0" presId="urn:microsoft.com/office/officeart/2005/8/layout/list1"/>
    <dgm:cxn modelId="{32DC8E6E-1422-44E0-A91E-2218F46D3106}" type="presParOf" srcId="{9E72236B-57DE-4516-A039-496690F8EB7F}" destId="{130D36BB-0D5B-4EBD-88F7-EBE3BF48707A}" srcOrd="1" destOrd="0" presId="urn:microsoft.com/office/officeart/2005/8/layout/list1"/>
    <dgm:cxn modelId="{A134FEEF-CA28-4936-AE0C-8947E01F7178}" type="presParOf" srcId="{A0CFF626-D43C-404F-84A5-F4DD95D0F269}" destId="{F479F394-FA64-478C-9568-CAEA46E392D5}" srcOrd="1" destOrd="0" presId="urn:microsoft.com/office/officeart/2005/8/layout/list1"/>
    <dgm:cxn modelId="{67CFE30D-CA69-45CC-BF0F-60F1C9DC9ED2}" type="presParOf" srcId="{A0CFF626-D43C-404F-84A5-F4DD95D0F269}" destId="{3D4A0F93-2423-4931-9204-40E5DA011E42}" srcOrd="2" destOrd="0" presId="urn:microsoft.com/office/officeart/2005/8/layout/list1"/>
    <dgm:cxn modelId="{FE206BAD-34EE-4C66-8173-F2F621C0DA84}" type="presParOf" srcId="{A0CFF626-D43C-404F-84A5-F4DD95D0F269}" destId="{BC61808F-AC9A-497D-9002-CF804CA0CD62}" srcOrd="3" destOrd="0" presId="urn:microsoft.com/office/officeart/2005/8/layout/list1"/>
    <dgm:cxn modelId="{9B3E8C4C-8FB3-4759-ACD7-A769E9B49E39}" type="presParOf" srcId="{A0CFF626-D43C-404F-84A5-F4DD95D0F269}" destId="{100D5FC4-ED77-4D66-878C-4591C79978A6}" srcOrd="4" destOrd="0" presId="urn:microsoft.com/office/officeart/2005/8/layout/list1"/>
    <dgm:cxn modelId="{CC3BCB4E-398F-426D-8730-43519BD6FFD1}" type="presParOf" srcId="{100D5FC4-ED77-4D66-878C-4591C79978A6}" destId="{2655935C-6A2B-41DD-8DE6-F18E9F4613E4}" srcOrd="0" destOrd="0" presId="urn:microsoft.com/office/officeart/2005/8/layout/list1"/>
    <dgm:cxn modelId="{64408778-4F30-486D-B2A6-7D1BF185C42E}" type="presParOf" srcId="{100D5FC4-ED77-4D66-878C-4591C79978A6}" destId="{71EB49D5-3258-4090-9B38-EF555DF2F8F0}" srcOrd="1" destOrd="0" presId="urn:microsoft.com/office/officeart/2005/8/layout/list1"/>
    <dgm:cxn modelId="{76EB61A2-FE75-4DC2-9C9D-808339D160C6}" type="presParOf" srcId="{A0CFF626-D43C-404F-84A5-F4DD95D0F269}" destId="{64517F56-54B2-458D-BBA1-10C31AB5DF1F}" srcOrd="5" destOrd="0" presId="urn:microsoft.com/office/officeart/2005/8/layout/list1"/>
    <dgm:cxn modelId="{A04ABCBB-BCE2-4E9D-896C-ABA2DA2A24DB}" type="presParOf" srcId="{A0CFF626-D43C-404F-84A5-F4DD95D0F269}" destId="{4AF3BD21-AE19-42B5-8517-6BCE48CAEC01}" srcOrd="6" destOrd="0" presId="urn:microsoft.com/office/officeart/2005/8/layout/list1"/>
    <dgm:cxn modelId="{D418C163-43DC-4E4A-AFB1-820158AF15E7}" type="presParOf" srcId="{A0CFF626-D43C-404F-84A5-F4DD95D0F269}" destId="{B4CC9DAF-D450-474C-9CF5-D22F8AB9ABD7}" srcOrd="7" destOrd="0" presId="urn:microsoft.com/office/officeart/2005/8/layout/list1"/>
    <dgm:cxn modelId="{3C43B3BA-95A5-40E5-A01E-EB0E99EA5725}" type="presParOf" srcId="{A0CFF626-D43C-404F-84A5-F4DD95D0F269}" destId="{A427A2D5-292F-48AB-9FC0-39463AA6D115}" srcOrd="8" destOrd="0" presId="urn:microsoft.com/office/officeart/2005/8/layout/list1"/>
    <dgm:cxn modelId="{FD2FF524-01B4-41D4-8F40-8F2EC3D6441A}" type="presParOf" srcId="{A427A2D5-292F-48AB-9FC0-39463AA6D115}" destId="{ED7B3B9C-6A65-4665-B5C9-92081E68FCAC}" srcOrd="0" destOrd="0" presId="urn:microsoft.com/office/officeart/2005/8/layout/list1"/>
    <dgm:cxn modelId="{2F6ED628-24F3-4D69-8A24-192437CB32BE}" type="presParOf" srcId="{A427A2D5-292F-48AB-9FC0-39463AA6D115}" destId="{0D6DF198-0C4A-4E7A-B52E-B91308DE3CFC}" srcOrd="1" destOrd="0" presId="urn:microsoft.com/office/officeart/2005/8/layout/list1"/>
    <dgm:cxn modelId="{974DBC70-1ECE-4D63-914A-65CBABC52172}" type="presParOf" srcId="{A0CFF626-D43C-404F-84A5-F4DD95D0F269}" destId="{10702AD5-E5AA-4FC6-927F-4670EBAF7A96}" srcOrd="9" destOrd="0" presId="urn:microsoft.com/office/officeart/2005/8/layout/list1"/>
    <dgm:cxn modelId="{F049A661-8A2B-4C3F-93F2-E502D5CDD233}" type="presParOf" srcId="{A0CFF626-D43C-404F-84A5-F4DD95D0F269}" destId="{B18C5F95-7652-475E-8400-E579B8E58DAA}" srcOrd="10" destOrd="0" presId="urn:microsoft.com/office/officeart/2005/8/layout/list1"/>
    <dgm:cxn modelId="{F65BCB44-617F-4C7C-88FE-EB1749EBFFF8}" type="presParOf" srcId="{A0CFF626-D43C-404F-84A5-F4DD95D0F269}" destId="{2E6D9076-A5D2-4103-99F2-26E1416D630F}" srcOrd="11" destOrd="0" presId="urn:microsoft.com/office/officeart/2005/8/layout/list1"/>
    <dgm:cxn modelId="{DD949F31-2016-4CA9-ACF8-BF158B37C709}" type="presParOf" srcId="{A0CFF626-D43C-404F-84A5-F4DD95D0F269}" destId="{7D14BF5D-4B4F-4F21-B5D6-0E20539355F5}" srcOrd="12" destOrd="0" presId="urn:microsoft.com/office/officeart/2005/8/layout/list1"/>
    <dgm:cxn modelId="{56E0553C-7192-42A2-9FA6-085D7C9AEADF}" type="presParOf" srcId="{7D14BF5D-4B4F-4F21-B5D6-0E20539355F5}" destId="{98E48876-1A60-48D3-BF6B-D418A776270D}" srcOrd="0" destOrd="0" presId="urn:microsoft.com/office/officeart/2005/8/layout/list1"/>
    <dgm:cxn modelId="{ADD7463F-2BD4-437F-B1D2-B039AC8FCBF4}" type="presParOf" srcId="{7D14BF5D-4B4F-4F21-B5D6-0E20539355F5}" destId="{5A9160AE-C183-4121-98B6-F2EF70662384}" srcOrd="1" destOrd="0" presId="urn:microsoft.com/office/officeart/2005/8/layout/list1"/>
    <dgm:cxn modelId="{6EDDFCF0-CC0C-4B47-B6F0-1DFF39FB9248}" type="presParOf" srcId="{A0CFF626-D43C-404F-84A5-F4DD95D0F269}" destId="{78BC3CA3-C653-476D-A046-5B86B71ECEDE}" srcOrd="13" destOrd="0" presId="urn:microsoft.com/office/officeart/2005/8/layout/list1"/>
    <dgm:cxn modelId="{15F9D51A-75D0-4D3A-B399-659E47BE87B9}" type="presParOf" srcId="{A0CFF626-D43C-404F-84A5-F4DD95D0F269}" destId="{3EAB265C-BF89-4D0C-BBD2-B4599DE47CC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25EF6-18FE-4822-9DBE-DC4E1728AFD5}" type="doc">
      <dgm:prSet loTypeId="urn:microsoft.com/office/officeart/2005/8/layout/radial2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F227E6F-4096-4FBF-B43D-894D0FAEEA75}">
      <dgm:prSet/>
      <dgm:spPr/>
      <dgm:t>
        <a:bodyPr/>
        <a:lstStyle/>
        <a:p>
          <a:pPr rtl="0"/>
          <a:r>
            <a:rPr lang="es-ES" b="0" i="0" dirty="0" smtClean="0"/>
            <a:t>Constitución, Estatuto e historia</a:t>
          </a:r>
          <a:r>
            <a:rPr lang="es-ES" dirty="0" smtClean="0"/>
            <a:t>.</a:t>
          </a:r>
          <a:endParaRPr lang="es-ES" dirty="0"/>
        </a:p>
      </dgm:t>
    </dgm:pt>
    <dgm:pt modelId="{DE4CA5B4-487E-4837-BA99-F7DE39A2E2C8}" type="parTrans" cxnId="{43D8EA25-83EC-4C0D-B93E-7A0AAFD6D890}">
      <dgm:prSet/>
      <dgm:spPr/>
      <dgm:t>
        <a:bodyPr/>
        <a:lstStyle/>
        <a:p>
          <a:endParaRPr lang="es-ES"/>
        </a:p>
      </dgm:t>
    </dgm:pt>
    <dgm:pt modelId="{5AE472C6-2170-44DA-9CF9-F060DCBA5E57}" type="sibTrans" cxnId="{43D8EA25-83EC-4C0D-B93E-7A0AAFD6D890}">
      <dgm:prSet/>
      <dgm:spPr/>
      <dgm:t>
        <a:bodyPr/>
        <a:lstStyle/>
        <a:p>
          <a:endParaRPr lang="es-ES"/>
        </a:p>
      </dgm:t>
    </dgm:pt>
    <dgm:pt modelId="{3021CCC6-984D-49BE-86B9-D746A969D933}">
      <dgm:prSet/>
      <dgm:spPr/>
      <dgm:t>
        <a:bodyPr/>
        <a:lstStyle/>
        <a:p>
          <a:pPr rtl="0"/>
          <a:r>
            <a:rPr lang="es-ES" smtClean="0"/>
            <a:t>CE: art. 149.1.8ª y EA 1982</a:t>
          </a:r>
          <a:endParaRPr lang="es-ES"/>
        </a:p>
      </dgm:t>
    </dgm:pt>
    <dgm:pt modelId="{68D494D4-23FC-418B-A083-7E962B304EE7}" type="parTrans" cxnId="{6F5FF477-8447-4BF8-9A29-7189D370604A}">
      <dgm:prSet/>
      <dgm:spPr/>
      <dgm:t>
        <a:bodyPr/>
        <a:lstStyle/>
        <a:p>
          <a:endParaRPr lang="es-ES"/>
        </a:p>
      </dgm:t>
    </dgm:pt>
    <dgm:pt modelId="{10E6EFCF-F33F-440D-BB23-C64569F9BD9B}" type="sibTrans" cxnId="{6F5FF477-8447-4BF8-9A29-7189D370604A}">
      <dgm:prSet/>
      <dgm:spPr/>
      <dgm:t>
        <a:bodyPr/>
        <a:lstStyle/>
        <a:p>
          <a:endParaRPr lang="es-ES"/>
        </a:p>
      </dgm:t>
    </dgm:pt>
    <dgm:pt modelId="{0248FC5F-88EF-4EA4-994E-B3812AFF19F5}">
      <dgm:prSet/>
      <dgm:spPr/>
      <dgm:t>
        <a:bodyPr/>
        <a:lstStyle/>
        <a:p>
          <a:pPr rtl="0"/>
          <a:r>
            <a:rPr lang="es-ES" smtClean="0"/>
            <a:t>El valor de la historia.</a:t>
          </a:r>
          <a:endParaRPr lang="es-ES"/>
        </a:p>
      </dgm:t>
    </dgm:pt>
    <dgm:pt modelId="{B4FD2EB2-EEAD-498D-8A4A-5FD962C8064D}" type="parTrans" cxnId="{EE90F110-100E-4895-A4EF-A178360FCDE7}">
      <dgm:prSet/>
      <dgm:spPr/>
      <dgm:t>
        <a:bodyPr/>
        <a:lstStyle/>
        <a:p>
          <a:endParaRPr lang="es-ES"/>
        </a:p>
      </dgm:t>
    </dgm:pt>
    <dgm:pt modelId="{4433C176-1813-4AC4-BB64-1AE4CCABFCBF}" type="sibTrans" cxnId="{EE90F110-100E-4895-A4EF-A178360FCDE7}">
      <dgm:prSet/>
      <dgm:spPr/>
      <dgm:t>
        <a:bodyPr/>
        <a:lstStyle/>
        <a:p>
          <a:endParaRPr lang="es-ES"/>
        </a:p>
      </dgm:t>
    </dgm:pt>
    <dgm:pt modelId="{7C2DCA7D-B24A-4AFF-9329-5409712075AF}">
      <dgm:prSet/>
      <dgm:spPr/>
      <dgm:t>
        <a:bodyPr/>
        <a:lstStyle/>
        <a:p>
          <a:pPr rtl="0"/>
          <a:r>
            <a:rPr lang="es-ES" dirty="0" smtClean="0"/>
            <a:t>Competencia actual.</a:t>
          </a:r>
          <a:endParaRPr lang="es-ES" dirty="0"/>
        </a:p>
      </dgm:t>
    </dgm:pt>
    <dgm:pt modelId="{8BD6E0D7-C565-4A46-B91C-011879D6125B}" type="parTrans" cxnId="{9B2E90A7-2108-46DB-A61F-805A56168CE8}">
      <dgm:prSet/>
      <dgm:spPr/>
      <dgm:t>
        <a:bodyPr/>
        <a:lstStyle/>
        <a:p>
          <a:endParaRPr lang="es-ES"/>
        </a:p>
      </dgm:t>
    </dgm:pt>
    <dgm:pt modelId="{13FAFEFF-DA57-472A-8966-5FD1E2ECCEA5}" type="sibTrans" cxnId="{9B2E90A7-2108-46DB-A61F-805A56168CE8}">
      <dgm:prSet/>
      <dgm:spPr/>
      <dgm:t>
        <a:bodyPr/>
        <a:lstStyle/>
        <a:p>
          <a:endParaRPr lang="es-ES"/>
        </a:p>
      </dgm:t>
    </dgm:pt>
    <dgm:pt modelId="{61EEBBC2-207A-47E8-95EA-6DF42015732B}">
      <dgm:prSet/>
      <dgm:spPr/>
      <dgm:t>
        <a:bodyPr/>
        <a:lstStyle/>
        <a:p>
          <a:pPr rtl="0"/>
          <a:r>
            <a:rPr lang="es-ES" b="0" dirty="0" smtClean="0"/>
            <a:t>Derecho civil, Derecho Autonómico, Derecho Foral</a:t>
          </a:r>
          <a:r>
            <a:rPr lang="es-ES" dirty="0" smtClean="0"/>
            <a:t>.</a:t>
          </a:r>
          <a:endParaRPr lang="es-ES" dirty="0"/>
        </a:p>
      </dgm:t>
    </dgm:pt>
    <dgm:pt modelId="{1B7E004E-48EA-4526-A4FC-B8A826B37DF3}" type="parTrans" cxnId="{03F150C3-572A-41AA-B1B6-FA47ECC3653A}">
      <dgm:prSet/>
      <dgm:spPr/>
      <dgm:t>
        <a:bodyPr/>
        <a:lstStyle/>
        <a:p>
          <a:endParaRPr lang="es-ES"/>
        </a:p>
      </dgm:t>
    </dgm:pt>
    <dgm:pt modelId="{1CBE18AA-22A7-45B4-8D99-E5A2BAF3DA20}" type="sibTrans" cxnId="{03F150C3-572A-41AA-B1B6-FA47ECC3653A}">
      <dgm:prSet/>
      <dgm:spPr/>
      <dgm:t>
        <a:bodyPr/>
        <a:lstStyle/>
        <a:p>
          <a:endParaRPr lang="es-ES"/>
        </a:p>
      </dgm:t>
    </dgm:pt>
    <dgm:pt modelId="{B27FB7D6-6B4B-4C0B-B384-44C45D472A17}">
      <dgm:prSet/>
      <dgm:spPr/>
      <dgm:t>
        <a:bodyPr/>
        <a:lstStyle/>
        <a:p>
          <a:pPr rtl="0"/>
          <a:r>
            <a:rPr lang="es-ES" smtClean="0"/>
            <a:t>¿Quién es quién?</a:t>
          </a:r>
          <a:endParaRPr lang="es-ES"/>
        </a:p>
      </dgm:t>
    </dgm:pt>
    <dgm:pt modelId="{A31C15D5-477C-40D8-83B1-033E0CA2C76E}" type="parTrans" cxnId="{9D47B469-BF97-4C6F-96ED-D124129B68BE}">
      <dgm:prSet/>
      <dgm:spPr/>
      <dgm:t>
        <a:bodyPr/>
        <a:lstStyle/>
        <a:p>
          <a:endParaRPr lang="es-ES"/>
        </a:p>
      </dgm:t>
    </dgm:pt>
    <dgm:pt modelId="{1236E3AE-C3C7-4DC1-B9AC-FD4B5536EE58}" type="sibTrans" cxnId="{9D47B469-BF97-4C6F-96ED-D124129B68BE}">
      <dgm:prSet/>
      <dgm:spPr/>
      <dgm:t>
        <a:bodyPr/>
        <a:lstStyle/>
        <a:p>
          <a:endParaRPr lang="es-ES"/>
        </a:p>
      </dgm:t>
    </dgm:pt>
    <dgm:pt modelId="{E0D437B0-CCF1-44C7-B8BD-58BEADDBE6B7}">
      <dgm:prSet/>
      <dgm:spPr/>
      <dgm:t>
        <a:bodyPr/>
        <a:lstStyle/>
        <a:p>
          <a:pPr rtl="0"/>
          <a:r>
            <a:rPr lang="es-ES" smtClean="0"/>
            <a:t>Derecho foral y Derecho civil autonómico no foral.</a:t>
          </a:r>
          <a:endParaRPr lang="es-ES"/>
        </a:p>
      </dgm:t>
    </dgm:pt>
    <dgm:pt modelId="{C1921D1C-CAFE-4746-97CC-4FBA991D5EB5}" type="parTrans" cxnId="{AC60C1D7-5146-4897-B53A-41B60104A3F5}">
      <dgm:prSet/>
      <dgm:spPr/>
      <dgm:t>
        <a:bodyPr/>
        <a:lstStyle/>
        <a:p>
          <a:endParaRPr lang="es-ES"/>
        </a:p>
      </dgm:t>
    </dgm:pt>
    <dgm:pt modelId="{BF6609DE-CCAA-42DC-8F35-530BAA2C59E3}" type="sibTrans" cxnId="{AC60C1D7-5146-4897-B53A-41B60104A3F5}">
      <dgm:prSet/>
      <dgm:spPr/>
      <dgm:t>
        <a:bodyPr/>
        <a:lstStyle/>
        <a:p>
          <a:endParaRPr lang="es-ES"/>
        </a:p>
      </dgm:t>
    </dgm:pt>
    <dgm:pt modelId="{68558639-DCC5-43F1-BC6A-978D4FE45782}">
      <dgm:prSet/>
      <dgm:spPr/>
      <dgm:t>
        <a:bodyPr/>
        <a:lstStyle/>
        <a:p>
          <a:pPr rtl="0"/>
          <a:r>
            <a:rPr lang="es-ES" dirty="0" smtClean="0"/>
            <a:t>El art. 149.1.8ª CE: competencia.</a:t>
          </a:r>
          <a:endParaRPr lang="es-ES" dirty="0"/>
        </a:p>
      </dgm:t>
    </dgm:pt>
    <dgm:pt modelId="{0D3E70E9-7B62-45F2-AA2F-33844554735D}" type="parTrans" cxnId="{A9794AE5-8F0D-4395-B1B7-745F19C319ED}">
      <dgm:prSet/>
      <dgm:spPr/>
      <dgm:t>
        <a:bodyPr/>
        <a:lstStyle/>
        <a:p>
          <a:endParaRPr lang="es-ES"/>
        </a:p>
      </dgm:t>
    </dgm:pt>
    <dgm:pt modelId="{FBE007DD-3439-4B45-9F24-7CFA4AA57620}" type="sibTrans" cxnId="{A9794AE5-8F0D-4395-B1B7-745F19C319ED}">
      <dgm:prSet/>
      <dgm:spPr/>
      <dgm:t>
        <a:bodyPr/>
        <a:lstStyle/>
        <a:p>
          <a:endParaRPr lang="es-ES"/>
        </a:p>
      </dgm:t>
    </dgm:pt>
    <dgm:pt modelId="{7B179D23-52AA-4F4A-9608-DB8CE2B3C8AE}">
      <dgm:prSet/>
      <dgm:spPr/>
      <dgm:t>
        <a:bodyPr/>
        <a:lstStyle/>
        <a:p>
          <a:pPr rtl="0"/>
          <a:r>
            <a:rPr lang="es-ES" dirty="0" smtClean="0"/>
            <a:t>Otros títulos competenciales.</a:t>
          </a:r>
          <a:endParaRPr lang="es-ES" dirty="0"/>
        </a:p>
      </dgm:t>
    </dgm:pt>
    <dgm:pt modelId="{EB5088B1-F784-4732-AF2B-22D6F81A1993}" type="parTrans" cxnId="{035ABA16-2FD7-4F9F-81AD-9097A4F84F7A}">
      <dgm:prSet/>
      <dgm:spPr/>
      <dgm:t>
        <a:bodyPr/>
        <a:lstStyle/>
        <a:p>
          <a:endParaRPr lang="es-ES"/>
        </a:p>
      </dgm:t>
    </dgm:pt>
    <dgm:pt modelId="{4B2766CA-C992-4CC6-8D8C-EDAE78BB092B}" type="sibTrans" cxnId="{035ABA16-2FD7-4F9F-81AD-9097A4F84F7A}">
      <dgm:prSet/>
      <dgm:spPr/>
      <dgm:t>
        <a:bodyPr/>
        <a:lstStyle/>
        <a:p>
          <a:endParaRPr lang="es-ES"/>
        </a:p>
      </dgm:t>
    </dgm:pt>
    <dgm:pt modelId="{07213412-BE12-4A56-AB34-B4F4CB566394}">
      <dgm:prSet/>
      <dgm:spPr/>
      <dgm:t>
        <a:bodyPr/>
        <a:lstStyle/>
        <a:p>
          <a:pPr rtl="0"/>
          <a:r>
            <a:rPr lang="es-ES" dirty="0" smtClean="0"/>
            <a:t>Diferencias: casación foral</a:t>
          </a:r>
          <a:endParaRPr lang="es-ES" dirty="0"/>
        </a:p>
      </dgm:t>
    </dgm:pt>
    <dgm:pt modelId="{E7A482AC-37EF-43E0-98BF-86F1B314D43A}" type="parTrans" cxnId="{A9F054AF-2B9B-415C-94F8-440A5F549358}">
      <dgm:prSet/>
      <dgm:spPr/>
      <dgm:t>
        <a:bodyPr/>
        <a:lstStyle/>
        <a:p>
          <a:endParaRPr lang="es-ES"/>
        </a:p>
      </dgm:t>
    </dgm:pt>
    <dgm:pt modelId="{B16BA3AF-567F-4E9A-AE23-1EF3BE6FE3AF}" type="sibTrans" cxnId="{A9F054AF-2B9B-415C-94F8-440A5F549358}">
      <dgm:prSet/>
      <dgm:spPr/>
      <dgm:t>
        <a:bodyPr/>
        <a:lstStyle/>
        <a:p>
          <a:endParaRPr lang="es-ES"/>
        </a:p>
      </dgm:t>
    </dgm:pt>
    <dgm:pt modelId="{AFECAC06-C2D9-417C-A388-2D6673BC3A39}">
      <dgm:prSet/>
      <dgm:spPr/>
      <dgm:t>
        <a:bodyPr/>
        <a:lstStyle/>
        <a:p>
          <a:pPr rtl="0"/>
          <a:r>
            <a:rPr lang="es-ES" smtClean="0"/>
            <a:t>[</a:t>
          </a:r>
          <a:r>
            <a:rPr lang="es-ES" dirty="0" smtClean="0"/>
            <a:t>ATSJA 23 y 7 de julio de 2019]</a:t>
          </a:r>
          <a:endParaRPr lang="es-ES" dirty="0"/>
        </a:p>
      </dgm:t>
    </dgm:pt>
    <dgm:pt modelId="{3167E8F0-D439-4F0B-938A-26AADD38E58C}" type="parTrans" cxnId="{A4F64BFC-3ABE-4023-933A-58980E2AEFFD}">
      <dgm:prSet/>
      <dgm:spPr/>
      <dgm:t>
        <a:bodyPr/>
        <a:lstStyle/>
        <a:p>
          <a:endParaRPr lang="es-ES"/>
        </a:p>
      </dgm:t>
    </dgm:pt>
    <dgm:pt modelId="{6F9A87F6-8683-487F-8D8C-0F3DAE11A081}" type="sibTrans" cxnId="{A4F64BFC-3ABE-4023-933A-58980E2AEFFD}">
      <dgm:prSet/>
      <dgm:spPr/>
      <dgm:t>
        <a:bodyPr/>
        <a:lstStyle/>
        <a:p>
          <a:endParaRPr lang="es-ES"/>
        </a:p>
      </dgm:t>
    </dgm:pt>
    <dgm:pt modelId="{DD05989E-D701-4B82-9A33-1DD92AEC20FB}" type="pres">
      <dgm:prSet presAssocID="{75F25EF6-18FE-4822-9DBE-DC4E1728AFD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69A929-DA36-4E90-8512-0BE4454F75C6}" type="pres">
      <dgm:prSet presAssocID="{75F25EF6-18FE-4822-9DBE-DC4E1728AFD5}" presName="cycle" presStyleCnt="0"/>
      <dgm:spPr/>
    </dgm:pt>
    <dgm:pt modelId="{300F2210-C522-422D-92EA-8CFC7350849A}" type="pres">
      <dgm:prSet presAssocID="{75F25EF6-18FE-4822-9DBE-DC4E1728AFD5}" presName="centerShape" presStyleCnt="0"/>
      <dgm:spPr/>
    </dgm:pt>
    <dgm:pt modelId="{A04B44B4-CE38-44F2-BEEF-0220BFA287A8}" type="pres">
      <dgm:prSet presAssocID="{75F25EF6-18FE-4822-9DBE-DC4E1728AFD5}" presName="connSite" presStyleLbl="node1" presStyleIdx="0" presStyleCnt="4"/>
      <dgm:spPr/>
    </dgm:pt>
    <dgm:pt modelId="{C2AF44A3-B372-46C4-BBD6-DDAD5E99A1EC}" type="pres">
      <dgm:prSet presAssocID="{75F25EF6-18FE-4822-9DBE-DC4E1728AFD5}" presName="visible" presStyleLbl="node1" presStyleIdx="0" presStyleCnt="4" custScaleX="107672" custScaleY="116509" custLinFactNeighborX="-4592" custLinFactNeighborY="-3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8F67C9C0-850B-400D-ADB1-903B6743CA2A}" type="pres">
      <dgm:prSet presAssocID="{DE4CA5B4-487E-4837-BA99-F7DE39A2E2C8}" presName="Name25" presStyleLbl="parChTrans1D1" presStyleIdx="0" presStyleCnt="3"/>
      <dgm:spPr/>
      <dgm:t>
        <a:bodyPr/>
        <a:lstStyle/>
        <a:p>
          <a:endParaRPr lang="es-ES"/>
        </a:p>
      </dgm:t>
    </dgm:pt>
    <dgm:pt modelId="{BC34EEA7-8FBF-4404-AD24-D16124206AE9}" type="pres">
      <dgm:prSet presAssocID="{4F227E6F-4096-4FBF-B43D-894D0FAEEA75}" presName="node" presStyleCnt="0"/>
      <dgm:spPr/>
    </dgm:pt>
    <dgm:pt modelId="{7070542B-4D0A-4003-A18D-8F92FB52117E}" type="pres">
      <dgm:prSet presAssocID="{4F227E6F-4096-4FBF-B43D-894D0FAEEA7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3EAA04-7AEF-4F03-ACE7-F5C9C54DE86E}" type="pres">
      <dgm:prSet presAssocID="{4F227E6F-4096-4FBF-B43D-894D0FAEEA7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20FBA-B620-4BB9-8F9A-A6343FCC0615}" type="pres">
      <dgm:prSet presAssocID="{1B7E004E-48EA-4526-A4FC-B8A826B37DF3}" presName="Name25" presStyleLbl="parChTrans1D1" presStyleIdx="1" presStyleCnt="3"/>
      <dgm:spPr/>
      <dgm:t>
        <a:bodyPr/>
        <a:lstStyle/>
        <a:p>
          <a:endParaRPr lang="es-ES"/>
        </a:p>
      </dgm:t>
    </dgm:pt>
    <dgm:pt modelId="{EC453ED7-3BDA-4035-A371-F372FA0526CC}" type="pres">
      <dgm:prSet presAssocID="{61EEBBC2-207A-47E8-95EA-6DF42015732B}" presName="node" presStyleCnt="0"/>
      <dgm:spPr/>
    </dgm:pt>
    <dgm:pt modelId="{4C074CC9-F9BD-4D66-B1E0-9893DA91D883}" type="pres">
      <dgm:prSet presAssocID="{61EEBBC2-207A-47E8-95EA-6DF42015732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2495BB-5DFF-404C-A6D2-B88ED076AF76}" type="pres">
      <dgm:prSet presAssocID="{61EEBBC2-207A-47E8-95EA-6DF42015732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6A802-1609-44C6-B710-AB2671603D8B}" type="pres">
      <dgm:prSet presAssocID="{C1921D1C-CAFE-4746-97CC-4FBA991D5EB5}" presName="Name25" presStyleLbl="parChTrans1D1" presStyleIdx="2" presStyleCnt="3"/>
      <dgm:spPr/>
      <dgm:t>
        <a:bodyPr/>
        <a:lstStyle/>
        <a:p>
          <a:endParaRPr lang="es-ES"/>
        </a:p>
      </dgm:t>
    </dgm:pt>
    <dgm:pt modelId="{FBF96C21-C4B3-4827-A4C1-405E11780AD0}" type="pres">
      <dgm:prSet presAssocID="{E0D437B0-CCF1-44C7-B8BD-58BEADDBE6B7}" presName="node" presStyleCnt="0"/>
      <dgm:spPr/>
    </dgm:pt>
    <dgm:pt modelId="{B46F1604-88FB-4869-9C57-326904E2B33E}" type="pres">
      <dgm:prSet presAssocID="{E0D437B0-CCF1-44C7-B8BD-58BEADDBE6B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26317-9334-44C3-98D0-3DC8F78B2245}" type="pres">
      <dgm:prSet presAssocID="{E0D437B0-CCF1-44C7-B8BD-58BEADDBE6B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F054AF-2B9B-415C-94F8-440A5F549358}" srcId="{E0D437B0-CCF1-44C7-B8BD-58BEADDBE6B7}" destId="{07213412-BE12-4A56-AB34-B4F4CB566394}" srcOrd="2" destOrd="0" parTransId="{E7A482AC-37EF-43E0-98BF-86F1B314D43A}" sibTransId="{B16BA3AF-567F-4E9A-AE23-1EF3BE6FE3AF}"/>
    <dgm:cxn modelId="{A365F28C-639B-402F-B89B-2FA8125B7657}" type="presOf" srcId="{B27FB7D6-6B4B-4C0B-B384-44C45D472A17}" destId="{BF2495BB-5DFF-404C-A6D2-B88ED076AF76}" srcOrd="0" destOrd="0" presId="urn:microsoft.com/office/officeart/2005/8/layout/radial2"/>
    <dgm:cxn modelId="{EE90F110-100E-4895-A4EF-A178360FCDE7}" srcId="{4F227E6F-4096-4FBF-B43D-894D0FAEEA75}" destId="{0248FC5F-88EF-4EA4-994E-B3812AFF19F5}" srcOrd="1" destOrd="0" parTransId="{B4FD2EB2-EEAD-498D-8A4A-5FD962C8064D}" sibTransId="{4433C176-1813-4AC4-BB64-1AE4CCABFCBF}"/>
    <dgm:cxn modelId="{28BC6907-8423-47C2-B457-1AA1F457F004}" type="presOf" srcId="{61EEBBC2-207A-47E8-95EA-6DF42015732B}" destId="{4C074CC9-F9BD-4D66-B1E0-9893DA91D883}" srcOrd="0" destOrd="0" presId="urn:microsoft.com/office/officeart/2005/8/layout/radial2"/>
    <dgm:cxn modelId="{D0B53299-8BF9-46C9-AB4D-F6DED17DE3EE}" type="presOf" srcId="{07213412-BE12-4A56-AB34-B4F4CB566394}" destId="{3BA26317-9334-44C3-98D0-3DC8F78B2245}" srcOrd="0" destOrd="2" presId="urn:microsoft.com/office/officeart/2005/8/layout/radial2"/>
    <dgm:cxn modelId="{9D47B469-BF97-4C6F-96ED-D124129B68BE}" srcId="{61EEBBC2-207A-47E8-95EA-6DF42015732B}" destId="{B27FB7D6-6B4B-4C0B-B384-44C45D472A17}" srcOrd="0" destOrd="0" parTransId="{A31C15D5-477C-40D8-83B1-033E0CA2C76E}" sibTransId="{1236E3AE-C3C7-4DC1-B9AC-FD4B5536EE58}"/>
    <dgm:cxn modelId="{55B2EEA4-184A-4798-957B-1AE3FEE8C1A9}" type="presOf" srcId="{DE4CA5B4-487E-4837-BA99-F7DE39A2E2C8}" destId="{8F67C9C0-850B-400D-ADB1-903B6743CA2A}" srcOrd="0" destOrd="0" presId="urn:microsoft.com/office/officeart/2005/8/layout/radial2"/>
    <dgm:cxn modelId="{04D0470B-854C-4861-8C38-8D48F0559B51}" type="presOf" srcId="{0248FC5F-88EF-4EA4-994E-B3812AFF19F5}" destId="{C33EAA04-7AEF-4F03-ACE7-F5C9C54DE86E}" srcOrd="0" destOrd="1" presId="urn:microsoft.com/office/officeart/2005/8/layout/radial2"/>
    <dgm:cxn modelId="{8EB3252D-BE21-48FD-910F-ABFC46F8FDBE}" type="presOf" srcId="{7C2DCA7D-B24A-4AFF-9329-5409712075AF}" destId="{C33EAA04-7AEF-4F03-ACE7-F5C9C54DE86E}" srcOrd="0" destOrd="2" presId="urn:microsoft.com/office/officeart/2005/8/layout/radial2"/>
    <dgm:cxn modelId="{F3D53CCD-3E7A-4623-9D6B-77D58C959FDA}" type="presOf" srcId="{3021CCC6-984D-49BE-86B9-D746A969D933}" destId="{C33EAA04-7AEF-4F03-ACE7-F5C9C54DE86E}" srcOrd="0" destOrd="0" presId="urn:microsoft.com/office/officeart/2005/8/layout/radial2"/>
    <dgm:cxn modelId="{43D8EA25-83EC-4C0D-B93E-7A0AAFD6D890}" srcId="{75F25EF6-18FE-4822-9DBE-DC4E1728AFD5}" destId="{4F227E6F-4096-4FBF-B43D-894D0FAEEA75}" srcOrd="0" destOrd="0" parTransId="{DE4CA5B4-487E-4837-BA99-F7DE39A2E2C8}" sibTransId="{5AE472C6-2170-44DA-9CF9-F060DCBA5E57}"/>
    <dgm:cxn modelId="{6FF104AD-8D3A-49CF-BA36-1C5FE21C7F6C}" type="presOf" srcId="{7B179D23-52AA-4F4A-9608-DB8CE2B3C8AE}" destId="{3BA26317-9334-44C3-98D0-3DC8F78B2245}" srcOrd="0" destOrd="1" presId="urn:microsoft.com/office/officeart/2005/8/layout/radial2"/>
    <dgm:cxn modelId="{DD354BB8-2E46-4744-8F08-E70155F7CAD2}" type="presOf" srcId="{4F227E6F-4096-4FBF-B43D-894D0FAEEA75}" destId="{7070542B-4D0A-4003-A18D-8F92FB52117E}" srcOrd="0" destOrd="0" presId="urn:microsoft.com/office/officeart/2005/8/layout/radial2"/>
    <dgm:cxn modelId="{6F5FF477-8447-4BF8-9A29-7189D370604A}" srcId="{4F227E6F-4096-4FBF-B43D-894D0FAEEA75}" destId="{3021CCC6-984D-49BE-86B9-D746A969D933}" srcOrd="0" destOrd="0" parTransId="{68D494D4-23FC-418B-A083-7E962B304EE7}" sibTransId="{10E6EFCF-F33F-440D-BB23-C64569F9BD9B}"/>
    <dgm:cxn modelId="{9B2E90A7-2108-46DB-A61F-805A56168CE8}" srcId="{4F227E6F-4096-4FBF-B43D-894D0FAEEA75}" destId="{7C2DCA7D-B24A-4AFF-9329-5409712075AF}" srcOrd="2" destOrd="0" parTransId="{8BD6E0D7-C565-4A46-B91C-011879D6125B}" sibTransId="{13FAFEFF-DA57-472A-8966-5FD1E2ECCEA5}"/>
    <dgm:cxn modelId="{0151CBCC-BDE3-47B2-A808-F2FAA30A74CA}" type="presOf" srcId="{AFECAC06-C2D9-417C-A388-2D6673BC3A39}" destId="{3BA26317-9334-44C3-98D0-3DC8F78B2245}" srcOrd="0" destOrd="3" presId="urn:microsoft.com/office/officeart/2005/8/layout/radial2"/>
    <dgm:cxn modelId="{035ABA16-2FD7-4F9F-81AD-9097A4F84F7A}" srcId="{E0D437B0-CCF1-44C7-B8BD-58BEADDBE6B7}" destId="{7B179D23-52AA-4F4A-9608-DB8CE2B3C8AE}" srcOrd="1" destOrd="0" parTransId="{EB5088B1-F784-4732-AF2B-22D6F81A1993}" sibTransId="{4B2766CA-C992-4CC6-8D8C-EDAE78BB092B}"/>
    <dgm:cxn modelId="{03F150C3-572A-41AA-B1B6-FA47ECC3653A}" srcId="{75F25EF6-18FE-4822-9DBE-DC4E1728AFD5}" destId="{61EEBBC2-207A-47E8-95EA-6DF42015732B}" srcOrd="1" destOrd="0" parTransId="{1B7E004E-48EA-4526-A4FC-B8A826B37DF3}" sibTransId="{1CBE18AA-22A7-45B4-8D99-E5A2BAF3DA20}"/>
    <dgm:cxn modelId="{A9794AE5-8F0D-4395-B1B7-745F19C319ED}" srcId="{E0D437B0-CCF1-44C7-B8BD-58BEADDBE6B7}" destId="{68558639-DCC5-43F1-BC6A-978D4FE45782}" srcOrd="0" destOrd="0" parTransId="{0D3E70E9-7B62-45F2-AA2F-33844554735D}" sibTransId="{FBE007DD-3439-4B45-9F24-7CFA4AA57620}"/>
    <dgm:cxn modelId="{3C96251C-422D-4742-86C0-D3FD8987D44B}" type="presOf" srcId="{1B7E004E-48EA-4526-A4FC-B8A826B37DF3}" destId="{1AE20FBA-B620-4BB9-8F9A-A6343FCC0615}" srcOrd="0" destOrd="0" presId="urn:microsoft.com/office/officeart/2005/8/layout/radial2"/>
    <dgm:cxn modelId="{A4F64BFC-3ABE-4023-933A-58980E2AEFFD}" srcId="{07213412-BE12-4A56-AB34-B4F4CB566394}" destId="{AFECAC06-C2D9-417C-A388-2D6673BC3A39}" srcOrd="0" destOrd="0" parTransId="{3167E8F0-D439-4F0B-938A-26AADD38E58C}" sibTransId="{6F9A87F6-8683-487F-8D8C-0F3DAE11A081}"/>
    <dgm:cxn modelId="{79A3D2FD-CC2A-4153-8398-F7E49EEC244F}" type="presOf" srcId="{68558639-DCC5-43F1-BC6A-978D4FE45782}" destId="{3BA26317-9334-44C3-98D0-3DC8F78B2245}" srcOrd="0" destOrd="0" presId="urn:microsoft.com/office/officeart/2005/8/layout/radial2"/>
    <dgm:cxn modelId="{BAB337B9-364F-4955-938C-40FD3DC33EA1}" type="presOf" srcId="{E0D437B0-CCF1-44C7-B8BD-58BEADDBE6B7}" destId="{B46F1604-88FB-4869-9C57-326904E2B33E}" srcOrd="0" destOrd="0" presId="urn:microsoft.com/office/officeart/2005/8/layout/radial2"/>
    <dgm:cxn modelId="{18C4A31A-25A5-43AA-94E6-D0C729973C9C}" type="presOf" srcId="{C1921D1C-CAFE-4746-97CC-4FBA991D5EB5}" destId="{90A6A802-1609-44C6-B710-AB2671603D8B}" srcOrd="0" destOrd="0" presId="urn:microsoft.com/office/officeart/2005/8/layout/radial2"/>
    <dgm:cxn modelId="{D1F58E46-2B4F-4D55-88CB-CB8484E750A4}" type="presOf" srcId="{75F25EF6-18FE-4822-9DBE-DC4E1728AFD5}" destId="{DD05989E-D701-4B82-9A33-1DD92AEC20FB}" srcOrd="0" destOrd="0" presId="urn:microsoft.com/office/officeart/2005/8/layout/radial2"/>
    <dgm:cxn modelId="{AC60C1D7-5146-4897-B53A-41B60104A3F5}" srcId="{75F25EF6-18FE-4822-9DBE-DC4E1728AFD5}" destId="{E0D437B0-CCF1-44C7-B8BD-58BEADDBE6B7}" srcOrd="2" destOrd="0" parTransId="{C1921D1C-CAFE-4746-97CC-4FBA991D5EB5}" sibTransId="{BF6609DE-CCAA-42DC-8F35-530BAA2C59E3}"/>
    <dgm:cxn modelId="{32F1B4AE-3F80-417F-8A30-C4070C34E763}" type="presParOf" srcId="{DD05989E-D701-4B82-9A33-1DD92AEC20FB}" destId="{0069A929-DA36-4E90-8512-0BE4454F75C6}" srcOrd="0" destOrd="0" presId="urn:microsoft.com/office/officeart/2005/8/layout/radial2"/>
    <dgm:cxn modelId="{2106870B-D81C-4241-B835-C86F36C64501}" type="presParOf" srcId="{0069A929-DA36-4E90-8512-0BE4454F75C6}" destId="{300F2210-C522-422D-92EA-8CFC7350849A}" srcOrd="0" destOrd="0" presId="urn:microsoft.com/office/officeart/2005/8/layout/radial2"/>
    <dgm:cxn modelId="{E53423BB-4972-41B8-AF5D-CD77AE1BD597}" type="presParOf" srcId="{300F2210-C522-422D-92EA-8CFC7350849A}" destId="{A04B44B4-CE38-44F2-BEEF-0220BFA287A8}" srcOrd="0" destOrd="0" presId="urn:microsoft.com/office/officeart/2005/8/layout/radial2"/>
    <dgm:cxn modelId="{D67E1C3B-AB10-429F-9566-AFCC9D790CE1}" type="presParOf" srcId="{300F2210-C522-422D-92EA-8CFC7350849A}" destId="{C2AF44A3-B372-46C4-BBD6-DDAD5E99A1EC}" srcOrd="1" destOrd="0" presId="urn:microsoft.com/office/officeart/2005/8/layout/radial2"/>
    <dgm:cxn modelId="{12ABC7F9-B597-4AA6-9C9B-0CFFD4077E3F}" type="presParOf" srcId="{0069A929-DA36-4E90-8512-0BE4454F75C6}" destId="{8F67C9C0-850B-400D-ADB1-903B6743CA2A}" srcOrd="1" destOrd="0" presId="urn:microsoft.com/office/officeart/2005/8/layout/radial2"/>
    <dgm:cxn modelId="{A01BB006-8C5D-4E1C-9904-3711C869F0C9}" type="presParOf" srcId="{0069A929-DA36-4E90-8512-0BE4454F75C6}" destId="{BC34EEA7-8FBF-4404-AD24-D16124206AE9}" srcOrd="2" destOrd="0" presId="urn:microsoft.com/office/officeart/2005/8/layout/radial2"/>
    <dgm:cxn modelId="{6894F2CC-EBA3-405F-9AD7-E403739DCC36}" type="presParOf" srcId="{BC34EEA7-8FBF-4404-AD24-D16124206AE9}" destId="{7070542B-4D0A-4003-A18D-8F92FB52117E}" srcOrd="0" destOrd="0" presId="urn:microsoft.com/office/officeart/2005/8/layout/radial2"/>
    <dgm:cxn modelId="{619B854A-8BB2-4AC7-8DD5-0650543EE787}" type="presParOf" srcId="{BC34EEA7-8FBF-4404-AD24-D16124206AE9}" destId="{C33EAA04-7AEF-4F03-ACE7-F5C9C54DE86E}" srcOrd="1" destOrd="0" presId="urn:microsoft.com/office/officeart/2005/8/layout/radial2"/>
    <dgm:cxn modelId="{6317BE4A-58DE-4096-B812-EA9FED67873A}" type="presParOf" srcId="{0069A929-DA36-4E90-8512-0BE4454F75C6}" destId="{1AE20FBA-B620-4BB9-8F9A-A6343FCC0615}" srcOrd="3" destOrd="0" presId="urn:microsoft.com/office/officeart/2005/8/layout/radial2"/>
    <dgm:cxn modelId="{6A1FECEA-15CF-46AB-8420-FBBCC4E416C9}" type="presParOf" srcId="{0069A929-DA36-4E90-8512-0BE4454F75C6}" destId="{EC453ED7-3BDA-4035-A371-F372FA0526CC}" srcOrd="4" destOrd="0" presId="urn:microsoft.com/office/officeart/2005/8/layout/radial2"/>
    <dgm:cxn modelId="{78047389-ECA7-4AFC-A046-EDD9157BA1B6}" type="presParOf" srcId="{EC453ED7-3BDA-4035-A371-F372FA0526CC}" destId="{4C074CC9-F9BD-4D66-B1E0-9893DA91D883}" srcOrd="0" destOrd="0" presId="urn:microsoft.com/office/officeart/2005/8/layout/radial2"/>
    <dgm:cxn modelId="{B4B79DD4-EF27-46F6-8610-1D4FCE7B2708}" type="presParOf" srcId="{EC453ED7-3BDA-4035-A371-F372FA0526CC}" destId="{BF2495BB-5DFF-404C-A6D2-B88ED076AF76}" srcOrd="1" destOrd="0" presId="urn:microsoft.com/office/officeart/2005/8/layout/radial2"/>
    <dgm:cxn modelId="{A67DB428-8BFD-4DB1-80D7-263D2A0585FE}" type="presParOf" srcId="{0069A929-DA36-4E90-8512-0BE4454F75C6}" destId="{90A6A802-1609-44C6-B710-AB2671603D8B}" srcOrd="5" destOrd="0" presId="urn:microsoft.com/office/officeart/2005/8/layout/radial2"/>
    <dgm:cxn modelId="{CB2F9711-CA88-4EB8-9D38-652B20C19445}" type="presParOf" srcId="{0069A929-DA36-4E90-8512-0BE4454F75C6}" destId="{FBF96C21-C4B3-4827-A4C1-405E11780AD0}" srcOrd="6" destOrd="0" presId="urn:microsoft.com/office/officeart/2005/8/layout/radial2"/>
    <dgm:cxn modelId="{65B420F4-CD07-4424-82BB-C5B1E73B91DC}" type="presParOf" srcId="{FBF96C21-C4B3-4827-A4C1-405E11780AD0}" destId="{B46F1604-88FB-4869-9C57-326904E2B33E}" srcOrd="0" destOrd="0" presId="urn:microsoft.com/office/officeart/2005/8/layout/radial2"/>
    <dgm:cxn modelId="{49030DAA-463F-46EC-8E0F-B0E979A42C8B}" type="presParOf" srcId="{FBF96C21-C4B3-4827-A4C1-405E11780AD0}" destId="{3BA26317-9334-44C3-98D0-3DC8F78B224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E09D4C-E2FB-4D66-9B1A-C0D5023B20E4}" type="doc">
      <dgm:prSet loTypeId="urn:microsoft.com/office/officeart/2005/8/layout/vList2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F97FAFE-0699-46CA-8923-FECC6D855E6C}">
      <dgm:prSet/>
      <dgm:spPr/>
      <dgm:t>
        <a:bodyPr/>
        <a:lstStyle/>
        <a:p>
          <a:pPr rtl="0"/>
          <a:r>
            <a:rPr lang="es-ES" dirty="0" smtClean="0"/>
            <a:t>• La diversidad normativa: el origen.</a:t>
          </a:r>
          <a:endParaRPr lang="es-ES" dirty="0"/>
        </a:p>
      </dgm:t>
    </dgm:pt>
    <dgm:pt modelId="{7EF5421F-2451-4523-9C6C-6898899C2501}" type="parTrans" cxnId="{80D4A6FA-9110-42BD-945B-6D7998EFFC8F}">
      <dgm:prSet/>
      <dgm:spPr/>
      <dgm:t>
        <a:bodyPr/>
        <a:lstStyle/>
        <a:p>
          <a:endParaRPr lang="es-ES"/>
        </a:p>
      </dgm:t>
    </dgm:pt>
    <dgm:pt modelId="{6461D180-66BB-46B4-8E09-AD947DFE3570}" type="sibTrans" cxnId="{80D4A6FA-9110-42BD-945B-6D7998EFFC8F}">
      <dgm:prSet/>
      <dgm:spPr/>
      <dgm:t>
        <a:bodyPr/>
        <a:lstStyle/>
        <a:p>
          <a:endParaRPr lang="es-ES"/>
        </a:p>
      </dgm:t>
    </dgm:pt>
    <dgm:pt modelId="{30DB355A-56F1-4754-B0C4-0B3ED77FA29F}">
      <dgm:prSet/>
      <dgm:spPr/>
      <dgm:t>
        <a:bodyPr/>
        <a:lstStyle/>
        <a:p>
          <a:pPr rtl="0"/>
          <a:r>
            <a:rPr lang="es-ES" smtClean="0"/>
            <a:t>Diversas foralidades: Burguesa, Infanzona, de extremadura</a:t>
          </a:r>
          <a:endParaRPr lang="es-ES"/>
        </a:p>
      </dgm:t>
    </dgm:pt>
    <dgm:pt modelId="{A1AE5EA2-202F-4280-9F42-6259A3E7FEEA}" type="parTrans" cxnId="{8D4B5495-3CA9-414E-B109-9483AD419A98}">
      <dgm:prSet/>
      <dgm:spPr/>
      <dgm:t>
        <a:bodyPr/>
        <a:lstStyle/>
        <a:p>
          <a:endParaRPr lang="es-ES"/>
        </a:p>
      </dgm:t>
    </dgm:pt>
    <dgm:pt modelId="{13E8644E-EA6B-404D-AE31-EB0CCDF8F719}" type="sibTrans" cxnId="{8D4B5495-3CA9-414E-B109-9483AD419A98}">
      <dgm:prSet/>
      <dgm:spPr/>
      <dgm:t>
        <a:bodyPr/>
        <a:lstStyle/>
        <a:p>
          <a:endParaRPr lang="es-ES"/>
        </a:p>
      </dgm:t>
    </dgm:pt>
    <dgm:pt modelId="{0F4637EE-21A4-4E13-8195-8B9E908270E3}">
      <dgm:prSet/>
      <dgm:spPr/>
      <dgm:t>
        <a:bodyPr/>
        <a:lstStyle/>
        <a:p>
          <a:pPr rtl="0"/>
          <a:r>
            <a:rPr lang="es-ES" smtClean="0"/>
            <a:t>• El inicio de las cosas: Fuero de Jaca</a:t>
          </a:r>
          <a:endParaRPr lang="es-ES"/>
        </a:p>
      </dgm:t>
    </dgm:pt>
    <dgm:pt modelId="{BAD92BBC-D77B-4192-AAC9-65EAD285BAE5}" type="parTrans" cxnId="{00C7C42E-B16F-4A8B-BC0C-E6D36F298D12}">
      <dgm:prSet/>
      <dgm:spPr/>
      <dgm:t>
        <a:bodyPr/>
        <a:lstStyle/>
        <a:p>
          <a:endParaRPr lang="es-ES"/>
        </a:p>
      </dgm:t>
    </dgm:pt>
    <dgm:pt modelId="{F176DD49-75BF-4469-B062-49718EA90230}" type="sibTrans" cxnId="{00C7C42E-B16F-4A8B-BC0C-E6D36F298D12}">
      <dgm:prSet/>
      <dgm:spPr/>
      <dgm:t>
        <a:bodyPr/>
        <a:lstStyle/>
        <a:p>
          <a:endParaRPr lang="es-ES"/>
        </a:p>
      </dgm:t>
    </dgm:pt>
    <dgm:pt modelId="{A4F03F2E-4454-45B9-9087-C6980C3870A8}">
      <dgm:prSet/>
      <dgm:spPr/>
      <dgm:t>
        <a:bodyPr/>
        <a:lstStyle/>
        <a:p>
          <a:pPr rtl="0"/>
          <a:r>
            <a:rPr lang="es-ES" dirty="0" smtClean="0"/>
            <a:t>Hacia 1077: Sancho Ramírez</a:t>
          </a:r>
          <a:endParaRPr lang="es-ES" dirty="0"/>
        </a:p>
      </dgm:t>
    </dgm:pt>
    <dgm:pt modelId="{5B77263A-9099-4E1C-8D9E-AB7831852D40}" type="parTrans" cxnId="{6A92D4F7-7FA9-4FD5-B576-0DAF13EC5514}">
      <dgm:prSet/>
      <dgm:spPr/>
      <dgm:t>
        <a:bodyPr/>
        <a:lstStyle/>
        <a:p>
          <a:endParaRPr lang="es-ES"/>
        </a:p>
      </dgm:t>
    </dgm:pt>
    <dgm:pt modelId="{A1D1B800-1059-48A0-9646-1554F5F1D191}" type="sibTrans" cxnId="{6A92D4F7-7FA9-4FD5-B576-0DAF13EC5514}">
      <dgm:prSet/>
      <dgm:spPr/>
      <dgm:t>
        <a:bodyPr/>
        <a:lstStyle/>
        <a:p>
          <a:endParaRPr lang="es-ES"/>
        </a:p>
      </dgm:t>
    </dgm:pt>
    <dgm:pt modelId="{7B3245F9-70FE-45CD-8D44-A2F065935083}">
      <dgm:prSet/>
      <dgm:spPr/>
      <dgm:t>
        <a:bodyPr/>
        <a:lstStyle/>
        <a:p>
          <a:pPr rtl="0"/>
          <a:r>
            <a:rPr lang="es-ES" dirty="0" smtClean="0"/>
            <a:t>Extensión</a:t>
          </a:r>
          <a:endParaRPr lang="es-ES" dirty="0"/>
        </a:p>
      </dgm:t>
    </dgm:pt>
    <dgm:pt modelId="{A0D2923E-6092-49A2-9FA2-18CE22D0517E}" type="parTrans" cxnId="{83F81CBF-D359-47B1-B02F-9121AAA66030}">
      <dgm:prSet/>
      <dgm:spPr/>
      <dgm:t>
        <a:bodyPr/>
        <a:lstStyle/>
        <a:p>
          <a:endParaRPr lang="es-ES"/>
        </a:p>
      </dgm:t>
    </dgm:pt>
    <dgm:pt modelId="{C8BA6CD4-EB08-4311-8600-017057CCCCA3}" type="sibTrans" cxnId="{83F81CBF-D359-47B1-B02F-9121AAA66030}">
      <dgm:prSet/>
      <dgm:spPr/>
      <dgm:t>
        <a:bodyPr/>
        <a:lstStyle/>
        <a:p>
          <a:endParaRPr lang="es-ES"/>
        </a:p>
      </dgm:t>
    </dgm:pt>
    <dgm:pt modelId="{78B970D0-4FB1-4BF0-BAC8-3F4508C23896}">
      <dgm:prSet/>
      <dgm:spPr/>
      <dgm:t>
        <a:bodyPr/>
        <a:lstStyle/>
        <a:p>
          <a:pPr rtl="0"/>
          <a:r>
            <a:rPr lang="es-ES" smtClean="0"/>
            <a:t>Su valor</a:t>
          </a:r>
          <a:endParaRPr lang="es-ES"/>
        </a:p>
      </dgm:t>
    </dgm:pt>
    <dgm:pt modelId="{E3F67E6E-BDFB-4C6D-B334-F21C2F65B4F0}" type="parTrans" cxnId="{9F4F0650-16EE-456A-B0B4-867E8BE7CEC2}">
      <dgm:prSet/>
      <dgm:spPr/>
      <dgm:t>
        <a:bodyPr/>
        <a:lstStyle/>
        <a:p>
          <a:endParaRPr lang="es-ES"/>
        </a:p>
      </dgm:t>
    </dgm:pt>
    <dgm:pt modelId="{E9CF7ED5-7C75-4890-A011-325C692EF655}" type="sibTrans" cxnId="{9F4F0650-16EE-456A-B0B4-867E8BE7CEC2}">
      <dgm:prSet/>
      <dgm:spPr/>
      <dgm:t>
        <a:bodyPr/>
        <a:lstStyle/>
        <a:p>
          <a:endParaRPr lang="es-ES"/>
        </a:p>
      </dgm:t>
    </dgm:pt>
    <dgm:pt modelId="{53FAE369-1E8C-4B91-B29E-BA830CAEFA05}">
      <dgm:prSet/>
      <dgm:spPr/>
      <dgm:t>
        <a:bodyPr/>
        <a:lstStyle/>
        <a:p>
          <a:pPr rtl="0"/>
          <a:r>
            <a:rPr lang="es-ES" dirty="0" smtClean="0"/>
            <a:t>• Fueros de Aragón: la identidad aragonesa</a:t>
          </a:r>
          <a:endParaRPr lang="es-ES" dirty="0"/>
        </a:p>
      </dgm:t>
    </dgm:pt>
    <dgm:pt modelId="{0D991F2E-685C-4EDC-ABE1-B496C952FA76}" type="parTrans" cxnId="{0E383AB9-725C-4CF3-A9D4-9CABC6903176}">
      <dgm:prSet/>
      <dgm:spPr/>
      <dgm:t>
        <a:bodyPr/>
        <a:lstStyle/>
        <a:p>
          <a:endParaRPr lang="es-ES"/>
        </a:p>
      </dgm:t>
    </dgm:pt>
    <dgm:pt modelId="{F94EDAEE-3DC4-4F2B-8DEC-D5803D65960B}" type="sibTrans" cxnId="{0E383AB9-725C-4CF3-A9D4-9CABC6903176}">
      <dgm:prSet/>
      <dgm:spPr/>
      <dgm:t>
        <a:bodyPr/>
        <a:lstStyle/>
        <a:p>
          <a:endParaRPr lang="es-ES"/>
        </a:p>
      </dgm:t>
    </dgm:pt>
    <dgm:pt modelId="{81196ACF-8592-45AA-934D-8BBAFB8BBD40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1"/>
            </a:rPr>
            <a:t>Jaime I y la Corte General de Huesca: 6 de enero de 1247</a:t>
          </a:r>
          <a:endParaRPr lang="es-ES" dirty="0"/>
        </a:p>
      </dgm:t>
    </dgm:pt>
    <dgm:pt modelId="{DCAD1349-8602-4DFE-9943-A5686895D587}" type="parTrans" cxnId="{85931B2F-B044-4559-8D0F-935C6E56E4DD}">
      <dgm:prSet/>
      <dgm:spPr/>
      <dgm:t>
        <a:bodyPr/>
        <a:lstStyle/>
        <a:p>
          <a:endParaRPr lang="es-ES"/>
        </a:p>
      </dgm:t>
    </dgm:pt>
    <dgm:pt modelId="{198BF811-3F44-4F88-8B35-526BA0BAC0A6}" type="sibTrans" cxnId="{85931B2F-B044-4559-8D0F-935C6E56E4DD}">
      <dgm:prSet/>
      <dgm:spPr/>
      <dgm:t>
        <a:bodyPr/>
        <a:lstStyle/>
        <a:p>
          <a:endParaRPr lang="es-ES"/>
        </a:p>
      </dgm:t>
    </dgm:pt>
    <dgm:pt modelId="{F078BF3D-7872-404D-B7EF-A2DB4E5DCCA0}">
      <dgm:prSet/>
      <dgm:spPr/>
      <dgm:t>
        <a:bodyPr/>
        <a:lstStyle/>
        <a:p>
          <a:pPr rtl="0"/>
          <a:r>
            <a:rPr lang="es-ES" dirty="0" smtClean="0"/>
            <a:t>Vidal de </a:t>
          </a:r>
          <a:r>
            <a:rPr lang="es-ES" dirty="0" err="1" smtClean="0"/>
            <a:t>Canellas</a:t>
          </a:r>
          <a:endParaRPr lang="es-ES" dirty="0"/>
        </a:p>
      </dgm:t>
    </dgm:pt>
    <dgm:pt modelId="{5D672B42-B1F4-456E-8B0E-F92FF8B1D12B}" type="parTrans" cxnId="{60CA91EB-D6DA-403A-B765-6995A297388A}">
      <dgm:prSet/>
      <dgm:spPr/>
      <dgm:t>
        <a:bodyPr/>
        <a:lstStyle/>
        <a:p>
          <a:endParaRPr lang="es-ES"/>
        </a:p>
      </dgm:t>
    </dgm:pt>
    <dgm:pt modelId="{5061F9F5-B8FC-4092-B551-907BB916DD64}" type="sibTrans" cxnId="{60CA91EB-D6DA-403A-B765-6995A297388A}">
      <dgm:prSet/>
      <dgm:spPr/>
      <dgm:t>
        <a:bodyPr/>
        <a:lstStyle/>
        <a:p>
          <a:endParaRPr lang="es-ES"/>
        </a:p>
      </dgm:t>
    </dgm:pt>
    <dgm:pt modelId="{C47AB74D-FAAC-4A99-8D64-9E07F4E01E49}">
      <dgm:prSet/>
      <dgm:spPr/>
      <dgm:t>
        <a:bodyPr/>
        <a:lstStyle/>
        <a:p>
          <a:pPr rtl="0"/>
          <a:r>
            <a:rPr lang="es-ES" dirty="0" smtClean="0"/>
            <a:t>Vidal Mayor: un libro de fueros del S. XIII [romance]</a:t>
          </a:r>
          <a:endParaRPr lang="es-ES" dirty="0"/>
        </a:p>
      </dgm:t>
    </dgm:pt>
    <dgm:pt modelId="{C513DAC3-1A62-4808-AC9E-B5E5F2A28760}" type="parTrans" cxnId="{A2C006D1-46AF-4EE8-85B0-EF4B77C5D388}">
      <dgm:prSet/>
      <dgm:spPr/>
      <dgm:t>
        <a:bodyPr/>
        <a:lstStyle/>
        <a:p>
          <a:endParaRPr lang="es-ES"/>
        </a:p>
      </dgm:t>
    </dgm:pt>
    <dgm:pt modelId="{7308A426-3CA8-4950-BB40-814BF043DE87}" type="sibTrans" cxnId="{A2C006D1-46AF-4EE8-85B0-EF4B77C5D388}">
      <dgm:prSet/>
      <dgm:spPr/>
      <dgm:t>
        <a:bodyPr/>
        <a:lstStyle/>
        <a:p>
          <a:endParaRPr lang="es-ES"/>
        </a:p>
      </dgm:t>
    </dgm:pt>
    <dgm:pt modelId="{704B287B-DD1E-4F0D-B90E-29701C04448D}">
      <dgm:prSet/>
      <dgm:spPr/>
      <dgm:t>
        <a:bodyPr/>
        <a:lstStyle/>
        <a:p>
          <a:pPr rtl="0"/>
          <a:r>
            <a:rPr lang="es-ES" dirty="0" smtClean="0"/>
            <a:t>Compilación de Huesca: </a:t>
          </a:r>
          <a:r>
            <a:rPr lang="es-ES" i="1" dirty="0" err="1" smtClean="0"/>
            <a:t>Compilatio</a:t>
          </a:r>
          <a:r>
            <a:rPr lang="es-ES" i="1" dirty="0" smtClean="0"/>
            <a:t> </a:t>
          </a:r>
          <a:r>
            <a:rPr lang="es-ES" i="1" dirty="0" err="1" smtClean="0"/>
            <a:t>minor</a:t>
          </a:r>
          <a:r>
            <a:rPr lang="es-ES" dirty="0" smtClean="0"/>
            <a:t>. </a:t>
          </a:r>
          <a:r>
            <a:rPr lang="es-ES" dirty="0" err="1" smtClean="0"/>
            <a:t>SºXIV</a:t>
          </a:r>
          <a:r>
            <a:rPr lang="es-ES" dirty="0" smtClean="0"/>
            <a:t> </a:t>
          </a:r>
          <a:endParaRPr lang="es-ES" dirty="0"/>
        </a:p>
      </dgm:t>
    </dgm:pt>
    <dgm:pt modelId="{0FC1FBBF-A47A-4C0A-94CA-1321C9318075}" type="parTrans" cxnId="{25D7C7FD-DA98-4A87-BE09-7B118F66BAD0}">
      <dgm:prSet/>
      <dgm:spPr/>
      <dgm:t>
        <a:bodyPr/>
        <a:lstStyle/>
        <a:p>
          <a:endParaRPr lang="es-ES"/>
        </a:p>
      </dgm:t>
    </dgm:pt>
    <dgm:pt modelId="{F4F0D205-B0B3-4B1D-922B-087D43F776D6}" type="sibTrans" cxnId="{25D7C7FD-DA98-4A87-BE09-7B118F66BAD0}">
      <dgm:prSet/>
      <dgm:spPr/>
      <dgm:t>
        <a:bodyPr/>
        <a:lstStyle/>
        <a:p>
          <a:endParaRPr lang="es-ES"/>
        </a:p>
      </dgm:t>
    </dgm:pt>
    <dgm:pt modelId="{11676B31-BC5A-481D-98E8-343158B76893}">
      <dgm:prSet/>
      <dgm:spPr/>
      <dgm:t>
        <a:bodyPr/>
        <a:lstStyle/>
        <a:p>
          <a:pPr rtl="0"/>
          <a:r>
            <a:rPr lang="es-ES" dirty="0" smtClean="0"/>
            <a:t>La ordenación sistemática de los Fueros</a:t>
          </a:r>
          <a:endParaRPr lang="es-ES" dirty="0"/>
        </a:p>
      </dgm:t>
    </dgm:pt>
    <dgm:pt modelId="{E7198040-7098-4C65-AB7F-193934C60A4F}" type="parTrans" cxnId="{73F287C3-0868-4846-A3C6-B7F880801588}">
      <dgm:prSet/>
      <dgm:spPr/>
      <dgm:t>
        <a:bodyPr/>
        <a:lstStyle/>
        <a:p>
          <a:endParaRPr lang="es-ES"/>
        </a:p>
      </dgm:t>
    </dgm:pt>
    <dgm:pt modelId="{E003E659-5872-4D0D-A5AC-E7CD59DDF38D}" type="sibTrans" cxnId="{73F287C3-0868-4846-A3C6-B7F880801588}">
      <dgm:prSet/>
      <dgm:spPr/>
      <dgm:t>
        <a:bodyPr/>
        <a:lstStyle/>
        <a:p>
          <a:endParaRPr lang="es-ES"/>
        </a:p>
      </dgm:t>
    </dgm:pt>
    <dgm:pt modelId="{25C9FDC5-FA9F-4630-AF66-CC93CBD937D6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2"/>
            </a:rPr>
            <a:t>De nueve a ocho libros: Jaime II (1300</a:t>
          </a:r>
          <a:r>
            <a:rPr lang="es-ES" dirty="0" smtClean="0">
              <a:hlinkClick xmlns:r="http://schemas.openxmlformats.org/officeDocument/2006/relationships" r:id="rId3" action="ppaction://hlinkfile"/>
            </a:rPr>
            <a:t>)</a:t>
          </a:r>
          <a:endParaRPr lang="es-ES" dirty="0"/>
        </a:p>
      </dgm:t>
    </dgm:pt>
    <dgm:pt modelId="{914DB95C-67FA-423C-B8AD-2865A6C37024}" type="parTrans" cxnId="{39C011D2-C946-47B4-BE3E-2C66B665CAF1}">
      <dgm:prSet/>
      <dgm:spPr/>
      <dgm:t>
        <a:bodyPr/>
        <a:lstStyle/>
        <a:p>
          <a:endParaRPr lang="es-ES"/>
        </a:p>
      </dgm:t>
    </dgm:pt>
    <dgm:pt modelId="{C98D87E6-B672-494F-86C8-11C658815D64}" type="sibTrans" cxnId="{39C011D2-C946-47B4-BE3E-2C66B665CAF1}">
      <dgm:prSet/>
      <dgm:spPr/>
      <dgm:t>
        <a:bodyPr/>
        <a:lstStyle/>
        <a:p>
          <a:endParaRPr lang="es-ES"/>
        </a:p>
      </dgm:t>
    </dgm:pt>
    <dgm:pt modelId="{1E8BFEBC-A55B-476C-8B09-9866FDC5BF8F}">
      <dgm:prSet/>
      <dgm:spPr/>
      <dgm:t>
        <a:bodyPr/>
        <a:lstStyle/>
        <a:p>
          <a:pPr rtl="0"/>
          <a:r>
            <a:rPr lang="es-ES" dirty="0" smtClean="0"/>
            <a:t>El Derecho civil en los Fueros de Aragón</a:t>
          </a:r>
          <a:endParaRPr lang="es-ES" dirty="0"/>
        </a:p>
      </dgm:t>
    </dgm:pt>
    <dgm:pt modelId="{3B345FA4-5841-4E15-861D-C647BDA3323F}" type="parTrans" cxnId="{CE2EF63A-2178-45EA-8F05-671FEEABAD84}">
      <dgm:prSet/>
      <dgm:spPr/>
      <dgm:t>
        <a:bodyPr/>
        <a:lstStyle/>
        <a:p>
          <a:endParaRPr lang="es-ES"/>
        </a:p>
      </dgm:t>
    </dgm:pt>
    <dgm:pt modelId="{A2B72CA8-22B3-43AD-A670-E8E1A9D26B68}" type="sibTrans" cxnId="{CE2EF63A-2178-45EA-8F05-671FEEABAD84}">
      <dgm:prSet/>
      <dgm:spPr/>
      <dgm:t>
        <a:bodyPr/>
        <a:lstStyle/>
        <a:p>
          <a:endParaRPr lang="es-ES"/>
        </a:p>
      </dgm:t>
    </dgm:pt>
    <dgm:pt modelId="{6807C5C8-F1B4-4B3A-93E8-5E4B2A0D7898}">
      <dgm:prSet/>
      <dgm:spPr/>
      <dgm:t>
        <a:bodyPr/>
        <a:lstStyle/>
        <a:p>
          <a:pPr rtl="0"/>
          <a:r>
            <a:rPr lang="es-ES" dirty="0" smtClean="0"/>
            <a:t>• El Derecho supletorio:</a:t>
          </a:r>
          <a:endParaRPr lang="es-ES" dirty="0"/>
        </a:p>
      </dgm:t>
    </dgm:pt>
    <dgm:pt modelId="{8739D0BB-7ADF-4320-836F-6BCEB2C3BBCC}" type="parTrans" cxnId="{D0DA9785-36D2-4648-9328-AE4B8A55DCFF}">
      <dgm:prSet/>
      <dgm:spPr/>
      <dgm:t>
        <a:bodyPr/>
        <a:lstStyle/>
        <a:p>
          <a:endParaRPr lang="es-ES"/>
        </a:p>
      </dgm:t>
    </dgm:pt>
    <dgm:pt modelId="{50094955-83E0-4E93-A4BC-FAC057C103C0}" type="sibTrans" cxnId="{D0DA9785-36D2-4648-9328-AE4B8A55DCFF}">
      <dgm:prSet/>
      <dgm:spPr/>
      <dgm:t>
        <a:bodyPr/>
        <a:lstStyle/>
        <a:p>
          <a:endParaRPr lang="es-ES"/>
        </a:p>
      </dgm:t>
    </dgm:pt>
    <dgm:pt modelId="{1A75C8DE-FEB5-4889-A2C0-921209971580}">
      <dgm:prSet/>
      <dgm:spPr/>
      <dgm:t>
        <a:bodyPr/>
        <a:lstStyle/>
        <a:p>
          <a:pPr rtl="0"/>
          <a:r>
            <a:rPr lang="es-ES" i="1" dirty="0" smtClean="0">
              <a:hlinkClick xmlns:r="http://schemas.openxmlformats.org/officeDocument/2006/relationships" r:id="rId4"/>
            </a:rPr>
            <a:t>Nos </a:t>
          </a:r>
          <a:r>
            <a:rPr lang="es-ES" i="1" dirty="0" err="1" smtClean="0">
              <a:hlinkClick xmlns:r="http://schemas.openxmlformats.org/officeDocument/2006/relationships" r:id="rId4"/>
            </a:rPr>
            <a:t>Iacobus</a:t>
          </a:r>
          <a:r>
            <a:rPr lang="es-ES" i="1" dirty="0" smtClean="0">
              <a:hlinkClick xmlns:r="http://schemas.openxmlformats.org/officeDocument/2006/relationships" r:id="rId4"/>
            </a:rPr>
            <a:t> </a:t>
          </a:r>
          <a:r>
            <a:rPr lang="es-ES" dirty="0" smtClean="0">
              <a:hlinkClick xmlns:r="http://schemas.openxmlformats.org/officeDocument/2006/relationships" r:id="rId4"/>
            </a:rPr>
            <a:t>[sentido natural y equidad]</a:t>
          </a:r>
          <a:endParaRPr lang="es-ES" dirty="0"/>
        </a:p>
      </dgm:t>
    </dgm:pt>
    <dgm:pt modelId="{034045D4-5A6B-42F2-BB31-0B5899996DBA}" type="parTrans" cxnId="{3A38F0DB-A511-4A4E-BED5-981468E02252}">
      <dgm:prSet/>
      <dgm:spPr/>
      <dgm:t>
        <a:bodyPr/>
        <a:lstStyle/>
        <a:p>
          <a:endParaRPr lang="es-ES"/>
        </a:p>
      </dgm:t>
    </dgm:pt>
    <dgm:pt modelId="{2842B4A4-D366-4B93-90D0-2045A6A88F5F}" type="sibTrans" cxnId="{3A38F0DB-A511-4A4E-BED5-981468E02252}">
      <dgm:prSet/>
      <dgm:spPr/>
      <dgm:t>
        <a:bodyPr/>
        <a:lstStyle/>
        <a:p>
          <a:endParaRPr lang="es-ES"/>
        </a:p>
      </dgm:t>
    </dgm:pt>
    <dgm:pt modelId="{F3273BE5-2145-41D5-B22B-B966EF003EE3}">
      <dgm:prSet/>
      <dgm:spPr/>
      <dgm:t>
        <a:bodyPr/>
        <a:lstStyle/>
        <a:p>
          <a:pPr rtl="0"/>
          <a:r>
            <a:rPr lang="es-ES" dirty="0" smtClean="0"/>
            <a:t>• ¿Recepción del Derecho romano?</a:t>
          </a:r>
          <a:endParaRPr lang="es-ES" dirty="0"/>
        </a:p>
      </dgm:t>
    </dgm:pt>
    <dgm:pt modelId="{07C5CD39-A86E-43AF-8185-66A5670D3CD4}" type="parTrans" cxnId="{99E55241-F7AE-42E5-92D6-B0F39AED0891}">
      <dgm:prSet/>
      <dgm:spPr/>
      <dgm:t>
        <a:bodyPr/>
        <a:lstStyle/>
        <a:p>
          <a:endParaRPr lang="es-ES"/>
        </a:p>
      </dgm:t>
    </dgm:pt>
    <dgm:pt modelId="{B73A18C2-1E7C-4D4D-8E7E-DEB4141EF7BD}" type="sibTrans" cxnId="{99E55241-F7AE-42E5-92D6-B0F39AED0891}">
      <dgm:prSet/>
      <dgm:spPr/>
      <dgm:t>
        <a:bodyPr/>
        <a:lstStyle/>
        <a:p>
          <a:endParaRPr lang="es-ES"/>
        </a:p>
      </dgm:t>
    </dgm:pt>
    <dgm:pt modelId="{5A3FBEFC-23F0-4519-9D24-0BB9016BD57B}">
      <dgm:prSet/>
      <dgm:spPr/>
      <dgm:t>
        <a:bodyPr/>
        <a:lstStyle/>
        <a:p>
          <a:pPr rtl="0"/>
          <a:r>
            <a:rPr lang="it-IT" i="1" dirty="0" smtClean="0"/>
            <a:t>De consuetudine regni non habemus patriam potestatem</a:t>
          </a:r>
          <a:r>
            <a:rPr lang="it-IT" dirty="0" smtClean="0"/>
            <a:t>.</a:t>
          </a:r>
          <a:endParaRPr lang="es-ES" dirty="0"/>
        </a:p>
      </dgm:t>
    </dgm:pt>
    <dgm:pt modelId="{989CBEC8-C122-4DFD-AA26-BCCF6DB503FA}" type="parTrans" cxnId="{41A64965-5D61-4179-894E-C36A0FD827AD}">
      <dgm:prSet/>
      <dgm:spPr/>
      <dgm:t>
        <a:bodyPr/>
        <a:lstStyle/>
        <a:p>
          <a:endParaRPr lang="es-ES"/>
        </a:p>
      </dgm:t>
    </dgm:pt>
    <dgm:pt modelId="{D76B55AA-13C5-4426-B87A-2DF420855CD1}" type="sibTrans" cxnId="{41A64965-5D61-4179-894E-C36A0FD827AD}">
      <dgm:prSet/>
      <dgm:spPr/>
      <dgm:t>
        <a:bodyPr/>
        <a:lstStyle/>
        <a:p>
          <a:endParaRPr lang="es-ES"/>
        </a:p>
      </dgm:t>
    </dgm:pt>
    <dgm:pt modelId="{4C0E406F-1BE5-4AE8-BB13-6FD2E0791224}">
      <dgm:prSet/>
      <dgm:spPr/>
      <dgm:t>
        <a:bodyPr/>
        <a:lstStyle/>
        <a:p>
          <a:pPr rtl="0"/>
          <a:r>
            <a:rPr lang="es-ES" smtClean="0"/>
            <a:t>• Otras tradciones forales:</a:t>
          </a:r>
          <a:endParaRPr lang="es-ES"/>
        </a:p>
      </dgm:t>
    </dgm:pt>
    <dgm:pt modelId="{2AAD5DDF-2B8B-44DD-B22A-E6FBA9620938}" type="parTrans" cxnId="{54135991-1BC2-47DD-9F58-35C9DA8437B7}">
      <dgm:prSet/>
      <dgm:spPr/>
      <dgm:t>
        <a:bodyPr/>
        <a:lstStyle/>
        <a:p>
          <a:endParaRPr lang="es-ES"/>
        </a:p>
      </dgm:t>
    </dgm:pt>
    <dgm:pt modelId="{B65A4FFE-F713-4C88-B5B9-70A9E8A85B87}" type="sibTrans" cxnId="{54135991-1BC2-47DD-9F58-35C9DA8437B7}">
      <dgm:prSet/>
      <dgm:spPr/>
      <dgm:t>
        <a:bodyPr/>
        <a:lstStyle/>
        <a:p>
          <a:endParaRPr lang="es-ES"/>
        </a:p>
      </dgm:t>
    </dgm:pt>
    <dgm:pt modelId="{6EBD5C62-7C2A-47C9-9F25-5F4A11058878}">
      <dgm:prSet custT="1"/>
      <dgm:spPr/>
      <dgm:t>
        <a:bodyPr/>
        <a:lstStyle/>
        <a:p>
          <a:pPr rtl="0"/>
          <a:r>
            <a:rPr lang="es-ES" sz="1500" dirty="0" smtClean="0"/>
            <a:t>Fueros de </a:t>
          </a:r>
          <a:r>
            <a:rPr lang="es-ES" sz="1500" dirty="0" err="1" smtClean="0"/>
            <a:t>Sobrarbe</a:t>
          </a:r>
          <a:endParaRPr lang="es-ES" sz="1500" dirty="0"/>
        </a:p>
      </dgm:t>
    </dgm:pt>
    <dgm:pt modelId="{F5217E73-2397-4D5A-B957-671A01C29C63}" type="parTrans" cxnId="{6BEB5DAC-1B4D-405C-A454-3BC8B0D2925F}">
      <dgm:prSet/>
      <dgm:spPr/>
      <dgm:t>
        <a:bodyPr/>
        <a:lstStyle/>
        <a:p>
          <a:endParaRPr lang="es-ES"/>
        </a:p>
      </dgm:t>
    </dgm:pt>
    <dgm:pt modelId="{B4AB45E0-A1A0-4353-BD56-95D41E9AE186}" type="sibTrans" cxnId="{6BEB5DAC-1B4D-405C-A454-3BC8B0D2925F}">
      <dgm:prSet/>
      <dgm:spPr/>
      <dgm:t>
        <a:bodyPr/>
        <a:lstStyle/>
        <a:p>
          <a:endParaRPr lang="es-ES"/>
        </a:p>
      </dgm:t>
    </dgm:pt>
    <dgm:pt modelId="{E4B37826-72E1-4883-88AB-B89CA8181E89}">
      <dgm:prSet custT="1"/>
      <dgm:spPr/>
      <dgm:t>
        <a:bodyPr/>
        <a:lstStyle/>
        <a:p>
          <a:pPr rtl="0"/>
          <a:r>
            <a:rPr lang="es-ES" sz="1500" dirty="0" err="1" smtClean="0"/>
            <a:t>Foralidad</a:t>
          </a:r>
          <a:r>
            <a:rPr lang="es-ES" sz="1500" dirty="0" smtClean="0"/>
            <a:t> de </a:t>
          </a:r>
          <a:r>
            <a:rPr lang="es-ES" sz="1500" dirty="0" err="1" smtClean="0"/>
            <a:t>extremadura</a:t>
          </a:r>
          <a:r>
            <a:rPr lang="es-ES" sz="1500" dirty="0" smtClean="0"/>
            <a:t>: 1598, fin de la </a:t>
          </a:r>
          <a:r>
            <a:rPr lang="es-ES" sz="1500" dirty="0" err="1" smtClean="0"/>
            <a:t>foralidad</a:t>
          </a:r>
          <a:r>
            <a:rPr lang="es-ES" sz="1500" dirty="0" smtClean="0"/>
            <a:t> turolense.</a:t>
          </a:r>
          <a:endParaRPr lang="es-ES" sz="1500" dirty="0"/>
        </a:p>
      </dgm:t>
    </dgm:pt>
    <dgm:pt modelId="{69B8B467-744F-490D-AEA7-0615838E1E61}" type="parTrans" cxnId="{0EB43FC0-86F2-4E60-B1E3-DCD169837250}">
      <dgm:prSet/>
      <dgm:spPr/>
      <dgm:t>
        <a:bodyPr/>
        <a:lstStyle/>
        <a:p>
          <a:endParaRPr lang="es-ES"/>
        </a:p>
      </dgm:t>
    </dgm:pt>
    <dgm:pt modelId="{07943A4A-7959-41C0-A504-3147196A1658}" type="sibTrans" cxnId="{0EB43FC0-86F2-4E60-B1E3-DCD169837250}">
      <dgm:prSet/>
      <dgm:spPr/>
      <dgm:t>
        <a:bodyPr/>
        <a:lstStyle/>
        <a:p>
          <a:endParaRPr lang="es-ES"/>
        </a:p>
      </dgm:t>
    </dgm:pt>
    <dgm:pt modelId="{6BCF6888-9976-4CF9-8E3F-7AEBB0A9DB6E}">
      <dgm:prSet/>
      <dgm:spPr/>
      <dgm:t>
        <a:bodyPr/>
        <a:lstStyle/>
        <a:p>
          <a:pPr rtl="0"/>
          <a:r>
            <a:rPr lang="es-ES" i="1" dirty="0" err="1" smtClean="0"/>
            <a:t>Compilatio</a:t>
          </a:r>
          <a:r>
            <a:rPr lang="es-ES" i="1" dirty="0" smtClean="0"/>
            <a:t> </a:t>
          </a:r>
          <a:r>
            <a:rPr lang="es-ES" i="1" dirty="0" err="1" smtClean="0"/>
            <a:t>Dominis</a:t>
          </a:r>
          <a:r>
            <a:rPr lang="es-ES" i="1" dirty="0" smtClean="0"/>
            <a:t> </a:t>
          </a:r>
          <a:r>
            <a:rPr lang="es-ES" i="1" dirty="0" err="1" smtClean="0"/>
            <a:t>Vitalis</a:t>
          </a:r>
          <a:r>
            <a:rPr lang="es-ES" dirty="0" smtClean="0"/>
            <a:t>, o </a:t>
          </a:r>
          <a:r>
            <a:rPr lang="es-ES" i="1" dirty="0" err="1" smtClean="0"/>
            <a:t>Liber</a:t>
          </a:r>
          <a:r>
            <a:rPr lang="es-ES" i="1" dirty="0" smtClean="0"/>
            <a:t> In </a:t>
          </a:r>
          <a:r>
            <a:rPr lang="es-ES" i="1" dirty="0" err="1" smtClean="0"/>
            <a:t>Exclesis</a:t>
          </a:r>
          <a:endParaRPr lang="es-ES" dirty="0"/>
        </a:p>
      </dgm:t>
    </dgm:pt>
    <dgm:pt modelId="{270A949B-F677-42FC-A54E-0D04B347B912}" type="parTrans" cxnId="{6FA46A61-3100-4505-B588-1792A9A209A3}">
      <dgm:prSet/>
      <dgm:spPr/>
      <dgm:t>
        <a:bodyPr/>
        <a:lstStyle/>
        <a:p>
          <a:endParaRPr lang="es-ES"/>
        </a:p>
      </dgm:t>
    </dgm:pt>
    <dgm:pt modelId="{383EC08D-BE4C-46E2-8D56-A55A3FC828AD}" type="sibTrans" cxnId="{6FA46A61-3100-4505-B588-1792A9A209A3}">
      <dgm:prSet/>
      <dgm:spPr/>
      <dgm:t>
        <a:bodyPr/>
        <a:lstStyle/>
        <a:p>
          <a:endParaRPr lang="es-ES"/>
        </a:p>
      </dgm:t>
    </dgm:pt>
    <dgm:pt modelId="{14BE692E-7468-45F6-B6B1-27318F067ECA}" type="pres">
      <dgm:prSet presAssocID="{97E09D4C-E2FB-4D66-9B1A-C0D5023B20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FFFE32-1B57-4FA1-9CD1-4DBDD3196DF6}" type="pres">
      <dgm:prSet presAssocID="{0F97FAFE-0699-46CA-8923-FECC6D855E6C}" presName="parentText" presStyleLbl="node1" presStyleIdx="0" presStyleCnt="6" custLinFactNeighborY="-181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FD011-1AEA-47CB-8E12-B90AD143ED57}" type="pres">
      <dgm:prSet presAssocID="{0F97FAFE-0699-46CA-8923-FECC6D855E6C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56A54-41E1-4E7A-BE2B-AB5B70D982C2}" type="pres">
      <dgm:prSet presAssocID="{0F4637EE-21A4-4E13-8195-8B9E908270E3}" presName="parentText" presStyleLbl="node1" presStyleIdx="1" presStyleCnt="6" custLinFactNeighborY="-132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283743-3AB0-402D-878E-3A7890CE868C}" type="pres">
      <dgm:prSet presAssocID="{0F4637EE-21A4-4E13-8195-8B9E908270E3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C1190-0A2F-4489-A513-F3AF784D84B0}" type="pres">
      <dgm:prSet presAssocID="{53FAE369-1E8C-4B91-B29E-BA830CAEFA05}" presName="parentText" presStyleLbl="node1" presStyleIdx="2" presStyleCnt="6" custLinFactNeighborY="-59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FA505-02EE-4CCE-885E-183A04737C66}" type="pres">
      <dgm:prSet presAssocID="{53FAE369-1E8C-4B91-B29E-BA830CAEFA05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F286C2-CAD3-40AA-AC6C-979628365669}" type="pres">
      <dgm:prSet presAssocID="{6807C5C8-F1B4-4B3A-93E8-5E4B2A0D7898}" presName="parentText" presStyleLbl="node1" presStyleIdx="3" presStyleCnt="6" custLinFactNeighborY="-252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66502-9663-43C7-859D-AFD3B4A61985}" type="pres">
      <dgm:prSet presAssocID="{6807C5C8-F1B4-4B3A-93E8-5E4B2A0D7898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0897F-91D5-450A-AD3F-6B7441F9B46C}" type="pres">
      <dgm:prSet presAssocID="{F3273BE5-2145-41D5-B22B-B966EF003EE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C39445-993A-4424-8DD0-59FE51911EA7}" type="pres">
      <dgm:prSet presAssocID="{F3273BE5-2145-41D5-B22B-B966EF003EE3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317FCF-0BDA-44B7-B806-514BEC6106C6}" type="pres">
      <dgm:prSet presAssocID="{4C0E406F-1BE5-4AE8-BB13-6FD2E079122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487E1-7A81-423F-BA23-CCB0FD6C499C}" type="pres">
      <dgm:prSet presAssocID="{4C0E406F-1BE5-4AE8-BB13-6FD2E0791224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EC67D9-6EEB-4533-80E3-EC88A7AE2BAC}" type="presOf" srcId="{25C9FDC5-FA9F-4630-AF66-CC93CBD937D6}" destId="{FE4FA505-02EE-4CCE-885E-183A04737C66}" srcOrd="0" destOrd="6" presId="urn:microsoft.com/office/officeart/2005/8/layout/vList2"/>
    <dgm:cxn modelId="{B06B567C-C232-4D20-AC02-806A57B7AB82}" type="presOf" srcId="{F3273BE5-2145-41D5-B22B-B966EF003EE3}" destId="{F910897F-91D5-450A-AD3F-6B7441F9B46C}" srcOrd="0" destOrd="0" presId="urn:microsoft.com/office/officeart/2005/8/layout/vList2"/>
    <dgm:cxn modelId="{3A7FD93C-A4A6-402C-9968-AF7BE587806B}" type="presOf" srcId="{5A3FBEFC-23F0-4519-9D24-0BB9016BD57B}" destId="{2EC39445-993A-4424-8DD0-59FE51911EA7}" srcOrd="0" destOrd="0" presId="urn:microsoft.com/office/officeart/2005/8/layout/vList2"/>
    <dgm:cxn modelId="{39C011D2-C946-47B4-BE3E-2C66B665CAF1}" srcId="{11676B31-BC5A-481D-98E8-343158B76893}" destId="{25C9FDC5-FA9F-4630-AF66-CC93CBD937D6}" srcOrd="0" destOrd="0" parTransId="{914DB95C-67FA-423C-B8AD-2865A6C37024}" sibTransId="{C98D87E6-B672-494F-86C8-11C658815D64}"/>
    <dgm:cxn modelId="{4EC63B45-DDFA-4F3E-BB73-6CFF8179A88D}" type="presOf" srcId="{E4B37826-72E1-4883-88AB-B89CA8181E89}" destId="{26D487E1-7A81-423F-BA23-CCB0FD6C499C}" srcOrd="0" destOrd="1" presId="urn:microsoft.com/office/officeart/2005/8/layout/vList2"/>
    <dgm:cxn modelId="{1D9C0E9C-F59F-4EB4-997F-CB71AE013F3C}" type="presOf" srcId="{A4F03F2E-4454-45B9-9087-C6980C3870A8}" destId="{54283743-3AB0-402D-878E-3A7890CE868C}" srcOrd="0" destOrd="0" presId="urn:microsoft.com/office/officeart/2005/8/layout/vList2"/>
    <dgm:cxn modelId="{00C7C42E-B16F-4A8B-BC0C-E6D36F298D12}" srcId="{97E09D4C-E2FB-4D66-9B1A-C0D5023B20E4}" destId="{0F4637EE-21A4-4E13-8195-8B9E908270E3}" srcOrd="1" destOrd="0" parTransId="{BAD92BBC-D77B-4192-AAC9-65EAD285BAE5}" sibTransId="{F176DD49-75BF-4469-B062-49718EA90230}"/>
    <dgm:cxn modelId="{08D861AA-7633-4A3D-AAB8-700E5886EC58}" type="presOf" srcId="{78B970D0-4FB1-4BF0-BAC8-3F4508C23896}" destId="{54283743-3AB0-402D-878E-3A7890CE868C}" srcOrd="0" destOrd="2" presId="urn:microsoft.com/office/officeart/2005/8/layout/vList2"/>
    <dgm:cxn modelId="{3A38F0DB-A511-4A4E-BED5-981468E02252}" srcId="{6807C5C8-F1B4-4B3A-93E8-5E4B2A0D7898}" destId="{1A75C8DE-FEB5-4889-A2C0-921209971580}" srcOrd="0" destOrd="0" parTransId="{034045D4-5A6B-42F2-BB31-0B5899996DBA}" sibTransId="{2842B4A4-D366-4B93-90D0-2045A6A88F5F}"/>
    <dgm:cxn modelId="{417A2476-903C-4336-8055-FAAB5A5F5F45}" type="presOf" srcId="{1A75C8DE-FEB5-4889-A2C0-921209971580}" destId="{EBD66502-9663-43C7-859D-AFD3B4A61985}" srcOrd="0" destOrd="0" presId="urn:microsoft.com/office/officeart/2005/8/layout/vList2"/>
    <dgm:cxn modelId="{58454CFA-B25A-4E25-9419-E18C83ED2AA1}" type="presOf" srcId="{7B3245F9-70FE-45CD-8D44-A2F065935083}" destId="{54283743-3AB0-402D-878E-3A7890CE868C}" srcOrd="0" destOrd="1" presId="urn:microsoft.com/office/officeart/2005/8/layout/vList2"/>
    <dgm:cxn modelId="{8295BBBA-2336-417F-867C-6EA499A7B7C8}" type="presOf" srcId="{F078BF3D-7872-404D-B7EF-A2DB4E5DCCA0}" destId="{FE4FA505-02EE-4CCE-885E-183A04737C66}" srcOrd="0" destOrd="1" presId="urn:microsoft.com/office/officeart/2005/8/layout/vList2"/>
    <dgm:cxn modelId="{80D4A6FA-9110-42BD-945B-6D7998EFFC8F}" srcId="{97E09D4C-E2FB-4D66-9B1A-C0D5023B20E4}" destId="{0F97FAFE-0699-46CA-8923-FECC6D855E6C}" srcOrd="0" destOrd="0" parTransId="{7EF5421F-2451-4523-9C6C-6898899C2501}" sibTransId="{6461D180-66BB-46B4-8E09-AD947DFE3570}"/>
    <dgm:cxn modelId="{42863855-EAC5-4DDF-AF62-2E0BB2542675}" type="presOf" srcId="{704B287B-DD1E-4F0D-B90E-29701C04448D}" destId="{FE4FA505-02EE-4CCE-885E-183A04737C66}" srcOrd="0" destOrd="4" presId="urn:microsoft.com/office/officeart/2005/8/layout/vList2"/>
    <dgm:cxn modelId="{54135991-1BC2-47DD-9F58-35C9DA8437B7}" srcId="{97E09D4C-E2FB-4D66-9B1A-C0D5023B20E4}" destId="{4C0E406F-1BE5-4AE8-BB13-6FD2E0791224}" srcOrd="5" destOrd="0" parTransId="{2AAD5DDF-2B8B-44DD-B22A-E6FBA9620938}" sibTransId="{B65A4FFE-F713-4C88-B5B9-70A9E8A85B87}"/>
    <dgm:cxn modelId="{83F81CBF-D359-47B1-B02F-9121AAA66030}" srcId="{0F4637EE-21A4-4E13-8195-8B9E908270E3}" destId="{7B3245F9-70FE-45CD-8D44-A2F065935083}" srcOrd="1" destOrd="0" parTransId="{A0D2923E-6092-49A2-9FA2-18CE22D0517E}" sibTransId="{C8BA6CD4-EB08-4311-8600-017057CCCCA3}"/>
    <dgm:cxn modelId="{C1432658-5902-4D21-9CFC-E23AB30284E2}" type="presOf" srcId="{6EBD5C62-7C2A-47C9-9F25-5F4A11058878}" destId="{26D487E1-7A81-423F-BA23-CCB0FD6C499C}" srcOrd="0" destOrd="0" presId="urn:microsoft.com/office/officeart/2005/8/layout/vList2"/>
    <dgm:cxn modelId="{39E38552-33EF-4CC3-818C-9D4D50761BE0}" type="presOf" srcId="{30DB355A-56F1-4754-B0C4-0B3ED77FA29F}" destId="{053FD011-1AEA-47CB-8E12-B90AD143ED57}" srcOrd="0" destOrd="0" presId="urn:microsoft.com/office/officeart/2005/8/layout/vList2"/>
    <dgm:cxn modelId="{85931B2F-B044-4559-8D0F-935C6E56E4DD}" srcId="{53FAE369-1E8C-4B91-B29E-BA830CAEFA05}" destId="{81196ACF-8592-45AA-934D-8BBAFB8BBD40}" srcOrd="0" destOrd="0" parTransId="{DCAD1349-8602-4DFE-9943-A5686895D587}" sibTransId="{198BF811-3F44-4F88-8B35-526BA0BAC0A6}"/>
    <dgm:cxn modelId="{409100ED-9295-44A2-9895-B9D7A0CF799A}" type="presOf" srcId="{11676B31-BC5A-481D-98E8-343158B76893}" destId="{FE4FA505-02EE-4CCE-885E-183A04737C66}" srcOrd="0" destOrd="5" presId="urn:microsoft.com/office/officeart/2005/8/layout/vList2"/>
    <dgm:cxn modelId="{9F4F0650-16EE-456A-B0B4-867E8BE7CEC2}" srcId="{0F4637EE-21A4-4E13-8195-8B9E908270E3}" destId="{78B970D0-4FB1-4BF0-BAC8-3F4508C23896}" srcOrd="2" destOrd="0" parTransId="{E3F67E6E-BDFB-4C6D-B334-F21C2F65B4F0}" sibTransId="{E9CF7ED5-7C75-4890-A011-325C692EF655}"/>
    <dgm:cxn modelId="{D0DA9785-36D2-4648-9328-AE4B8A55DCFF}" srcId="{97E09D4C-E2FB-4D66-9B1A-C0D5023B20E4}" destId="{6807C5C8-F1B4-4B3A-93E8-5E4B2A0D7898}" srcOrd="3" destOrd="0" parTransId="{8739D0BB-7ADF-4320-836F-6BCEB2C3BBCC}" sibTransId="{50094955-83E0-4E93-A4BC-FAC057C103C0}"/>
    <dgm:cxn modelId="{CD5CFAF9-2353-4DCD-8066-C1F5AAAB7A17}" type="presOf" srcId="{0F97FAFE-0699-46CA-8923-FECC6D855E6C}" destId="{F6FFFE32-1B57-4FA1-9CD1-4DBDD3196DF6}" srcOrd="0" destOrd="0" presId="urn:microsoft.com/office/officeart/2005/8/layout/vList2"/>
    <dgm:cxn modelId="{73F287C3-0868-4846-A3C6-B7F880801588}" srcId="{53FAE369-1E8C-4B91-B29E-BA830CAEFA05}" destId="{11676B31-BC5A-481D-98E8-343158B76893}" srcOrd="2" destOrd="0" parTransId="{E7198040-7098-4C65-AB7F-193934C60A4F}" sibTransId="{E003E659-5872-4D0D-A5AC-E7CD59DDF38D}"/>
    <dgm:cxn modelId="{0EB6873C-7038-49F1-970F-146840F3B364}" type="presOf" srcId="{6807C5C8-F1B4-4B3A-93E8-5E4B2A0D7898}" destId="{16F286C2-CAD3-40AA-AC6C-979628365669}" srcOrd="0" destOrd="0" presId="urn:microsoft.com/office/officeart/2005/8/layout/vList2"/>
    <dgm:cxn modelId="{6BEB5DAC-1B4D-405C-A454-3BC8B0D2925F}" srcId="{4C0E406F-1BE5-4AE8-BB13-6FD2E0791224}" destId="{6EBD5C62-7C2A-47C9-9F25-5F4A11058878}" srcOrd="0" destOrd="0" parTransId="{F5217E73-2397-4D5A-B957-671A01C29C63}" sibTransId="{B4AB45E0-A1A0-4353-BD56-95D41E9AE186}"/>
    <dgm:cxn modelId="{959579E4-F9C5-4782-B7A6-ED9CC31EA056}" type="presOf" srcId="{53FAE369-1E8C-4B91-B29E-BA830CAEFA05}" destId="{DECC1190-0A2F-4489-A513-F3AF784D84B0}" srcOrd="0" destOrd="0" presId="urn:microsoft.com/office/officeart/2005/8/layout/vList2"/>
    <dgm:cxn modelId="{6FA46A61-3100-4505-B588-1792A9A209A3}" srcId="{F078BF3D-7872-404D-B7EF-A2DB4E5DCCA0}" destId="{6BCF6888-9976-4CF9-8E3F-7AEBB0A9DB6E}" srcOrd="0" destOrd="0" parTransId="{270A949B-F677-42FC-A54E-0D04B347B912}" sibTransId="{383EC08D-BE4C-46E2-8D56-A55A3FC828AD}"/>
    <dgm:cxn modelId="{6A92D4F7-7FA9-4FD5-B576-0DAF13EC5514}" srcId="{0F4637EE-21A4-4E13-8195-8B9E908270E3}" destId="{A4F03F2E-4454-45B9-9087-C6980C3870A8}" srcOrd="0" destOrd="0" parTransId="{5B77263A-9099-4E1C-8D9E-AB7831852D40}" sibTransId="{A1D1B800-1059-48A0-9646-1554F5F1D191}"/>
    <dgm:cxn modelId="{CE2EF63A-2178-45EA-8F05-671FEEABAD84}" srcId="{53FAE369-1E8C-4B91-B29E-BA830CAEFA05}" destId="{1E8BFEBC-A55B-476C-8B09-9866FDC5BF8F}" srcOrd="3" destOrd="0" parTransId="{3B345FA4-5841-4E15-861D-C647BDA3323F}" sibTransId="{A2B72CA8-22B3-43AD-A670-E8E1A9D26B68}"/>
    <dgm:cxn modelId="{38A86CE1-00FE-4F90-AF4F-EEC126CA44A0}" type="presOf" srcId="{C47AB74D-FAAC-4A99-8D64-9E07F4E01E49}" destId="{FE4FA505-02EE-4CCE-885E-183A04737C66}" srcOrd="0" destOrd="3" presId="urn:microsoft.com/office/officeart/2005/8/layout/vList2"/>
    <dgm:cxn modelId="{0EB43FC0-86F2-4E60-B1E3-DCD169837250}" srcId="{4C0E406F-1BE5-4AE8-BB13-6FD2E0791224}" destId="{E4B37826-72E1-4883-88AB-B89CA8181E89}" srcOrd="1" destOrd="0" parTransId="{69B8B467-744F-490D-AEA7-0615838E1E61}" sibTransId="{07943A4A-7959-41C0-A504-3147196A1658}"/>
    <dgm:cxn modelId="{261ACEEE-BAC5-47CD-A65C-91DCE9BFC5BE}" type="presOf" srcId="{1E8BFEBC-A55B-476C-8B09-9866FDC5BF8F}" destId="{FE4FA505-02EE-4CCE-885E-183A04737C66}" srcOrd="0" destOrd="7" presId="urn:microsoft.com/office/officeart/2005/8/layout/vList2"/>
    <dgm:cxn modelId="{0E383AB9-725C-4CF3-A9D4-9CABC6903176}" srcId="{97E09D4C-E2FB-4D66-9B1A-C0D5023B20E4}" destId="{53FAE369-1E8C-4B91-B29E-BA830CAEFA05}" srcOrd="2" destOrd="0" parTransId="{0D991F2E-685C-4EDC-ABE1-B496C952FA76}" sibTransId="{F94EDAEE-3DC4-4F2B-8DEC-D5803D65960B}"/>
    <dgm:cxn modelId="{A2C006D1-46AF-4EE8-85B0-EF4B77C5D388}" srcId="{6BCF6888-9976-4CF9-8E3F-7AEBB0A9DB6E}" destId="{C47AB74D-FAAC-4A99-8D64-9E07F4E01E49}" srcOrd="0" destOrd="0" parTransId="{C513DAC3-1A62-4808-AC9E-B5E5F2A28760}" sibTransId="{7308A426-3CA8-4950-BB40-814BF043DE87}"/>
    <dgm:cxn modelId="{BDAF69B8-AAD4-4B12-93F8-0D05EDAF32FB}" type="presOf" srcId="{97E09D4C-E2FB-4D66-9B1A-C0D5023B20E4}" destId="{14BE692E-7468-45F6-B6B1-27318F067ECA}" srcOrd="0" destOrd="0" presId="urn:microsoft.com/office/officeart/2005/8/layout/vList2"/>
    <dgm:cxn modelId="{8D4B5495-3CA9-414E-B109-9483AD419A98}" srcId="{0F97FAFE-0699-46CA-8923-FECC6D855E6C}" destId="{30DB355A-56F1-4754-B0C4-0B3ED77FA29F}" srcOrd="0" destOrd="0" parTransId="{A1AE5EA2-202F-4280-9F42-6259A3E7FEEA}" sibTransId="{13E8644E-EA6B-404D-AE31-EB0CCDF8F719}"/>
    <dgm:cxn modelId="{7899A0C5-8030-4DD3-A5F6-EF1E909E0B30}" type="presOf" srcId="{6BCF6888-9976-4CF9-8E3F-7AEBB0A9DB6E}" destId="{FE4FA505-02EE-4CCE-885E-183A04737C66}" srcOrd="0" destOrd="2" presId="urn:microsoft.com/office/officeart/2005/8/layout/vList2"/>
    <dgm:cxn modelId="{41A64965-5D61-4179-894E-C36A0FD827AD}" srcId="{F3273BE5-2145-41D5-B22B-B966EF003EE3}" destId="{5A3FBEFC-23F0-4519-9D24-0BB9016BD57B}" srcOrd="0" destOrd="0" parTransId="{989CBEC8-C122-4DFD-AA26-BCCF6DB503FA}" sibTransId="{D76B55AA-13C5-4426-B87A-2DF420855CD1}"/>
    <dgm:cxn modelId="{99E55241-F7AE-42E5-92D6-B0F39AED0891}" srcId="{97E09D4C-E2FB-4D66-9B1A-C0D5023B20E4}" destId="{F3273BE5-2145-41D5-B22B-B966EF003EE3}" srcOrd="4" destOrd="0" parTransId="{07C5CD39-A86E-43AF-8185-66A5670D3CD4}" sibTransId="{B73A18C2-1E7C-4D4D-8E7E-DEB4141EF7BD}"/>
    <dgm:cxn modelId="{60CA91EB-D6DA-403A-B765-6995A297388A}" srcId="{53FAE369-1E8C-4B91-B29E-BA830CAEFA05}" destId="{F078BF3D-7872-404D-B7EF-A2DB4E5DCCA0}" srcOrd="1" destOrd="0" parTransId="{5D672B42-B1F4-456E-8B0E-F92FF8B1D12B}" sibTransId="{5061F9F5-B8FC-4092-B551-907BB916DD64}"/>
    <dgm:cxn modelId="{B656C8F2-99D0-4FB1-8AC6-2CEA72819210}" type="presOf" srcId="{4C0E406F-1BE5-4AE8-BB13-6FD2E0791224}" destId="{DB317FCF-0BDA-44B7-B806-514BEC6106C6}" srcOrd="0" destOrd="0" presId="urn:microsoft.com/office/officeart/2005/8/layout/vList2"/>
    <dgm:cxn modelId="{B8B701A3-B16E-473A-883E-649BF11EDE02}" type="presOf" srcId="{0F4637EE-21A4-4E13-8195-8B9E908270E3}" destId="{5CB56A54-41E1-4E7A-BE2B-AB5B70D982C2}" srcOrd="0" destOrd="0" presId="urn:microsoft.com/office/officeart/2005/8/layout/vList2"/>
    <dgm:cxn modelId="{7B1910D2-AB2D-43F0-AF66-27CB639CE87E}" type="presOf" srcId="{81196ACF-8592-45AA-934D-8BBAFB8BBD40}" destId="{FE4FA505-02EE-4CCE-885E-183A04737C66}" srcOrd="0" destOrd="0" presId="urn:microsoft.com/office/officeart/2005/8/layout/vList2"/>
    <dgm:cxn modelId="{25D7C7FD-DA98-4A87-BE09-7B118F66BAD0}" srcId="{F078BF3D-7872-404D-B7EF-A2DB4E5DCCA0}" destId="{704B287B-DD1E-4F0D-B90E-29701C04448D}" srcOrd="1" destOrd="0" parTransId="{0FC1FBBF-A47A-4C0A-94CA-1321C9318075}" sibTransId="{F4F0D205-B0B3-4B1D-922B-087D43F776D6}"/>
    <dgm:cxn modelId="{1797F1F7-D749-4AC1-9DA8-8B55FEB92511}" type="presParOf" srcId="{14BE692E-7468-45F6-B6B1-27318F067ECA}" destId="{F6FFFE32-1B57-4FA1-9CD1-4DBDD3196DF6}" srcOrd="0" destOrd="0" presId="urn:microsoft.com/office/officeart/2005/8/layout/vList2"/>
    <dgm:cxn modelId="{F176CB97-8B09-4D41-8E73-6C2E9F2D83DC}" type="presParOf" srcId="{14BE692E-7468-45F6-B6B1-27318F067ECA}" destId="{053FD011-1AEA-47CB-8E12-B90AD143ED57}" srcOrd="1" destOrd="0" presId="urn:microsoft.com/office/officeart/2005/8/layout/vList2"/>
    <dgm:cxn modelId="{3BED4C82-436A-4C42-A725-EE5927DFDA70}" type="presParOf" srcId="{14BE692E-7468-45F6-B6B1-27318F067ECA}" destId="{5CB56A54-41E1-4E7A-BE2B-AB5B70D982C2}" srcOrd="2" destOrd="0" presId="urn:microsoft.com/office/officeart/2005/8/layout/vList2"/>
    <dgm:cxn modelId="{D42874E7-8A79-4817-9297-8C0B7DFC6773}" type="presParOf" srcId="{14BE692E-7468-45F6-B6B1-27318F067ECA}" destId="{54283743-3AB0-402D-878E-3A7890CE868C}" srcOrd="3" destOrd="0" presId="urn:microsoft.com/office/officeart/2005/8/layout/vList2"/>
    <dgm:cxn modelId="{8FBE0096-3994-4E65-BD13-B04D0623105B}" type="presParOf" srcId="{14BE692E-7468-45F6-B6B1-27318F067ECA}" destId="{DECC1190-0A2F-4489-A513-F3AF784D84B0}" srcOrd="4" destOrd="0" presId="urn:microsoft.com/office/officeart/2005/8/layout/vList2"/>
    <dgm:cxn modelId="{02ADFEE3-880E-4A8B-946E-30490144A807}" type="presParOf" srcId="{14BE692E-7468-45F6-B6B1-27318F067ECA}" destId="{FE4FA505-02EE-4CCE-885E-183A04737C66}" srcOrd="5" destOrd="0" presId="urn:microsoft.com/office/officeart/2005/8/layout/vList2"/>
    <dgm:cxn modelId="{287B3C2A-F1AF-4069-AB94-85B7D57EE8D8}" type="presParOf" srcId="{14BE692E-7468-45F6-B6B1-27318F067ECA}" destId="{16F286C2-CAD3-40AA-AC6C-979628365669}" srcOrd="6" destOrd="0" presId="urn:microsoft.com/office/officeart/2005/8/layout/vList2"/>
    <dgm:cxn modelId="{818C98EA-AD40-48D7-9A01-B2C2D849E04F}" type="presParOf" srcId="{14BE692E-7468-45F6-B6B1-27318F067ECA}" destId="{EBD66502-9663-43C7-859D-AFD3B4A61985}" srcOrd="7" destOrd="0" presId="urn:microsoft.com/office/officeart/2005/8/layout/vList2"/>
    <dgm:cxn modelId="{E0C2BE16-C4C1-4AC7-B9B6-B9F3FDE1C074}" type="presParOf" srcId="{14BE692E-7468-45F6-B6B1-27318F067ECA}" destId="{F910897F-91D5-450A-AD3F-6B7441F9B46C}" srcOrd="8" destOrd="0" presId="urn:microsoft.com/office/officeart/2005/8/layout/vList2"/>
    <dgm:cxn modelId="{5B1C5568-8286-48A4-AC25-4387880FBF72}" type="presParOf" srcId="{14BE692E-7468-45F6-B6B1-27318F067ECA}" destId="{2EC39445-993A-4424-8DD0-59FE51911EA7}" srcOrd="9" destOrd="0" presId="urn:microsoft.com/office/officeart/2005/8/layout/vList2"/>
    <dgm:cxn modelId="{AC12120F-56B9-4A23-B777-60317CEB2EE3}" type="presParOf" srcId="{14BE692E-7468-45F6-B6B1-27318F067ECA}" destId="{DB317FCF-0BDA-44B7-B806-514BEC6106C6}" srcOrd="10" destOrd="0" presId="urn:microsoft.com/office/officeart/2005/8/layout/vList2"/>
    <dgm:cxn modelId="{2AD99705-0AF9-4DBC-9235-2E4458092E31}" type="presParOf" srcId="{14BE692E-7468-45F6-B6B1-27318F067ECA}" destId="{26D487E1-7A81-423F-BA23-CCB0FD6C499C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A96C6-A3D8-49D7-975D-01BC04ED339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BE390F-CAF2-4F41-9CC8-63341762AD2A}">
      <dgm:prSet/>
      <dgm:spPr/>
      <dgm:t>
        <a:bodyPr/>
        <a:lstStyle/>
        <a:p>
          <a:pPr rtl="0"/>
          <a:r>
            <a:rPr lang="es-ES" dirty="0" smtClean="0"/>
            <a:t>• Adiciones posteriores a la Compilación de 1247.</a:t>
          </a:r>
          <a:endParaRPr lang="es-ES" dirty="0"/>
        </a:p>
      </dgm:t>
    </dgm:pt>
    <dgm:pt modelId="{D4873147-62DD-4450-B361-FD7FCAFE91A7}" type="parTrans" cxnId="{811C7222-E411-4A9B-961F-D630C007FA34}">
      <dgm:prSet/>
      <dgm:spPr/>
      <dgm:t>
        <a:bodyPr/>
        <a:lstStyle/>
        <a:p>
          <a:endParaRPr lang="es-ES"/>
        </a:p>
      </dgm:t>
    </dgm:pt>
    <dgm:pt modelId="{CF6D1579-DA5A-4C61-8A11-467A008CE625}" type="sibTrans" cxnId="{811C7222-E411-4A9B-961F-D630C007FA3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ES"/>
        </a:p>
      </dgm:t>
    </dgm:pt>
    <dgm:pt modelId="{D95035C9-7F43-4584-A141-3BA548C3B3D1}">
      <dgm:prSet/>
      <dgm:spPr/>
      <dgm:t>
        <a:bodyPr/>
        <a:lstStyle/>
        <a:p>
          <a:pPr rtl="0"/>
          <a:r>
            <a:rPr lang="es-ES" smtClean="0"/>
            <a:t>1ª edición impresa: 1476/1477 (1496, 1517 y 1542)</a:t>
          </a:r>
          <a:endParaRPr lang="es-ES"/>
        </a:p>
      </dgm:t>
    </dgm:pt>
    <dgm:pt modelId="{9E89BA13-2E1F-4E4D-BA68-941B2B21639C}" type="parTrans" cxnId="{1AE839E0-7794-4C73-8C7F-94455FA83B39}">
      <dgm:prSet/>
      <dgm:spPr/>
      <dgm:t>
        <a:bodyPr/>
        <a:lstStyle/>
        <a:p>
          <a:endParaRPr lang="es-ES"/>
        </a:p>
      </dgm:t>
    </dgm:pt>
    <dgm:pt modelId="{24267C48-5EF9-4EFB-8E27-37DCBE715F33}" type="sibTrans" cxnId="{1AE839E0-7794-4C73-8C7F-94455FA83B39}">
      <dgm:prSet/>
      <dgm:spPr/>
      <dgm:t>
        <a:bodyPr/>
        <a:lstStyle/>
        <a:p>
          <a:endParaRPr lang="es-ES"/>
        </a:p>
      </dgm:t>
    </dgm:pt>
    <dgm:pt modelId="{A1EFBB85-9D0A-444A-87EB-A71A919BA40B}">
      <dgm:prSet/>
      <dgm:spPr/>
      <dgm:t>
        <a:bodyPr/>
        <a:lstStyle/>
        <a:p>
          <a:pPr rtl="0"/>
          <a:r>
            <a:rPr lang="es-ES" smtClean="0"/>
            <a:t>De ocho a doce libros:</a:t>
          </a:r>
          <a:endParaRPr lang="es-ES"/>
        </a:p>
      </dgm:t>
    </dgm:pt>
    <dgm:pt modelId="{E454937B-3E8E-4864-91E9-FEB60092339E}" type="parTrans" cxnId="{6EDF3827-63F0-4F05-A035-CFF8C5535257}">
      <dgm:prSet/>
      <dgm:spPr/>
      <dgm:t>
        <a:bodyPr/>
        <a:lstStyle/>
        <a:p>
          <a:endParaRPr lang="es-ES"/>
        </a:p>
      </dgm:t>
    </dgm:pt>
    <dgm:pt modelId="{305ABB09-C7D1-4594-88BD-F18C267A2F3B}" type="sibTrans" cxnId="{6EDF3827-63F0-4F05-A035-CFF8C5535257}">
      <dgm:prSet/>
      <dgm:spPr/>
      <dgm:t>
        <a:bodyPr/>
        <a:lstStyle/>
        <a:p>
          <a:endParaRPr lang="es-ES"/>
        </a:p>
      </dgm:t>
    </dgm:pt>
    <dgm:pt modelId="{FC51D49A-4178-4EDA-B916-C900A77DC51E}">
      <dgm:prSet/>
      <dgm:spPr/>
      <dgm:t>
        <a:bodyPr/>
        <a:lstStyle/>
        <a:p>
          <a:pPr algn="just" rtl="0"/>
          <a:r>
            <a:rPr lang="es-ES" sz="1900" dirty="0" smtClean="0"/>
            <a:t>• Libro IX: Jaime II</a:t>
          </a:r>
          <a:endParaRPr lang="es-ES" sz="1900" dirty="0"/>
        </a:p>
      </dgm:t>
    </dgm:pt>
    <dgm:pt modelId="{81402246-7A03-47E2-A06F-E0C2C87AD398}" type="parTrans" cxnId="{FEB01339-9F98-40DE-BD0A-EB376B0F1316}">
      <dgm:prSet/>
      <dgm:spPr/>
      <dgm:t>
        <a:bodyPr/>
        <a:lstStyle/>
        <a:p>
          <a:endParaRPr lang="es-ES"/>
        </a:p>
      </dgm:t>
    </dgm:pt>
    <dgm:pt modelId="{0B79A171-A645-4D57-8361-38B717255F90}" type="sibTrans" cxnId="{FEB01339-9F98-40DE-BD0A-EB376B0F1316}">
      <dgm:prSet/>
      <dgm:spPr/>
      <dgm:t>
        <a:bodyPr/>
        <a:lstStyle/>
        <a:p>
          <a:endParaRPr lang="es-ES"/>
        </a:p>
      </dgm:t>
    </dgm:pt>
    <dgm:pt modelId="{21AE748C-FD6E-46DA-AF13-DE70522DFA6B}">
      <dgm:prSet/>
      <dgm:spPr/>
      <dgm:t>
        <a:bodyPr/>
        <a:lstStyle/>
        <a:p>
          <a:pPr algn="just" rtl="0"/>
          <a:r>
            <a:rPr lang="es-ES" sz="2100" dirty="0" smtClean="0"/>
            <a:t>• Libro X: Pedro IV</a:t>
          </a:r>
          <a:endParaRPr lang="es-ES" sz="2100" dirty="0"/>
        </a:p>
      </dgm:t>
    </dgm:pt>
    <dgm:pt modelId="{86999811-2289-4445-AC17-5A987745FC4B}" type="parTrans" cxnId="{9D2310D3-78DB-4C1D-92BE-4EFF6EE3E80F}">
      <dgm:prSet/>
      <dgm:spPr/>
      <dgm:t>
        <a:bodyPr/>
        <a:lstStyle/>
        <a:p>
          <a:endParaRPr lang="es-ES"/>
        </a:p>
      </dgm:t>
    </dgm:pt>
    <dgm:pt modelId="{466EF860-F035-4D42-A171-DD6AD28B0A44}" type="sibTrans" cxnId="{9D2310D3-78DB-4C1D-92BE-4EFF6EE3E80F}">
      <dgm:prSet/>
      <dgm:spPr/>
      <dgm:t>
        <a:bodyPr/>
        <a:lstStyle/>
        <a:p>
          <a:endParaRPr lang="es-ES"/>
        </a:p>
      </dgm:t>
    </dgm:pt>
    <dgm:pt modelId="{1637D75B-F3F2-4782-A563-3E6DE49E0623}">
      <dgm:prSet/>
      <dgm:spPr/>
      <dgm:t>
        <a:bodyPr/>
        <a:lstStyle/>
        <a:p>
          <a:pPr algn="just" rtl="0"/>
          <a:r>
            <a:rPr lang="es-ES" sz="2000" dirty="0" smtClean="0"/>
            <a:t>• Libro XI: Juan I</a:t>
          </a:r>
          <a:endParaRPr lang="es-ES" sz="2000" dirty="0"/>
        </a:p>
      </dgm:t>
    </dgm:pt>
    <dgm:pt modelId="{F0D146D5-FF7E-4ED9-B204-56F2F6D6D032}" type="parTrans" cxnId="{68D68FE9-695F-4A4E-A0E8-D83A7BD237A1}">
      <dgm:prSet/>
      <dgm:spPr/>
      <dgm:t>
        <a:bodyPr/>
        <a:lstStyle/>
        <a:p>
          <a:endParaRPr lang="es-ES"/>
        </a:p>
      </dgm:t>
    </dgm:pt>
    <dgm:pt modelId="{3F380A00-CC56-422F-921B-E47C9837FB1A}" type="sibTrans" cxnId="{68D68FE9-695F-4A4E-A0E8-D83A7BD237A1}">
      <dgm:prSet/>
      <dgm:spPr/>
      <dgm:t>
        <a:bodyPr/>
        <a:lstStyle/>
        <a:p>
          <a:endParaRPr lang="es-ES"/>
        </a:p>
      </dgm:t>
    </dgm:pt>
    <dgm:pt modelId="{344A3A1F-E648-4AFF-9055-E183447789F0}">
      <dgm:prSet/>
      <dgm:spPr/>
      <dgm:t>
        <a:bodyPr/>
        <a:lstStyle/>
        <a:p>
          <a:pPr algn="just" rtl="0"/>
          <a:r>
            <a:rPr lang="es-ES" sz="1700" dirty="0" smtClean="0"/>
            <a:t>• Libro XII: Martín Primero y La casa de </a:t>
          </a:r>
          <a:r>
            <a:rPr lang="es-ES" sz="1700" dirty="0" err="1" smtClean="0"/>
            <a:t>Trastámara</a:t>
          </a:r>
          <a:endParaRPr lang="es-ES" sz="1700" dirty="0"/>
        </a:p>
      </dgm:t>
    </dgm:pt>
    <dgm:pt modelId="{D8D241F6-EA07-463A-8090-E31BCD31A1F7}" type="parTrans" cxnId="{6E20908E-AF0F-4895-8880-3FA7D711562E}">
      <dgm:prSet/>
      <dgm:spPr/>
      <dgm:t>
        <a:bodyPr/>
        <a:lstStyle/>
        <a:p>
          <a:endParaRPr lang="es-ES"/>
        </a:p>
      </dgm:t>
    </dgm:pt>
    <dgm:pt modelId="{3631E8F1-333E-45AC-A5D4-4231CDD2FC9B}" type="sibTrans" cxnId="{6E20908E-AF0F-4895-8880-3FA7D711562E}">
      <dgm:prSet/>
      <dgm:spPr/>
      <dgm:t>
        <a:bodyPr/>
        <a:lstStyle/>
        <a:p>
          <a:endParaRPr lang="es-ES"/>
        </a:p>
      </dgm:t>
    </dgm:pt>
    <dgm:pt modelId="{EEA01589-8DF8-4718-88C0-CA6706BAD01A}">
      <dgm:prSet custT="1"/>
      <dgm:spPr/>
      <dgm:t>
        <a:bodyPr/>
        <a:lstStyle/>
        <a:p>
          <a:pPr algn="just" rtl="0"/>
          <a:r>
            <a:rPr lang="es-ES" sz="1500" dirty="0" smtClean="0"/>
            <a:t>Jimeno Pérez de </a:t>
          </a:r>
          <a:r>
            <a:rPr lang="es-ES" sz="1500" dirty="0" err="1" smtClean="0"/>
            <a:t>Salanova</a:t>
          </a:r>
          <a:endParaRPr lang="es-ES" sz="1500" dirty="0"/>
        </a:p>
      </dgm:t>
    </dgm:pt>
    <dgm:pt modelId="{C968756E-BA46-4EBA-A2EA-B6A03232D5D8}" type="parTrans" cxnId="{75FB02AF-C730-4754-93D9-4B5F50600C7A}">
      <dgm:prSet/>
      <dgm:spPr/>
      <dgm:t>
        <a:bodyPr/>
        <a:lstStyle/>
        <a:p>
          <a:endParaRPr lang="es-ES"/>
        </a:p>
      </dgm:t>
    </dgm:pt>
    <dgm:pt modelId="{198EFE8F-EB1E-46A1-B20F-30DF339EA992}" type="sibTrans" cxnId="{75FB02AF-C730-4754-93D9-4B5F50600C7A}">
      <dgm:prSet/>
      <dgm:spPr/>
      <dgm:t>
        <a:bodyPr/>
        <a:lstStyle/>
        <a:p>
          <a:endParaRPr lang="es-ES"/>
        </a:p>
      </dgm:t>
    </dgm:pt>
    <dgm:pt modelId="{EFB783F4-BE30-49AA-B159-57F58AA07043}">
      <dgm:prSet custT="1"/>
      <dgm:spPr/>
      <dgm:t>
        <a:bodyPr/>
        <a:lstStyle/>
        <a:p>
          <a:pPr algn="just" rtl="0"/>
          <a:r>
            <a:rPr lang="es-ES" sz="1500" dirty="0" smtClean="0"/>
            <a:t>Fueros </a:t>
          </a:r>
          <a:r>
            <a:rPr lang="es-ES" sz="1500" i="1" dirty="0" err="1" smtClean="0"/>
            <a:t>testametis</a:t>
          </a:r>
          <a:r>
            <a:rPr lang="es-ES" sz="1500" dirty="0" smtClean="0"/>
            <a:t> 1307-1311 [arts. 486 y </a:t>
          </a:r>
          <a:r>
            <a:rPr lang="es-ES" sz="1500" dirty="0" err="1" smtClean="0"/>
            <a:t>ss</a:t>
          </a:r>
          <a:r>
            <a:rPr lang="es-ES" sz="1500" dirty="0" smtClean="0"/>
            <a:t>  CDFA]</a:t>
          </a:r>
          <a:endParaRPr lang="es-ES" sz="1500" dirty="0"/>
        </a:p>
      </dgm:t>
    </dgm:pt>
    <dgm:pt modelId="{42714756-E29D-479F-8AD8-3953988151C1}" type="parTrans" cxnId="{55340436-AB03-4CAB-B22F-C254F06A1EAB}">
      <dgm:prSet/>
      <dgm:spPr/>
      <dgm:t>
        <a:bodyPr/>
        <a:lstStyle/>
        <a:p>
          <a:endParaRPr lang="es-ES"/>
        </a:p>
      </dgm:t>
    </dgm:pt>
    <dgm:pt modelId="{B54EFC23-81BD-455A-A273-0C280316626E}" type="sibTrans" cxnId="{55340436-AB03-4CAB-B22F-C254F06A1EAB}">
      <dgm:prSet/>
      <dgm:spPr/>
      <dgm:t>
        <a:bodyPr/>
        <a:lstStyle/>
        <a:p>
          <a:endParaRPr lang="es-ES"/>
        </a:p>
      </dgm:t>
    </dgm:pt>
    <dgm:pt modelId="{84E18804-586A-464F-8826-E7918C698DFB}">
      <dgm:prSet custT="1"/>
      <dgm:spPr/>
      <dgm:t>
        <a:bodyPr/>
        <a:lstStyle/>
        <a:p>
          <a:pPr algn="just" rtl="0"/>
          <a:r>
            <a:rPr lang="es-ES" sz="1500" dirty="0" smtClean="0"/>
            <a:t>Aventajas [art. 266 CDFA]</a:t>
          </a:r>
          <a:endParaRPr lang="es-ES" sz="1500" dirty="0"/>
        </a:p>
      </dgm:t>
    </dgm:pt>
    <dgm:pt modelId="{AA97852B-DEAA-461B-A6EA-679405C2F6C0}" type="parTrans" cxnId="{4FD29833-1744-4ADC-890D-B87F28B5D9E2}">
      <dgm:prSet/>
      <dgm:spPr/>
      <dgm:t>
        <a:bodyPr/>
        <a:lstStyle/>
        <a:p>
          <a:endParaRPr lang="es-ES"/>
        </a:p>
      </dgm:t>
    </dgm:pt>
    <dgm:pt modelId="{ADBEB486-601B-46DD-B157-B4B85AF12CCF}" type="sibTrans" cxnId="{4FD29833-1744-4ADC-890D-B87F28B5D9E2}">
      <dgm:prSet/>
      <dgm:spPr/>
      <dgm:t>
        <a:bodyPr/>
        <a:lstStyle/>
        <a:p>
          <a:endParaRPr lang="es-ES"/>
        </a:p>
      </dgm:t>
    </dgm:pt>
    <dgm:pt modelId="{BE2613F1-25E5-4DB3-B131-F1276B5EF11D}">
      <dgm:prSet custT="1"/>
      <dgm:spPr/>
      <dgm:t>
        <a:bodyPr/>
        <a:lstStyle/>
        <a:p>
          <a:pPr algn="just" rtl="0"/>
          <a:r>
            <a:rPr lang="es-ES" sz="1500" dirty="0" smtClean="0"/>
            <a:t>Recobros [arts. 524 y 525 CDFA]</a:t>
          </a:r>
          <a:endParaRPr lang="es-ES" sz="1500" dirty="0"/>
        </a:p>
      </dgm:t>
    </dgm:pt>
    <dgm:pt modelId="{560BFB77-3BD0-404E-8DC5-1548502F5177}" type="parTrans" cxnId="{583F1C43-A3B3-4CEB-A2BB-E729F13369C7}">
      <dgm:prSet/>
      <dgm:spPr/>
      <dgm:t>
        <a:bodyPr/>
        <a:lstStyle/>
        <a:p>
          <a:endParaRPr lang="es-ES"/>
        </a:p>
      </dgm:t>
    </dgm:pt>
    <dgm:pt modelId="{A99E6B62-F006-469F-8EB8-CDA32CB1CB67}" type="sibTrans" cxnId="{583F1C43-A3B3-4CEB-A2BB-E729F13369C7}">
      <dgm:prSet/>
      <dgm:spPr/>
      <dgm:t>
        <a:bodyPr/>
        <a:lstStyle/>
        <a:p>
          <a:endParaRPr lang="es-ES"/>
        </a:p>
      </dgm:t>
    </dgm:pt>
    <dgm:pt modelId="{10B6EE2C-A697-4CEA-AF94-6CA6BEC29F16}">
      <dgm:prSet/>
      <dgm:spPr/>
      <dgm:t>
        <a:bodyPr/>
        <a:lstStyle/>
        <a:p>
          <a:pPr algn="just" rtl="0"/>
          <a:r>
            <a:rPr lang="es-ES" sz="1600" dirty="0" smtClean="0"/>
            <a:t>Edad: 1348 </a:t>
          </a:r>
          <a:r>
            <a:rPr lang="es-ES" sz="1600" i="1" dirty="0" smtClean="0"/>
            <a:t>Ut </a:t>
          </a:r>
          <a:r>
            <a:rPr lang="es-ES" sz="1600" i="1" dirty="0" err="1" smtClean="0"/>
            <a:t>minor</a:t>
          </a:r>
          <a:r>
            <a:rPr lang="es-ES" sz="1600" i="1" dirty="0" smtClean="0"/>
            <a:t> </a:t>
          </a:r>
          <a:r>
            <a:rPr lang="es-ES" sz="1600" dirty="0" smtClean="0"/>
            <a:t>[14 y 20 años: asistencia]</a:t>
          </a:r>
          <a:endParaRPr lang="es-ES" sz="1600" dirty="0"/>
        </a:p>
      </dgm:t>
    </dgm:pt>
    <dgm:pt modelId="{CDC958A4-47BC-4780-8A3A-A0F62EC29E6C}" type="parTrans" cxnId="{29CAF624-2DB8-44D0-929D-7399F7D6A810}">
      <dgm:prSet/>
      <dgm:spPr/>
      <dgm:t>
        <a:bodyPr/>
        <a:lstStyle/>
        <a:p>
          <a:endParaRPr lang="es-ES"/>
        </a:p>
      </dgm:t>
    </dgm:pt>
    <dgm:pt modelId="{6205FC28-A15B-4B8F-BB13-9D3878AC3305}" type="sibTrans" cxnId="{29CAF624-2DB8-44D0-929D-7399F7D6A810}">
      <dgm:prSet/>
      <dgm:spPr/>
      <dgm:t>
        <a:bodyPr/>
        <a:lstStyle/>
        <a:p>
          <a:endParaRPr lang="es-ES"/>
        </a:p>
      </dgm:t>
    </dgm:pt>
    <dgm:pt modelId="{161E33B1-AC67-4D4D-A30A-0C15519A0768}">
      <dgm:prSet custT="1"/>
      <dgm:spPr/>
      <dgm:t>
        <a:bodyPr/>
        <a:lstStyle/>
        <a:p>
          <a:pPr algn="just" rtl="0"/>
          <a:r>
            <a:rPr lang="es-ES" sz="1600" dirty="0" smtClean="0"/>
            <a:t>Ausencia </a:t>
          </a:r>
          <a:r>
            <a:rPr lang="es-ES" sz="1200" dirty="0" smtClean="0"/>
            <a:t>[art. 46 CDFA]</a:t>
          </a:r>
          <a:endParaRPr lang="es-ES" sz="1200" dirty="0"/>
        </a:p>
      </dgm:t>
    </dgm:pt>
    <dgm:pt modelId="{DBD3CDCF-3DC8-4B74-B7C0-1B0EDF9C5416}" type="parTrans" cxnId="{87ECC6F6-7B06-4C57-A338-BE1029AA1D83}">
      <dgm:prSet/>
      <dgm:spPr/>
      <dgm:t>
        <a:bodyPr/>
        <a:lstStyle/>
        <a:p>
          <a:endParaRPr lang="es-ES"/>
        </a:p>
      </dgm:t>
    </dgm:pt>
    <dgm:pt modelId="{B20A2CAB-51A3-497B-A6DA-38A29A543C0F}" type="sibTrans" cxnId="{87ECC6F6-7B06-4C57-A338-BE1029AA1D83}">
      <dgm:prSet/>
      <dgm:spPr/>
      <dgm:t>
        <a:bodyPr/>
        <a:lstStyle/>
        <a:p>
          <a:endParaRPr lang="es-ES"/>
        </a:p>
      </dgm:t>
    </dgm:pt>
    <dgm:pt modelId="{D760932E-FF15-4386-9874-F9A6F2CA9886}">
      <dgm:prSet custT="1"/>
      <dgm:spPr/>
      <dgm:t>
        <a:bodyPr/>
        <a:lstStyle/>
        <a:p>
          <a:pPr algn="just" rtl="0"/>
          <a:r>
            <a:rPr lang="es-ES" sz="1600" dirty="0" smtClean="0"/>
            <a:t>Muebles por sitios </a:t>
          </a:r>
          <a:r>
            <a:rPr lang="es-ES" sz="1200" dirty="0" smtClean="0"/>
            <a:t>[art. 251 CDFA]</a:t>
          </a:r>
          <a:endParaRPr lang="es-ES" sz="1200" dirty="0"/>
        </a:p>
      </dgm:t>
    </dgm:pt>
    <dgm:pt modelId="{4A286972-EBD4-4E04-AFDB-A1DD110899B1}" type="parTrans" cxnId="{936C5C5A-1336-49F9-B579-BE03EBD79A52}">
      <dgm:prSet/>
      <dgm:spPr/>
      <dgm:t>
        <a:bodyPr/>
        <a:lstStyle/>
        <a:p>
          <a:endParaRPr lang="es-ES"/>
        </a:p>
      </dgm:t>
    </dgm:pt>
    <dgm:pt modelId="{8B58DCFD-7E41-4258-BE8E-9F720E4FE7C2}" type="sibTrans" cxnId="{936C5C5A-1336-49F9-B579-BE03EBD79A52}">
      <dgm:prSet/>
      <dgm:spPr/>
      <dgm:t>
        <a:bodyPr/>
        <a:lstStyle/>
        <a:p>
          <a:endParaRPr lang="es-ES"/>
        </a:p>
      </dgm:t>
    </dgm:pt>
    <dgm:pt modelId="{491DEA36-B128-466E-B193-9B9631FCA93C}">
      <dgm:prSet custT="1"/>
      <dgm:spPr/>
      <dgm:t>
        <a:bodyPr/>
        <a:lstStyle/>
        <a:p>
          <a:pPr algn="just" rtl="0"/>
          <a:r>
            <a:rPr lang="es-ES" sz="1600" dirty="0" smtClean="0"/>
            <a:t>Viudedad: cargas al viudo </a:t>
          </a:r>
          <a:r>
            <a:rPr lang="es-ES" sz="1200" dirty="0" smtClean="0"/>
            <a:t>[arts. 85 y ss. y 298 CDFA]</a:t>
          </a:r>
          <a:endParaRPr lang="es-ES" sz="1200" dirty="0"/>
        </a:p>
      </dgm:t>
    </dgm:pt>
    <dgm:pt modelId="{E0C19D75-9024-453E-A125-1542A1C45E4D}" type="parTrans" cxnId="{B3AEC42C-C4CE-477D-BC78-224E13F56A1C}">
      <dgm:prSet/>
      <dgm:spPr/>
      <dgm:t>
        <a:bodyPr/>
        <a:lstStyle/>
        <a:p>
          <a:endParaRPr lang="es-ES"/>
        </a:p>
      </dgm:t>
    </dgm:pt>
    <dgm:pt modelId="{59E1635C-7329-43A0-BF01-A246729CD478}" type="sibTrans" cxnId="{B3AEC42C-C4CE-477D-BC78-224E13F56A1C}">
      <dgm:prSet/>
      <dgm:spPr/>
      <dgm:t>
        <a:bodyPr/>
        <a:lstStyle/>
        <a:p>
          <a:endParaRPr lang="es-ES"/>
        </a:p>
      </dgm:t>
    </dgm:pt>
    <dgm:pt modelId="{CE318C47-2E79-4073-BAC4-1944D42D6474}">
      <dgm:prSet custT="1"/>
      <dgm:spPr/>
      <dgm:t>
        <a:bodyPr/>
        <a:lstStyle/>
        <a:p>
          <a:pPr algn="just" rtl="0"/>
          <a:r>
            <a:rPr lang="es-ES" sz="1500" dirty="0" smtClean="0"/>
            <a:t>Cortes de </a:t>
          </a:r>
          <a:r>
            <a:rPr lang="es-ES" sz="1500" dirty="0" err="1" smtClean="0"/>
            <a:t>Maella</a:t>
          </a:r>
          <a:r>
            <a:rPr lang="es-ES" sz="1500" dirty="0" smtClean="0"/>
            <a:t> 1404: romance</a:t>
          </a:r>
          <a:endParaRPr lang="es-ES" sz="1500" dirty="0"/>
        </a:p>
      </dgm:t>
    </dgm:pt>
    <dgm:pt modelId="{C6F8E5B3-1012-4630-BBDB-F8413584B8ED}" type="parTrans" cxnId="{06A50EBE-67A9-4069-BFA6-716D5537E5D4}">
      <dgm:prSet/>
      <dgm:spPr/>
      <dgm:t>
        <a:bodyPr/>
        <a:lstStyle/>
        <a:p>
          <a:endParaRPr lang="es-ES"/>
        </a:p>
      </dgm:t>
    </dgm:pt>
    <dgm:pt modelId="{6C595AD7-92F0-449E-B697-D0720B0C3687}" type="sibTrans" cxnId="{06A50EBE-67A9-4069-BFA6-716D5537E5D4}">
      <dgm:prSet/>
      <dgm:spPr/>
      <dgm:t>
        <a:bodyPr/>
        <a:lstStyle/>
        <a:p>
          <a:endParaRPr lang="es-ES"/>
        </a:p>
      </dgm:t>
    </dgm:pt>
    <dgm:pt modelId="{43BFD91E-0553-4762-B9E5-B7033F9F7010}">
      <dgm:prSet custT="1"/>
      <dgm:spPr/>
      <dgm:t>
        <a:bodyPr/>
        <a:lstStyle/>
        <a:p>
          <a:pPr algn="just" rtl="0"/>
          <a:r>
            <a:rPr lang="es-ES" sz="1500" dirty="0" smtClean="0"/>
            <a:t>Donaciones, extinción usufructo vidual</a:t>
          </a:r>
          <a:r>
            <a:rPr lang="es-ES" sz="1400" dirty="0" smtClean="0"/>
            <a:t> </a:t>
          </a:r>
          <a:r>
            <a:rPr lang="es-ES" sz="1300" dirty="0" smtClean="0"/>
            <a:t>[art. 301 CDFA]</a:t>
          </a:r>
          <a:endParaRPr lang="es-ES" sz="1300" dirty="0"/>
        </a:p>
      </dgm:t>
    </dgm:pt>
    <dgm:pt modelId="{5BC715FF-77C9-46B0-B4AF-A4912715F003}" type="parTrans" cxnId="{92DFFEE2-F781-4CCF-82ED-7F93DE910D99}">
      <dgm:prSet/>
      <dgm:spPr/>
      <dgm:t>
        <a:bodyPr/>
        <a:lstStyle/>
        <a:p>
          <a:endParaRPr lang="es-ES"/>
        </a:p>
      </dgm:t>
    </dgm:pt>
    <dgm:pt modelId="{C7071EB1-9E67-4386-A478-749F085F0164}" type="sibTrans" cxnId="{92DFFEE2-F781-4CCF-82ED-7F93DE910D99}">
      <dgm:prSet/>
      <dgm:spPr/>
      <dgm:t>
        <a:bodyPr/>
        <a:lstStyle/>
        <a:p>
          <a:endParaRPr lang="es-ES"/>
        </a:p>
      </dgm:t>
    </dgm:pt>
    <dgm:pt modelId="{B309CFF6-E936-400E-8528-2273C2CDC8A8}">
      <dgm:prSet custT="1"/>
      <dgm:spPr/>
      <dgm:t>
        <a:bodyPr/>
        <a:lstStyle/>
        <a:p>
          <a:pPr algn="just" rtl="0"/>
          <a:r>
            <a:rPr lang="es-ES" sz="1500" dirty="0" smtClean="0"/>
            <a:t>Autoridad familiar de otros </a:t>
          </a:r>
          <a:r>
            <a:rPr lang="es-ES" sz="1200" dirty="0" smtClean="0"/>
            <a:t>[art. 85 y </a:t>
          </a:r>
          <a:r>
            <a:rPr lang="es-ES" sz="1200" dirty="0" err="1" smtClean="0"/>
            <a:t>ss</a:t>
          </a:r>
          <a:r>
            <a:rPr lang="es-ES" sz="1200" dirty="0" smtClean="0"/>
            <a:t> CDFA]</a:t>
          </a:r>
          <a:endParaRPr lang="es-ES" sz="1200" dirty="0"/>
        </a:p>
      </dgm:t>
    </dgm:pt>
    <dgm:pt modelId="{C558E460-BF3F-49FA-A1A1-DA87FFA3A914}" type="parTrans" cxnId="{AA8EF05F-A0DC-415E-8AC0-8DD92083E840}">
      <dgm:prSet/>
      <dgm:spPr/>
      <dgm:t>
        <a:bodyPr/>
        <a:lstStyle/>
        <a:p>
          <a:endParaRPr lang="es-ES"/>
        </a:p>
      </dgm:t>
    </dgm:pt>
    <dgm:pt modelId="{0B04F4B2-3E03-4DAD-8F7C-ABCC89D478D2}" type="sibTrans" cxnId="{AA8EF05F-A0DC-415E-8AC0-8DD92083E840}">
      <dgm:prSet/>
      <dgm:spPr/>
      <dgm:t>
        <a:bodyPr/>
        <a:lstStyle/>
        <a:p>
          <a:endParaRPr lang="es-ES"/>
        </a:p>
      </dgm:t>
    </dgm:pt>
    <dgm:pt modelId="{80F81D08-D22D-473E-9CF1-7ED18A8A4140}" type="pres">
      <dgm:prSet presAssocID="{64DA96C6-A3D8-49D7-975D-01BC04ED3395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D7C7DF8-761D-4B71-84ED-A95A12F35553}" type="pres">
      <dgm:prSet presAssocID="{CF6D1579-DA5A-4C61-8A11-467A008CE625}" presName="picture_1" presStyleLbl="bgImgPlace1" presStyleIdx="0" presStyleCnt="1"/>
      <dgm:spPr/>
      <dgm:t>
        <a:bodyPr/>
        <a:lstStyle/>
        <a:p>
          <a:endParaRPr lang="es-ES"/>
        </a:p>
      </dgm:t>
    </dgm:pt>
    <dgm:pt modelId="{0905B41E-C8C3-41D6-8126-54133D9EC560}" type="pres">
      <dgm:prSet presAssocID="{23BE390F-CAF2-4F41-9CC8-63341762AD2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B8C09-A314-4F0B-A287-5F28594195C0}" type="pres">
      <dgm:prSet presAssocID="{64DA96C6-A3D8-49D7-975D-01BC04ED3395}" presName="linV" presStyleCnt="0"/>
      <dgm:spPr/>
    </dgm:pt>
    <dgm:pt modelId="{A726BA97-EC2F-425D-842C-2382C213C95D}" type="pres">
      <dgm:prSet presAssocID="{FC51D49A-4178-4EDA-B916-C900A77DC51E}" presName="pair" presStyleCnt="0"/>
      <dgm:spPr/>
    </dgm:pt>
    <dgm:pt modelId="{8B8C1D51-5E97-44ED-8AB3-765F993069E1}" type="pres">
      <dgm:prSet presAssocID="{FC51D49A-4178-4EDA-B916-C900A77DC51E}" presName="spaceH" presStyleLbl="node1" presStyleIdx="0" presStyleCnt="0"/>
      <dgm:spPr/>
    </dgm:pt>
    <dgm:pt modelId="{E0107667-6BFC-4B47-BD96-03455F35EB6C}" type="pres">
      <dgm:prSet presAssocID="{FC51D49A-4178-4EDA-B916-C900A77DC51E}" presName="desPictures" presStyleLbl="alignImgPlace1" presStyleIdx="0" presStyleCnt="4" custLinFactNeighborX="-5045" custLinFactNeighborY="26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ES"/>
        </a:p>
      </dgm:t>
    </dgm:pt>
    <dgm:pt modelId="{DB3C6E2D-FF5E-4EC6-BF73-D132AF076657}" type="pres">
      <dgm:prSet presAssocID="{FC51D49A-4178-4EDA-B916-C900A77DC51E}" presName="desTextWrapper" presStyleCnt="0"/>
      <dgm:spPr/>
    </dgm:pt>
    <dgm:pt modelId="{098F9728-F082-43CD-87F2-74B717E5BB42}" type="pres">
      <dgm:prSet presAssocID="{FC51D49A-4178-4EDA-B916-C900A77DC51E}" presName="desText" presStyleLbl="revTx" presStyleIdx="0" presStyleCnt="4" custScaleX="119812" custLinFactNeighborX="2346" custLinFactNeighborY="75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D72CAC-2164-45F1-93AE-F6DE5D7E1975}" type="pres">
      <dgm:prSet presAssocID="{0B79A171-A645-4D57-8361-38B717255F90}" presName="spaceV" presStyleCnt="0"/>
      <dgm:spPr/>
    </dgm:pt>
    <dgm:pt modelId="{054F8BAA-C733-4B1B-A293-EF2D51EAE567}" type="pres">
      <dgm:prSet presAssocID="{21AE748C-FD6E-46DA-AF13-DE70522DFA6B}" presName="pair" presStyleCnt="0"/>
      <dgm:spPr/>
    </dgm:pt>
    <dgm:pt modelId="{CED8ABED-3F49-4F54-B062-8AB54E6CD1DE}" type="pres">
      <dgm:prSet presAssocID="{21AE748C-FD6E-46DA-AF13-DE70522DFA6B}" presName="spaceH" presStyleLbl="node1" presStyleIdx="0" presStyleCnt="0"/>
      <dgm:spPr/>
    </dgm:pt>
    <dgm:pt modelId="{4D9C8C8E-A067-42F8-B172-80BCFDE3964F}" type="pres">
      <dgm:prSet presAssocID="{21AE748C-FD6E-46DA-AF13-DE70522DFA6B}" presName="desPictures" presStyleLbl="align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ES"/>
        </a:p>
      </dgm:t>
    </dgm:pt>
    <dgm:pt modelId="{F51E7889-7FD3-4481-B9D7-160ECB363A5C}" type="pres">
      <dgm:prSet presAssocID="{21AE748C-FD6E-46DA-AF13-DE70522DFA6B}" presName="desTextWrapper" presStyleCnt="0"/>
      <dgm:spPr/>
    </dgm:pt>
    <dgm:pt modelId="{1C9FB0DD-B345-4533-A2F7-4F648AFE8917}" type="pres">
      <dgm:prSet presAssocID="{21AE748C-FD6E-46DA-AF13-DE70522DFA6B}" presName="desText" presStyleLbl="revTx" presStyleIdx="1" presStyleCnt="4" custScaleX="111515" custLinFactNeighborX="4886" custLinFactNeighborY="85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BA4C2-AD79-4053-8AEE-C9C694ADA149}" type="pres">
      <dgm:prSet presAssocID="{466EF860-F035-4D42-A171-DD6AD28B0A44}" presName="spaceV" presStyleCnt="0"/>
      <dgm:spPr/>
    </dgm:pt>
    <dgm:pt modelId="{8767C8DF-98ED-4FF4-B584-925EEBF4AFB2}" type="pres">
      <dgm:prSet presAssocID="{1637D75B-F3F2-4782-A563-3E6DE49E0623}" presName="pair" presStyleCnt="0"/>
      <dgm:spPr/>
    </dgm:pt>
    <dgm:pt modelId="{4A3B426E-10B3-463A-9168-F501249CCBAD}" type="pres">
      <dgm:prSet presAssocID="{1637D75B-F3F2-4782-A563-3E6DE49E0623}" presName="spaceH" presStyleLbl="node1" presStyleIdx="0" presStyleCnt="0"/>
      <dgm:spPr/>
    </dgm:pt>
    <dgm:pt modelId="{CB48BA73-202F-4D2B-99B8-E6BF2E5D1552}" type="pres">
      <dgm:prSet presAssocID="{1637D75B-F3F2-4782-A563-3E6DE49E0623}" presName="desPictures" presStyleLbl="alignImgPlace1" presStyleIdx="2" presStyleCnt="4" custScaleY="10567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s-ES"/>
        </a:p>
      </dgm:t>
    </dgm:pt>
    <dgm:pt modelId="{5935F3D4-1AA7-4B51-BF7F-2086ED724769}" type="pres">
      <dgm:prSet presAssocID="{1637D75B-F3F2-4782-A563-3E6DE49E0623}" presName="desTextWrapper" presStyleCnt="0"/>
      <dgm:spPr/>
    </dgm:pt>
    <dgm:pt modelId="{5AFB0615-FC13-4D70-9272-A20B446A5219}" type="pres">
      <dgm:prSet presAssocID="{1637D75B-F3F2-4782-A563-3E6DE49E0623}" presName="desText" presStyleLbl="revTx" presStyleIdx="2" presStyleCnt="4" custScaleX="121995" custScaleY="99963" custLinFactNeighborX="5921" custLinFactNeighborY="-2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BC8BB-8872-449A-B0C0-37D18F10183D}" type="pres">
      <dgm:prSet presAssocID="{3F380A00-CC56-422F-921B-E47C9837FB1A}" presName="spaceV" presStyleCnt="0"/>
      <dgm:spPr/>
    </dgm:pt>
    <dgm:pt modelId="{82C4DEEA-99B9-473C-8DC6-813DF0246F2B}" type="pres">
      <dgm:prSet presAssocID="{344A3A1F-E648-4AFF-9055-E183447789F0}" presName="pair" presStyleCnt="0"/>
      <dgm:spPr/>
    </dgm:pt>
    <dgm:pt modelId="{BE1CD728-DF7E-4FBD-9474-F62735C36BD7}" type="pres">
      <dgm:prSet presAssocID="{344A3A1F-E648-4AFF-9055-E183447789F0}" presName="spaceH" presStyleLbl="node1" presStyleIdx="0" presStyleCnt="0"/>
      <dgm:spPr/>
    </dgm:pt>
    <dgm:pt modelId="{A512C68D-DD3C-478C-B9E2-7660D8869025}" type="pres">
      <dgm:prSet presAssocID="{344A3A1F-E648-4AFF-9055-E183447789F0}" presName="desPictures" presStyleLbl="align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  <dgm:t>
        <a:bodyPr/>
        <a:lstStyle/>
        <a:p>
          <a:endParaRPr lang="es-ES"/>
        </a:p>
      </dgm:t>
    </dgm:pt>
    <dgm:pt modelId="{D389254E-D15B-493C-8D9F-0D065324A6B4}" type="pres">
      <dgm:prSet presAssocID="{344A3A1F-E648-4AFF-9055-E183447789F0}" presName="desTextWrapper" presStyleCnt="0"/>
      <dgm:spPr/>
    </dgm:pt>
    <dgm:pt modelId="{14E5F9AE-1FF9-4B62-AFA0-ECEF9E7441A2}" type="pres">
      <dgm:prSet presAssocID="{344A3A1F-E648-4AFF-9055-E183447789F0}" presName="desText" presStyleLbl="revTx" presStyleIdx="3" presStyleCnt="4" custScaleX="133078" custLinFactNeighborY="-14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B1E98-93B8-4DFB-884B-27BF4FFB389B}" type="pres">
      <dgm:prSet presAssocID="{64DA96C6-A3D8-49D7-975D-01BC04ED3395}" presName="maxNode" presStyleCnt="0"/>
      <dgm:spPr/>
    </dgm:pt>
    <dgm:pt modelId="{E42DD68F-287D-410D-BFB7-1CC176A434BF}" type="pres">
      <dgm:prSet presAssocID="{64DA96C6-A3D8-49D7-975D-01BC04ED3395}" presName="Name33" presStyleCnt="0"/>
      <dgm:spPr/>
    </dgm:pt>
  </dgm:ptLst>
  <dgm:cxnLst>
    <dgm:cxn modelId="{4A41EBBA-A95B-4C26-A4DB-92DC62066AAB}" type="presOf" srcId="{BE2613F1-25E5-4DB3-B131-F1276B5EF11D}" destId="{098F9728-F082-43CD-87F2-74B717E5BB42}" srcOrd="0" destOrd="3" presId="urn:microsoft.com/office/officeart/2008/layout/AccentedPicture"/>
    <dgm:cxn modelId="{AA8EF05F-A0DC-415E-8AC0-8DD92083E840}" srcId="{344A3A1F-E648-4AFF-9055-E183447789F0}" destId="{B309CFF6-E936-400E-8528-2273C2CDC8A8}" srcOrd="2" destOrd="0" parTransId="{C558E460-BF3F-49FA-A1A1-DA87FFA3A914}" sibTransId="{0B04F4B2-3E03-4DAD-8F7C-ABCC89D478D2}"/>
    <dgm:cxn modelId="{7178AD93-7426-411C-9162-A1E5E0D2D47B}" type="presOf" srcId="{A1EFBB85-9D0A-444A-87EB-A71A919BA40B}" destId="{0905B41E-C8C3-41D6-8126-54133D9EC560}" srcOrd="0" destOrd="2" presId="urn:microsoft.com/office/officeart/2008/layout/AccentedPicture"/>
    <dgm:cxn modelId="{68D68FE9-695F-4A4E-A0E8-D83A7BD237A1}" srcId="{64DA96C6-A3D8-49D7-975D-01BC04ED3395}" destId="{1637D75B-F3F2-4782-A563-3E6DE49E0623}" srcOrd="3" destOrd="0" parTransId="{F0D146D5-FF7E-4ED9-B204-56F2F6D6D032}" sibTransId="{3F380A00-CC56-422F-921B-E47C9837FB1A}"/>
    <dgm:cxn modelId="{19D051D3-43C8-4C86-9EBF-5BCFA146B210}" type="presOf" srcId="{21AE748C-FD6E-46DA-AF13-DE70522DFA6B}" destId="{1C9FB0DD-B345-4533-A2F7-4F648AFE8917}" srcOrd="0" destOrd="0" presId="urn:microsoft.com/office/officeart/2008/layout/AccentedPicture"/>
    <dgm:cxn modelId="{24B993C1-EE31-4382-8D5A-543017D1AF65}" type="presOf" srcId="{EFB783F4-BE30-49AA-B159-57F58AA07043}" destId="{098F9728-F082-43CD-87F2-74B717E5BB42}" srcOrd="0" destOrd="2" presId="urn:microsoft.com/office/officeart/2008/layout/AccentedPicture"/>
    <dgm:cxn modelId="{92DFFEE2-F781-4CCF-82ED-7F93DE910D99}" srcId="{344A3A1F-E648-4AFF-9055-E183447789F0}" destId="{43BFD91E-0553-4762-B9E5-B7033F9F7010}" srcOrd="1" destOrd="0" parTransId="{5BC715FF-77C9-46B0-B4AF-A4912715F003}" sibTransId="{C7071EB1-9E67-4386-A478-749F085F0164}"/>
    <dgm:cxn modelId="{87ECC6F6-7B06-4C57-A338-BE1029AA1D83}" srcId="{21AE748C-FD6E-46DA-AF13-DE70522DFA6B}" destId="{161E33B1-AC67-4D4D-A30A-0C15519A0768}" srcOrd="1" destOrd="0" parTransId="{DBD3CDCF-3DC8-4B74-B7C0-1B0EDF9C5416}" sibTransId="{B20A2CAB-51A3-497B-A6DA-38A29A543C0F}"/>
    <dgm:cxn modelId="{B9C7B1D6-647E-434C-939F-17F3C4894F4B}" type="presOf" srcId="{161E33B1-AC67-4D4D-A30A-0C15519A0768}" destId="{1C9FB0DD-B345-4533-A2F7-4F648AFE8917}" srcOrd="0" destOrd="2" presId="urn:microsoft.com/office/officeart/2008/layout/AccentedPicture"/>
    <dgm:cxn modelId="{55340436-AB03-4CAB-B22F-C254F06A1EAB}" srcId="{FC51D49A-4178-4EDA-B916-C900A77DC51E}" destId="{EFB783F4-BE30-49AA-B159-57F58AA07043}" srcOrd="1" destOrd="0" parTransId="{42714756-E29D-479F-8AD8-3953988151C1}" sibTransId="{B54EFC23-81BD-455A-A273-0C280316626E}"/>
    <dgm:cxn modelId="{583F1C43-A3B3-4CEB-A2BB-E729F13369C7}" srcId="{FC51D49A-4178-4EDA-B916-C900A77DC51E}" destId="{BE2613F1-25E5-4DB3-B131-F1276B5EF11D}" srcOrd="2" destOrd="0" parTransId="{560BFB77-3BD0-404E-8DC5-1548502F5177}" sibTransId="{A99E6B62-F006-469F-8EB8-CDA32CB1CB67}"/>
    <dgm:cxn modelId="{7161EE2C-3AC7-4889-B9E7-74C2EF38AEDD}" type="presOf" srcId="{10B6EE2C-A697-4CEA-AF94-6CA6BEC29F16}" destId="{1C9FB0DD-B345-4533-A2F7-4F648AFE8917}" srcOrd="0" destOrd="1" presId="urn:microsoft.com/office/officeart/2008/layout/AccentedPicture"/>
    <dgm:cxn modelId="{10E79C98-9A3F-4DF8-AE82-F0272F1409E8}" type="presOf" srcId="{344A3A1F-E648-4AFF-9055-E183447789F0}" destId="{14E5F9AE-1FF9-4B62-AFA0-ECEF9E7441A2}" srcOrd="0" destOrd="0" presId="urn:microsoft.com/office/officeart/2008/layout/AccentedPicture"/>
    <dgm:cxn modelId="{D8A7B88A-3C47-453D-853A-C7CC8A6EBC0C}" type="presOf" srcId="{84E18804-586A-464F-8826-E7918C698DFB}" destId="{098F9728-F082-43CD-87F2-74B717E5BB42}" srcOrd="0" destOrd="4" presId="urn:microsoft.com/office/officeart/2008/layout/AccentedPicture"/>
    <dgm:cxn modelId="{75FB02AF-C730-4754-93D9-4B5F50600C7A}" srcId="{FC51D49A-4178-4EDA-B916-C900A77DC51E}" destId="{EEA01589-8DF8-4718-88C0-CA6706BAD01A}" srcOrd="0" destOrd="0" parTransId="{C968756E-BA46-4EBA-A2EA-B6A03232D5D8}" sibTransId="{198EFE8F-EB1E-46A1-B20F-30DF339EA992}"/>
    <dgm:cxn modelId="{B3AEC42C-C4CE-477D-BC78-224E13F56A1C}" srcId="{1637D75B-F3F2-4782-A563-3E6DE49E0623}" destId="{491DEA36-B128-466E-B193-9B9631FCA93C}" srcOrd="1" destOrd="0" parTransId="{E0C19D75-9024-453E-A125-1542A1C45E4D}" sibTransId="{59E1635C-7329-43A0-BF01-A246729CD478}"/>
    <dgm:cxn modelId="{3E858300-043C-46D7-A753-02C288604E36}" type="presOf" srcId="{B309CFF6-E936-400E-8528-2273C2CDC8A8}" destId="{14E5F9AE-1FF9-4B62-AFA0-ECEF9E7441A2}" srcOrd="0" destOrd="3" presId="urn:microsoft.com/office/officeart/2008/layout/AccentedPicture"/>
    <dgm:cxn modelId="{49E3701C-8407-46D8-9729-CB3B74604D66}" type="presOf" srcId="{CE318C47-2E79-4073-BAC4-1944D42D6474}" destId="{14E5F9AE-1FF9-4B62-AFA0-ECEF9E7441A2}" srcOrd="0" destOrd="1" presId="urn:microsoft.com/office/officeart/2008/layout/AccentedPicture"/>
    <dgm:cxn modelId="{05C71FB5-10DF-4DA0-BBCB-D184432320A8}" type="presOf" srcId="{EEA01589-8DF8-4718-88C0-CA6706BAD01A}" destId="{098F9728-F082-43CD-87F2-74B717E5BB42}" srcOrd="0" destOrd="1" presId="urn:microsoft.com/office/officeart/2008/layout/AccentedPicture"/>
    <dgm:cxn modelId="{6E20908E-AF0F-4895-8880-3FA7D711562E}" srcId="{64DA96C6-A3D8-49D7-975D-01BC04ED3395}" destId="{344A3A1F-E648-4AFF-9055-E183447789F0}" srcOrd="4" destOrd="0" parTransId="{D8D241F6-EA07-463A-8090-E31BCD31A1F7}" sibTransId="{3631E8F1-333E-45AC-A5D4-4231CDD2FC9B}"/>
    <dgm:cxn modelId="{4FD29833-1744-4ADC-890D-B87F28B5D9E2}" srcId="{FC51D49A-4178-4EDA-B916-C900A77DC51E}" destId="{84E18804-586A-464F-8826-E7918C698DFB}" srcOrd="3" destOrd="0" parTransId="{AA97852B-DEAA-461B-A6EA-679405C2F6C0}" sibTransId="{ADBEB486-601B-46DD-B157-B4B85AF12CCF}"/>
    <dgm:cxn modelId="{2783B9FE-2249-4854-AA4B-5686B24EA906}" type="presOf" srcId="{CF6D1579-DA5A-4C61-8A11-467A008CE625}" destId="{CD7C7DF8-761D-4B71-84ED-A95A12F35553}" srcOrd="0" destOrd="0" presId="urn:microsoft.com/office/officeart/2008/layout/AccentedPicture"/>
    <dgm:cxn modelId="{811C7222-E411-4A9B-961F-D630C007FA34}" srcId="{64DA96C6-A3D8-49D7-975D-01BC04ED3395}" destId="{23BE390F-CAF2-4F41-9CC8-63341762AD2A}" srcOrd="0" destOrd="0" parTransId="{D4873147-62DD-4450-B361-FD7FCAFE91A7}" sibTransId="{CF6D1579-DA5A-4C61-8A11-467A008CE625}"/>
    <dgm:cxn modelId="{AC2220D2-EAF9-4410-84F9-7A96D4D4AD15}" type="presOf" srcId="{43BFD91E-0553-4762-B9E5-B7033F9F7010}" destId="{14E5F9AE-1FF9-4B62-AFA0-ECEF9E7441A2}" srcOrd="0" destOrd="2" presId="urn:microsoft.com/office/officeart/2008/layout/AccentedPicture"/>
    <dgm:cxn modelId="{0D9934B3-572B-493A-8FE7-C6314B5C0362}" type="presOf" srcId="{64DA96C6-A3D8-49D7-975D-01BC04ED3395}" destId="{80F81D08-D22D-473E-9CF1-7ED18A8A4140}" srcOrd="0" destOrd="0" presId="urn:microsoft.com/office/officeart/2008/layout/AccentedPicture"/>
    <dgm:cxn modelId="{9D2310D3-78DB-4C1D-92BE-4EFF6EE3E80F}" srcId="{64DA96C6-A3D8-49D7-975D-01BC04ED3395}" destId="{21AE748C-FD6E-46DA-AF13-DE70522DFA6B}" srcOrd="2" destOrd="0" parTransId="{86999811-2289-4445-AC17-5A987745FC4B}" sibTransId="{466EF860-F035-4D42-A171-DD6AD28B0A44}"/>
    <dgm:cxn modelId="{58C125F9-FC9F-4CF3-B781-9CC37D5D8630}" type="presOf" srcId="{D760932E-FF15-4386-9874-F9A6F2CA9886}" destId="{5AFB0615-FC13-4D70-9272-A20B446A5219}" srcOrd="0" destOrd="1" presId="urn:microsoft.com/office/officeart/2008/layout/AccentedPicture"/>
    <dgm:cxn modelId="{1C8FE138-16B8-4455-BB1C-DAA5DFAC07EF}" type="presOf" srcId="{FC51D49A-4178-4EDA-B916-C900A77DC51E}" destId="{098F9728-F082-43CD-87F2-74B717E5BB42}" srcOrd="0" destOrd="0" presId="urn:microsoft.com/office/officeart/2008/layout/AccentedPicture"/>
    <dgm:cxn modelId="{C7AD2A9D-3E04-4D70-92E2-1F47CFFF8D95}" type="presOf" srcId="{23BE390F-CAF2-4F41-9CC8-63341762AD2A}" destId="{0905B41E-C8C3-41D6-8126-54133D9EC560}" srcOrd="0" destOrd="0" presId="urn:microsoft.com/office/officeart/2008/layout/AccentedPicture"/>
    <dgm:cxn modelId="{0A05A9D4-D4A3-4EA4-B6AB-D132DF20C0FE}" type="presOf" srcId="{1637D75B-F3F2-4782-A563-3E6DE49E0623}" destId="{5AFB0615-FC13-4D70-9272-A20B446A5219}" srcOrd="0" destOrd="0" presId="urn:microsoft.com/office/officeart/2008/layout/AccentedPicture"/>
    <dgm:cxn modelId="{936C5C5A-1336-49F9-B579-BE03EBD79A52}" srcId="{1637D75B-F3F2-4782-A563-3E6DE49E0623}" destId="{D760932E-FF15-4386-9874-F9A6F2CA9886}" srcOrd="0" destOrd="0" parTransId="{4A286972-EBD4-4E04-AFDB-A1DD110899B1}" sibTransId="{8B58DCFD-7E41-4258-BE8E-9F720E4FE7C2}"/>
    <dgm:cxn modelId="{1AE839E0-7794-4C73-8C7F-94455FA83B39}" srcId="{23BE390F-CAF2-4F41-9CC8-63341762AD2A}" destId="{D95035C9-7F43-4584-A141-3BA548C3B3D1}" srcOrd="0" destOrd="0" parTransId="{9E89BA13-2E1F-4E4D-BA68-941B2B21639C}" sibTransId="{24267C48-5EF9-4EFB-8E27-37DCBE715F33}"/>
    <dgm:cxn modelId="{06A50EBE-67A9-4069-BFA6-716D5537E5D4}" srcId="{344A3A1F-E648-4AFF-9055-E183447789F0}" destId="{CE318C47-2E79-4073-BAC4-1944D42D6474}" srcOrd="0" destOrd="0" parTransId="{C6F8E5B3-1012-4630-BBDB-F8413584B8ED}" sibTransId="{6C595AD7-92F0-449E-B697-D0720B0C3687}"/>
    <dgm:cxn modelId="{29CAF624-2DB8-44D0-929D-7399F7D6A810}" srcId="{21AE748C-FD6E-46DA-AF13-DE70522DFA6B}" destId="{10B6EE2C-A697-4CEA-AF94-6CA6BEC29F16}" srcOrd="0" destOrd="0" parTransId="{CDC958A4-47BC-4780-8A3A-A0F62EC29E6C}" sibTransId="{6205FC28-A15B-4B8F-BB13-9D3878AC3305}"/>
    <dgm:cxn modelId="{6EDF3827-63F0-4F05-A035-CFF8C5535257}" srcId="{23BE390F-CAF2-4F41-9CC8-63341762AD2A}" destId="{A1EFBB85-9D0A-444A-87EB-A71A919BA40B}" srcOrd="1" destOrd="0" parTransId="{E454937B-3E8E-4864-91E9-FEB60092339E}" sibTransId="{305ABB09-C7D1-4594-88BD-F18C267A2F3B}"/>
    <dgm:cxn modelId="{0FD7577B-8644-4317-9605-85D445C4DEF1}" type="presOf" srcId="{D95035C9-7F43-4584-A141-3BA548C3B3D1}" destId="{0905B41E-C8C3-41D6-8126-54133D9EC560}" srcOrd="0" destOrd="1" presId="urn:microsoft.com/office/officeart/2008/layout/AccentedPicture"/>
    <dgm:cxn modelId="{FEB01339-9F98-40DE-BD0A-EB376B0F1316}" srcId="{64DA96C6-A3D8-49D7-975D-01BC04ED3395}" destId="{FC51D49A-4178-4EDA-B916-C900A77DC51E}" srcOrd="1" destOrd="0" parTransId="{81402246-7A03-47E2-A06F-E0C2C87AD398}" sibTransId="{0B79A171-A645-4D57-8361-38B717255F90}"/>
    <dgm:cxn modelId="{E3D08665-BFF9-4AEA-8FFE-ACBB7C504756}" type="presOf" srcId="{491DEA36-B128-466E-B193-9B9631FCA93C}" destId="{5AFB0615-FC13-4D70-9272-A20B446A5219}" srcOrd="0" destOrd="2" presId="urn:microsoft.com/office/officeart/2008/layout/AccentedPicture"/>
    <dgm:cxn modelId="{F15DE443-D25F-4A9D-BD49-AAB8DA9774E4}" type="presParOf" srcId="{80F81D08-D22D-473E-9CF1-7ED18A8A4140}" destId="{CD7C7DF8-761D-4B71-84ED-A95A12F35553}" srcOrd="0" destOrd="0" presId="urn:microsoft.com/office/officeart/2008/layout/AccentedPicture"/>
    <dgm:cxn modelId="{1C6F4BF9-E42A-4F99-B552-DF30F1407627}" type="presParOf" srcId="{80F81D08-D22D-473E-9CF1-7ED18A8A4140}" destId="{0905B41E-C8C3-41D6-8126-54133D9EC560}" srcOrd="1" destOrd="0" presId="urn:microsoft.com/office/officeart/2008/layout/AccentedPicture"/>
    <dgm:cxn modelId="{41399646-DA69-4816-A6C7-11496ECE14A4}" type="presParOf" srcId="{80F81D08-D22D-473E-9CF1-7ED18A8A4140}" destId="{73DB8C09-A314-4F0B-A287-5F28594195C0}" srcOrd="2" destOrd="0" presId="urn:microsoft.com/office/officeart/2008/layout/AccentedPicture"/>
    <dgm:cxn modelId="{7F8AE4C4-9F61-4E01-960F-E20EABC259EE}" type="presParOf" srcId="{73DB8C09-A314-4F0B-A287-5F28594195C0}" destId="{A726BA97-EC2F-425D-842C-2382C213C95D}" srcOrd="0" destOrd="0" presId="urn:microsoft.com/office/officeart/2008/layout/AccentedPicture"/>
    <dgm:cxn modelId="{5DC78853-C32B-4515-95A6-FE40C67F33EB}" type="presParOf" srcId="{A726BA97-EC2F-425D-842C-2382C213C95D}" destId="{8B8C1D51-5E97-44ED-8AB3-765F993069E1}" srcOrd="0" destOrd="0" presId="urn:microsoft.com/office/officeart/2008/layout/AccentedPicture"/>
    <dgm:cxn modelId="{372F6FE9-BA09-488A-8B82-EF4FC19FA2EE}" type="presParOf" srcId="{A726BA97-EC2F-425D-842C-2382C213C95D}" destId="{E0107667-6BFC-4B47-BD96-03455F35EB6C}" srcOrd="1" destOrd="0" presId="urn:microsoft.com/office/officeart/2008/layout/AccentedPicture"/>
    <dgm:cxn modelId="{A6B3F588-B0DD-4B39-AD40-48EB503AE6F6}" type="presParOf" srcId="{A726BA97-EC2F-425D-842C-2382C213C95D}" destId="{DB3C6E2D-FF5E-4EC6-BF73-D132AF076657}" srcOrd="2" destOrd="0" presId="urn:microsoft.com/office/officeart/2008/layout/AccentedPicture"/>
    <dgm:cxn modelId="{74E9131E-05B2-410C-8733-77BD77EFC9AC}" type="presParOf" srcId="{DB3C6E2D-FF5E-4EC6-BF73-D132AF076657}" destId="{098F9728-F082-43CD-87F2-74B717E5BB42}" srcOrd="0" destOrd="0" presId="urn:microsoft.com/office/officeart/2008/layout/AccentedPicture"/>
    <dgm:cxn modelId="{1663168D-A2E9-4082-BD51-BD675E295E46}" type="presParOf" srcId="{73DB8C09-A314-4F0B-A287-5F28594195C0}" destId="{65D72CAC-2164-45F1-93AE-F6DE5D7E1975}" srcOrd="1" destOrd="0" presId="urn:microsoft.com/office/officeart/2008/layout/AccentedPicture"/>
    <dgm:cxn modelId="{E60F46A4-A2AC-447E-B945-554F75C819E1}" type="presParOf" srcId="{73DB8C09-A314-4F0B-A287-5F28594195C0}" destId="{054F8BAA-C733-4B1B-A293-EF2D51EAE567}" srcOrd="2" destOrd="0" presId="urn:microsoft.com/office/officeart/2008/layout/AccentedPicture"/>
    <dgm:cxn modelId="{7A081B9F-EFBA-45DC-8352-2369014CD833}" type="presParOf" srcId="{054F8BAA-C733-4B1B-A293-EF2D51EAE567}" destId="{CED8ABED-3F49-4F54-B062-8AB54E6CD1DE}" srcOrd="0" destOrd="0" presId="urn:microsoft.com/office/officeart/2008/layout/AccentedPicture"/>
    <dgm:cxn modelId="{9D63180F-B224-439E-B7D1-B5C23D3FAB7B}" type="presParOf" srcId="{054F8BAA-C733-4B1B-A293-EF2D51EAE567}" destId="{4D9C8C8E-A067-42F8-B172-80BCFDE3964F}" srcOrd="1" destOrd="0" presId="urn:microsoft.com/office/officeart/2008/layout/AccentedPicture"/>
    <dgm:cxn modelId="{7E277B39-89E6-458B-98B2-C1D7D9F50585}" type="presParOf" srcId="{054F8BAA-C733-4B1B-A293-EF2D51EAE567}" destId="{F51E7889-7FD3-4481-B9D7-160ECB363A5C}" srcOrd="2" destOrd="0" presId="urn:microsoft.com/office/officeart/2008/layout/AccentedPicture"/>
    <dgm:cxn modelId="{F6D7F3A0-EC73-43CD-BABC-81B214363DDE}" type="presParOf" srcId="{F51E7889-7FD3-4481-B9D7-160ECB363A5C}" destId="{1C9FB0DD-B345-4533-A2F7-4F648AFE8917}" srcOrd="0" destOrd="0" presId="urn:microsoft.com/office/officeart/2008/layout/AccentedPicture"/>
    <dgm:cxn modelId="{65EEBC01-1DBC-4417-A3CE-2969BD1BF709}" type="presParOf" srcId="{73DB8C09-A314-4F0B-A287-5F28594195C0}" destId="{CBEBA4C2-AD79-4053-8AEE-C9C694ADA149}" srcOrd="3" destOrd="0" presId="urn:microsoft.com/office/officeart/2008/layout/AccentedPicture"/>
    <dgm:cxn modelId="{E9CF0B42-B3EF-4F45-B933-E79ED1532CF7}" type="presParOf" srcId="{73DB8C09-A314-4F0B-A287-5F28594195C0}" destId="{8767C8DF-98ED-4FF4-B584-925EEBF4AFB2}" srcOrd="4" destOrd="0" presId="urn:microsoft.com/office/officeart/2008/layout/AccentedPicture"/>
    <dgm:cxn modelId="{929C55A2-A0E5-457E-9705-71B69C5F9185}" type="presParOf" srcId="{8767C8DF-98ED-4FF4-B584-925EEBF4AFB2}" destId="{4A3B426E-10B3-463A-9168-F501249CCBAD}" srcOrd="0" destOrd="0" presId="urn:microsoft.com/office/officeart/2008/layout/AccentedPicture"/>
    <dgm:cxn modelId="{DBAE6B28-6D54-4B4A-B179-845C757CB12C}" type="presParOf" srcId="{8767C8DF-98ED-4FF4-B584-925EEBF4AFB2}" destId="{CB48BA73-202F-4D2B-99B8-E6BF2E5D1552}" srcOrd="1" destOrd="0" presId="urn:microsoft.com/office/officeart/2008/layout/AccentedPicture"/>
    <dgm:cxn modelId="{AC68A53D-85AE-4E6C-B88E-EA9D7ACCE350}" type="presParOf" srcId="{8767C8DF-98ED-4FF4-B584-925EEBF4AFB2}" destId="{5935F3D4-1AA7-4B51-BF7F-2086ED724769}" srcOrd="2" destOrd="0" presId="urn:microsoft.com/office/officeart/2008/layout/AccentedPicture"/>
    <dgm:cxn modelId="{632CA2B8-2774-44AD-8613-6FC9ECCEF64B}" type="presParOf" srcId="{5935F3D4-1AA7-4B51-BF7F-2086ED724769}" destId="{5AFB0615-FC13-4D70-9272-A20B446A5219}" srcOrd="0" destOrd="0" presId="urn:microsoft.com/office/officeart/2008/layout/AccentedPicture"/>
    <dgm:cxn modelId="{A9923F08-882A-429A-962A-CA00889D9B11}" type="presParOf" srcId="{73DB8C09-A314-4F0B-A287-5F28594195C0}" destId="{0B4BC8BB-8872-449A-B0C0-37D18F10183D}" srcOrd="5" destOrd="0" presId="urn:microsoft.com/office/officeart/2008/layout/AccentedPicture"/>
    <dgm:cxn modelId="{60348FC6-F62D-4F8D-9D04-9A5953569CB2}" type="presParOf" srcId="{73DB8C09-A314-4F0B-A287-5F28594195C0}" destId="{82C4DEEA-99B9-473C-8DC6-813DF0246F2B}" srcOrd="6" destOrd="0" presId="urn:microsoft.com/office/officeart/2008/layout/AccentedPicture"/>
    <dgm:cxn modelId="{800A93A0-49C3-4A5D-84B8-648920A3BA7A}" type="presParOf" srcId="{82C4DEEA-99B9-473C-8DC6-813DF0246F2B}" destId="{BE1CD728-DF7E-4FBD-9474-F62735C36BD7}" srcOrd="0" destOrd="0" presId="urn:microsoft.com/office/officeart/2008/layout/AccentedPicture"/>
    <dgm:cxn modelId="{40816142-9E91-4F97-B5D5-1E0117FE98D6}" type="presParOf" srcId="{82C4DEEA-99B9-473C-8DC6-813DF0246F2B}" destId="{A512C68D-DD3C-478C-B9E2-7660D8869025}" srcOrd="1" destOrd="0" presId="urn:microsoft.com/office/officeart/2008/layout/AccentedPicture"/>
    <dgm:cxn modelId="{2334C9CC-B3EE-4C4C-9A84-170E9985B72D}" type="presParOf" srcId="{82C4DEEA-99B9-473C-8DC6-813DF0246F2B}" destId="{D389254E-D15B-493C-8D9F-0D065324A6B4}" srcOrd="2" destOrd="0" presId="urn:microsoft.com/office/officeart/2008/layout/AccentedPicture"/>
    <dgm:cxn modelId="{4774F774-9DF7-427B-9376-E53B7685EC4F}" type="presParOf" srcId="{D389254E-D15B-493C-8D9F-0D065324A6B4}" destId="{14E5F9AE-1FF9-4B62-AFA0-ECEF9E7441A2}" srcOrd="0" destOrd="0" presId="urn:microsoft.com/office/officeart/2008/layout/AccentedPicture"/>
    <dgm:cxn modelId="{C6AA3364-EA29-4E99-B38B-6175F8993146}" type="presParOf" srcId="{80F81D08-D22D-473E-9CF1-7ED18A8A4140}" destId="{8D6B1E98-93B8-4DFB-884B-27BF4FFB389B}" srcOrd="3" destOrd="0" presId="urn:microsoft.com/office/officeart/2008/layout/AccentedPicture"/>
    <dgm:cxn modelId="{F8CFC8AE-9071-4BBE-B3CF-DD1AA2B1C848}" type="presParOf" srcId="{8D6B1E98-93B8-4DFB-884B-27BF4FFB389B}" destId="{E42DD68F-287D-410D-BFB7-1CC176A434B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5DE1B4-DADE-4AC8-A58F-3BD5ED17ED4E}" type="doc">
      <dgm:prSet loTypeId="urn:microsoft.com/office/officeart/2008/layout/SquareAccentList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21973F-DCEE-4EB9-9533-259C183FA602}">
      <dgm:prSet custT="1"/>
      <dgm:spPr/>
      <dgm:t>
        <a:bodyPr/>
        <a:lstStyle/>
        <a:p>
          <a:pPr rtl="0"/>
          <a:r>
            <a:rPr lang="es-ES" sz="2400" dirty="0" smtClean="0"/>
            <a:t>• Las observancias</a:t>
          </a:r>
          <a:endParaRPr lang="es-ES" sz="2400" dirty="0"/>
        </a:p>
      </dgm:t>
    </dgm:pt>
    <dgm:pt modelId="{BDF599EA-FB16-4EF2-BA85-FE76DDB72572}" type="parTrans" cxnId="{4D08C090-568A-47E7-BBB5-AE18F1ED26E9}">
      <dgm:prSet/>
      <dgm:spPr/>
      <dgm:t>
        <a:bodyPr/>
        <a:lstStyle/>
        <a:p>
          <a:endParaRPr lang="es-ES"/>
        </a:p>
      </dgm:t>
    </dgm:pt>
    <dgm:pt modelId="{67C06B8D-D86B-4845-B4D8-DFB7C26E8A9F}" type="sibTrans" cxnId="{4D08C090-568A-47E7-BBB5-AE18F1ED26E9}">
      <dgm:prSet/>
      <dgm:spPr/>
      <dgm:t>
        <a:bodyPr/>
        <a:lstStyle/>
        <a:p>
          <a:endParaRPr lang="es-ES"/>
        </a:p>
      </dgm:t>
    </dgm:pt>
    <dgm:pt modelId="{E36897C7-4087-4018-BE91-76D9F773E897}">
      <dgm:prSet custT="1"/>
      <dgm:spPr/>
      <dgm:t>
        <a:bodyPr/>
        <a:lstStyle/>
        <a:p>
          <a:pPr rtl="0"/>
          <a:r>
            <a:rPr lang="es-ES" sz="2000" dirty="0" smtClean="0"/>
            <a:t>Su inclusión en Fueros de Aragón (1476/1477)</a:t>
          </a:r>
          <a:endParaRPr lang="es-ES" sz="2000" dirty="0"/>
        </a:p>
      </dgm:t>
    </dgm:pt>
    <dgm:pt modelId="{1BC9D922-B06A-4CB3-A76A-E97C9F57A63B}" type="parTrans" cxnId="{A42A8CAA-5F09-483A-96DF-117879EAC1AA}">
      <dgm:prSet/>
      <dgm:spPr/>
      <dgm:t>
        <a:bodyPr/>
        <a:lstStyle/>
        <a:p>
          <a:endParaRPr lang="es-ES"/>
        </a:p>
      </dgm:t>
    </dgm:pt>
    <dgm:pt modelId="{9AE6A3F9-9285-4F55-88D6-A95337803E60}" type="sibTrans" cxnId="{A42A8CAA-5F09-483A-96DF-117879EAC1AA}">
      <dgm:prSet/>
      <dgm:spPr/>
      <dgm:t>
        <a:bodyPr/>
        <a:lstStyle/>
        <a:p>
          <a:endParaRPr lang="es-ES"/>
        </a:p>
      </dgm:t>
    </dgm:pt>
    <dgm:pt modelId="{060894B9-8B21-4569-A315-69D5345C7493}">
      <dgm:prSet custT="1"/>
      <dgm:spPr/>
      <dgm:t>
        <a:bodyPr/>
        <a:lstStyle/>
        <a:p>
          <a:pPr rtl="0"/>
          <a:r>
            <a:rPr lang="es-ES" sz="2000" dirty="0" smtClean="0"/>
            <a:t>¿Qué son?</a:t>
          </a:r>
          <a:endParaRPr lang="es-ES" sz="2000" dirty="0"/>
        </a:p>
      </dgm:t>
    </dgm:pt>
    <dgm:pt modelId="{B16E0D38-0704-4571-A218-801B6B37F67F}" type="parTrans" cxnId="{701CC1BB-103D-47D2-AC27-445DE20B2BE2}">
      <dgm:prSet/>
      <dgm:spPr/>
      <dgm:t>
        <a:bodyPr/>
        <a:lstStyle/>
        <a:p>
          <a:endParaRPr lang="es-ES"/>
        </a:p>
      </dgm:t>
    </dgm:pt>
    <dgm:pt modelId="{3F73472C-B017-4F4A-9CD3-7FAE1402C6B3}" type="sibTrans" cxnId="{701CC1BB-103D-47D2-AC27-445DE20B2BE2}">
      <dgm:prSet/>
      <dgm:spPr/>
      <dgm:t>
        <a:bodyPr/>
        <a:lstStyle/>
        <a:p>
          <a:endParaRPr lang="es-ES"/>
        </a:p>
      </dgm:t>
    </dgm:pt>
    <dgm:pt modelId="{10E1E11F-86A1-49C6-AA21-6C0DF0ADD95F}">
      <dgm:prSet custT="1"/>
      <dgm:spPr/>
      <dgm:t>
        <a:bodyPr/>
        <a:lstStyle/>
        <a:p>
          <a:pPr rtl="0"/>
          <a:r>
            <a:rPr lang="es-ES" sz="2000" dirty="0" smtClean="0"/>
            <a:t>Los Justicias: </a:t>
          </a:r>
          <a:endParaRPr lang="es-ES" sz="2000" dirty="0"/>
        </a:p>
      </dgm:t>
    </dgm:pt>
    <dgm:pt modelId="{5D3DAB62-9D77-41CB-8382-927F27E3943C}" type="parTrans" cxnId="{7C2BF3DC-61BE-409E-9C24-F625E1ADD2D3}">
      <dgm:prSet/>
      <dgm:spPr/>
      <dgm:t>
        <a:bodyPr/>
        <a:lstStyle/>
        <a:p>
          <a:endParaRPr lang="es-ES"/>
        </a:p>
      </dgm:t>
    </dgm:pt>
    <dgm:pt modelId="{AE0A4A70-8DDB-45F4-A08A-56C6F8CA2025}" type="sibTrans" cxnId="{7C2BF3DC-61BE-409E-9C24-F625E1ADD2D3}">
      <dgm:prSet/>
      <dgm:spPr/>
      <dgm:t>
        <a:bodyPr/>
        <a:lstStyle/>
        <a:p>
          <a:endParaRPr lang="es-ES"/>
        </a:p>
      </dgm:t>
    </dgm:pt>
    <dgm:pt modelId="{3F626B4A-AA92-43B2-B8A5-203FFB4FB306}">
      <dgm:prSet custT="1"/>
      <dgm:spPr/>
      <dgm:t>
        <a:bodyPr/>
        <a:lstStyle/>
        <a:p>
          <a:pPr rtl="0"/>
          <a:r>
            <a:rPr lang="es-ES" sz="2000" dirty="0" smtClean="0"/>
            <a:t>Pérez de </a:t>
          </a:r>
          <a:r>
            <a:rPr lang="es-ES" sz="2000" dirty="0" err="1" smtClean="0"/>
            <a:t>Salanova</a:t>
          </a:r>
          <a:endParaRPr lang="es-ES" sz="2000" dirty="0"/>
        </a:p>
      </dgm:t>
    </dgm:pt>
    <dgm:pt modelId="{B9829046-7E81-4BD8-A50E-9087AEE2535F}" type="parTrans" cxnId="{0DBC8BE1-BFF8-4FCC-A565-8EC773F684CB}">
      <dgm:prSet/>
      <dgm:spPr/>
      <dgm:t>
        <a:bodyPr/>
        <a:lstStyle/>
        <a:p>
          <a:endParaRPr lang="es-ES"/>
        </a:p>
      </dgm:t>
    </dgm:pt>
    <dgm:pt modelId="{E1AF12D5-07EA-4827-8432-C99011691EE5}" type="sibTrans" cxnId="{0DBC8BE1-BFF8-4FCC-A565-8EC773F684CB}">
      <dgm:prSet/>
      <dgm:spPr/>
      <dgm:t>
        <a:bodyPr/>
        <a:lstStyle/>
        <a:p>
          <a:endParaRPr lang="es-ES"/>
        </a:p>
      </dgm:t>
    </dgm:pt>
    <dgm:pt modelId="{E61E0B3C-B901-42A4-9084-16E70A893D09}">
      <dgm:prSet custT="1"/>
      <dgm:spPr/>
      <dgm:t>
        <a:bodyPr/>
        <a:lstStyle/>
        <a:p>
          <a:pPr rtl="0"/>
          <a:r>
            <a:rPr lang="es-ES" sz="2000" dirty="0" smtClean="0"/>
            <a:t>Martínez Diez de </a:t>
          </a:r>
          <a:r>
            <a:rPr lang="es-ES" sz="2000" dirty="0" err="1" smtClean="0"/>
            <a:t>Aux</a:t>
          </a:r>
          <a:r>
            <a:rPr lang="es-ES" sz="2000" dirty="0" smtClean="0"/>
            <a:t> [Acto de cortes de 1428</a:t>
          </a:r>
          <a:r>
            <a:rPr lang="es-ES" sz="2000" baseline="-25000" dirty="0" smtClean="0"/>
            <a:t>]</a:t>
          </a:r>
          <a:endParaRPr lang="es-ES" sz="2000" dirty="0"/>
        </a:p>
      </dgm:t>
    </dgm:pt>
    <dgm:pt modelId="{F8B6D0B1-43AB-4DF3-BFE6-5BEEF88EE03E}" type="parTrans" cxnId="{26E35410-FBB2-4208-A421-FCC061C1C42E}">
      <dgm:prSet/>
      <dgm:spPr/>
      <dgm:t>
        <a:bodyPr/>
        <a:lstStyle/>
        <a:p>
          <a:endParaRPr lang="es-ES"/>
        </a:p>
      </dgm:t>
    </dgm:pt>
    <dgm:pt modelId="{880C91B3-D6BA-414B-AF81-42112C2975F9}" type="sibTrans" cxnId="{26E35410-FBB2-4208-A421-FCC061C1C42E}">
      <dgm:prSet/>
      <dgm:spPr/>
      <dgm:t>
        <a:bodyPr/>
        <a:lstStyle/>
        <a:p>
          <a:endParaRPr lang="es-ES"/>
        </a:p>
      </dgm:t>
    </dgm:pt>
    <dgm:pt modelId="{BDA0544C-2412-49B7-8C43-11AC2D4F96E4}">
      <dgm:prSet custT="1"/>
      <dgm:spPr/>
      <dgm:t>
        <a:bodyPr/>
        <a:lstStyle/>
        <a:p>
          <a:pPr rtl="0"/>
          <a:r>
            <a:rPr lang="es-ES" sz="2000" dirty="0" smtClean="0"/>
            <a:t>Jacobo de Hospital</a:t>
          </a:r>
          <a:endParaRPr lang="es-ES" sz="2000" dirty="0"/>
        </a:p>
      </dgm:t>
    </dgm:pt>
    <dgm:pt modelId="{053738FB-EBF2-4EBA-BECF-35DC3623B89E}" type="parTrans" cxnId="{CC32674A-7D90-424F-99B3-5CB487A50BA5}">
      <dgm:prSet/>
      <dgm:spPr/>
      <dgm:t>
        <a:bodyPr/>
        <a:lstStyle/>
        <a:p>
          <a:endParaRPr lang="es-ES"/>
        </a:p>
      </dgm:t>
    </dgm:pt>
    <dgm:pt modelId="{AC3F7F42-BD47-4443-9200-3FC5E9197ED9}" type="sibTrans" cxnId="{CC32674A-7D90-424F-99B3-5CB487A50BA5}">
      <dgm:prSet/>
      <dgm:spPr/>
      <dgm:t>
        <a:bodyPr/>
        <a:lstStyle/>
        <a:p>
          <a:endParaRPr lang="es-ES"/>
        </a:p>
      </dgm:t>
    </dgm:pt>
    <dgm:pt modelId="{FBF460B8-26E1-45B9-8734-6169983730EF}">
      <dgm:prSet custT="1"/>
      <dgm:spPr/>
      <dgm:t>
        <a:bodyPr/>
        <a:lstStyle/>
        <a:p>
          <a:pPr rtl="0"/>
          <a:r>
            <a:rPr lang="es-ES" sz="2000" dirty="0" smtClean="0"/>
            <a:t>Su valor: 1925</a:t>
          </a:r>
          <a:endParaRPr lang="es-ES" sz="2000" dirty="0"/>
        </a:p>
      </dgm:t>
    </dgm:pt>
    <dgm:pt modelId="{E70D12D5-AE83-4D3B-9078-86887B6A0DE1}" type="parTrans" cxnId="{840BEC53-1276-470A-ADD7-6B91B041EEB0}">
      <dgm:prSet/>
      <dgm:spPr/>
      <dgm:t>
        <a:bodyPr/>
        <a:lstStyle/>
        <a:p>
          <a:endParaRPr lang="es-ES"/>
        </a:p>
      </dgm:t>
    </dgm:pt>
    <dgm:pt modelId="{6041122D-7720-48C2-960D-206A690CDDD2}" type="sibTrans" cxnId="{840BEC53-1276-470A-ADD7-6B91B041EEB0}">
      <dgm:prSet/>
      <dgm:spPr/>
      <dgm:t>
        <a:bodyPr/>
        <a:lstStyle/>
        <a:p>
          <a:endParaRPr lang="es-ES"/>
        </a:p>
      </dgm:t>
    </dgm:pt>
    <dgm:pt modelId="{B6CCF20B-C59F-48C3-90B5-6B182EA74B75}">
      <dgm:prSet custT="1"/>
      <dgm:spPr/>
      <dgm:t>
        <a:bodyPr/>
        <a:lstStyle/>
        <a:p>
          <a:pPr rtl="0"/>
          <a:r>
            <a:rPr lang="es-ES" sz="2100" dirty="0" smtClean="0"/>
            <a:t>• </a:t>
          </a:r>
          <a:r>
            <a:rPr lang="es-ES" sz="2400" dirty="0" smtClean="0"/>
            <a:t>La</a:t>
          </a:r>
          <a:r>
            <a:rPr lang="es-ES" sz="2100" dirty="0" smtClean="0"/>
            <a:t> recopilación de 1552</a:t>
          </a:r>
          <a:endParaRPr lang="es-ES" sz="2100" dirty="0"/>
        </a:p>
      </dgm:t>
    </dgm:pt>
    <dgm:pt modelId="{94D61231-A7CF-4C32-A3BE-245B1B849F69}" type="parTrans" cxnId="{F5429A91-EEF2-4E08-80FD-786177C366F8}">
      <dgm:prSet/>
      <dgm:spPr/>
      <dgm:t>
        <a:bodyPr/>
        <a:lstStyle/>
        <a:p>
          <a:endParaRPr lang="es-ES"/>
        </a:p>
      </dgm:t>
    </dgm:pt>
    <dgm:pt modelId="{A36802AD-A39A-4589-9238-83E94CB9DEEB}" type="sibTrans" cxnId="{F5429A91-EEF2-4E08-80FD-786177C366F8}">
      <dgm:prSet/>
      <dgm:spPr/>
      <dgm:t>
        <a:bodyPr/>
        <a:lstStyle/>
        <a:p>
          <a:endParaRPr lang="es-ES"/>
        </a:p>
      </dgm:t>
    </dgm:pt>
    <dgm:pt modelId="{37A6D28E-092B-4486-960D-AE0C20437172}">
      <dgm:prSet custT="1"/>
      <dgm:spPr/>
      <dgm:t>
        <a:bodyPr/>
        <a:lstStyle/>
        <a:p>
          <a:pPr rtl="0"/>
          <a:r>
            <a:rPr lang="es-ES" sz="2000" dirty="0" smtClean="0"/>
            <a:t>Acto de Corte de 1547</a:t>
          </a:r>
          <a:endParaRPr lang="es-ES" sz="2000" dirty="0"/>
        </a:p>
      </dgm:t>
    </dgm:pt>
    <dgm:pt modelId="{27D615BC-79B3-4A95-8B79-A5F8CFCB39AF}" type="parTrans" cxnId="{66899F81-425C-4C7A-8533-AD7C6C258A3C}">
      <dgm:prSet/>
      <dgm:spPr/>
      <dgm:t>
        <a:bodyPr/>
        <a:lstStyle/>
        <a:p>
          <a:endParaRPr lang="es-ES"/>
        </a:p>
      </dgm:t>
    </dgm:pt>
    <dgm:pt modelId="{910D827A-C89B-4B1C-B414-A306CBC6E4E8}" type="sibTrans" cxnId="{66899F81-425C-4C7A-8533-AD7C6C258A3C}">
      <dgm:prSet/>
      <dgm:spPr/>
      <dgm:t>
        <a:bodyPr/>
        <a:lstStyle/>
        <a:p>
          <a:endParaRPr lang="es-ES"/>
        </a:p>
      </dgm:t>
    </dgm:pt>
    <dgm:pt modelId="{1C42373E-79DC-4C40-A869-67052FA725F8}">
      <dgm:prSet custT="1"/>
      <dgm:spPr/>
      <dgm:t>
        <a:bodyPr/>
        <a:lstStyle/>
        <a:p>
          <a:pPr rtl="0"/>
          <a:r>
            <a:rPr lang="es-ES" sz="2000" dirty="0" smtClean="0"/>
            <a:t>Imprenta de Pedro </a:t>
          </a:r>
          <a:r>
            <a:rPr lang="es-ES" sz="2000" dirty="0" err="1" smtClean="0"/>
            <a:t>Bernuz</a:t>
          </a:r>
          <a:endParaRPr lang="es-ES" sz="2000" dirty="0"/>
        </a:p>
      </dgm:t>
    </dgm:pt>
    <dgm:pt modelId="{CE8F4F0B-E7A1-4B09-9EC9-E46596EC5C9A}" type="parTrans" cxnId="{86F89DC9-14C1-484E-853D-16E68D5AC161}">
      <dgm:prSet/>
      <dgm:spPr/>
      <dgm:t>
        <a:bodyPr/>
        <a:lstStyle/>
        <a:p>
          <a:endParaRPr lang="es-ES"/>
        </a:p>
      </dgm:t>
    </dgm:pt>
    <dgm:pt modelId="{9104EA4F-1837-494D-BC57-9BCEFA07B31D}" type="sibTrans" cxnId="{86F89DC9-14C1-484E-853D-16E68D5AC161}">
      <dgm:prSet/>
      <dgm:spPr/>
      <dgm:t>
        <a:bodyPr/>
        <a:lstStyle/>
        <a:p>
          <a:endParaRPr lang="es-ES"/>
        </a:p>
      </dgm:t>
    </dgm:pt>
    <dgm:pt modelId="{E11C238B-C02F-4CCF-B661-58E2672FDD4A}">
      <dgm:prSet custT="1"/>
      <dgm:spPr/>
      <dgm:t>
        <a:bodyPr/>
        <a:lstStyle/>
        <a:p>
          <a:pPr rtl="0"/>
          <a:r>
            <a:rPr lang="es-ES" sz="2000" dirty="0" smtClean="0"/>
            <a:t>Contenido</a:t>
          </a:r>
          <a:endParaRPr lang="es-ES" sz="2000" dirty="0"/>
        </a:p>
      </dgm:t>
    </dgm:pt>
    <dgm:pt modelId="{53F62E40-F553-47F1-B167-9BC900FC0684}" type="parTrans" cxnId="{73F0ECE0-9F3C-4870-AA8B-82FA0DD031AB}">
      <dgm:prSet/>
      <dgm:spPr/>
      <dgm:t>
        <a:bodyPr/>
        <a:lstStyle/>
        <a:p>
          <a:endParaRPr lang="es-ES"/>
        </a:p>
      </dgm:t>
    </dgm:pt>
    <dgm:pt modelId="{054B4AFA-98D6-444A-A12B-6B5C59C1AE8B}" type="sibTrans" cxnId="{73F0ECE0-9F3C-4870-AA8B-82FA0DD031AB}">
      <dgm:prSet/>
      <dgm:spPr/>
      <dgm:t>
        <a:bodyPr/>
        <a:lstStyle/>
        <a:p>
          <a:endParaRPr lang="es-ES"/>
        </a:p>
      </dgm:t>
    </dgm:pt>
    <dgm:pt modelId="{F3EDBFDF-E4A8-41AA-934B-6073B60D2B80}">
      <dgm:prSet custT="1"/>
      <dgm:spPr/>
      <dgm:t>
        <a:bodyPr/>
        <a:lstStyle/>
        <a:p>
          <a:pPr rtl="0"/>
          <a:r>
            <a:rPr lang="es-ES" sz="2400" dirty="0" smtClean="0"/>
            <a:t>• Actos de Cortes</a:t>
          </a:r>
          <a:endParaRPr lang="es-ES" sz="2400" dirty="0"/>
        </a:p>
      </dgm:t>
    </dgm:pt>
    <dgm:pt modelId="{BB45B2F6-1D6D-4F63-8A5A-95BD76D7C939}" type="parTrans" cxnId="{039A90DF-029F-485B-AE9A-79CC4129A26E}">
      <dgm:prSet/>
      <dgm:spPr/>
      <dgm:t>
        <a:bodyPr/>
        <a:lstStyle/>
        <a:p>
          <a:endParaRPr lang="es-ES"/>
        </a:p>
      </dgm:t>
    </dgm:pt>
    <dgm:pt modelId="{BAABAC50-B543-4005-B07D-F0D8844B41CF}" type="sibTrans" cxnId="{039A90DF-029F-485B-AE9A-79CC4129A26E}">
      <dgm:prSet/>
      <dgm:spPr/>
      <dgm:t>
        <a:bodyPr/>
        <a:lstStyle/>
        <a:p>
          <a:endParaRPr lang="es-ES"/>
        </a:p>
      </dgm:t>
    </dgm:pt>
    <dgm:pt modelId="{1BAE9088-E932-4280-A649-6386DFC608EC}">
      <dgm:prSet custT="1"/>
      <dgm:spPr/>
      <dgm:t>
        <a:bodyPr/>
        <a:lstStyle/>
        <a:p>
          <a:pPr rtl="0"/>
          <a:r>
            <a:rPr lang="es-ES" sz="1800" dirty="0" smtClean="0"/>
            <a:t>1554: Actos de Cortes del Reino</a:t>
          </a:r>
          <a:endParaRPr lang="es-ES" sz="1800" dirty="0"/>
        </a:p>
      </dgm:t>
    </dgm:pt>
    <dgm:pt modelId="{7C04BE7D-7420-4C04-8ADC-C8709C51C052}" type="parTrans" cxnId="{BFA02A5E-9EE0-4515-BD58-78DA1C868014}">
      <dgm:prSet/>
      <dgm:spPr/>
      <dgm:t>
        <a:bodyPr/>
        <a:lstStyle/>
        <a:p>
          <a:endParaRPr lang="es-ES"/>
        </a:p>
      </dgm:t>
    </dgm:pt>
    <dgm:pt modelId="{5BFC571C-7CC6-4A4E-AC36-09C7BF8C7910}" type="sibTrans" cxnId="{BFA02A5E-9EE0-4515-BD58-78DA1C868014}">
      <dgm:prSet/>
      <dgm:spPr/>
      <dgm:t>
        <a:bodyPr/>
        <a:lstStyle/>
        <a:p>
          <a:endParaRPr lang="es-ES"/>
        </a:p>
      </dgm:t>
    </dgm:pt>
    <dgm:pt modelId="{AECB5A5B-A9BF-4512-949F-A91A44BFB5EE}">
      <dgm:prSet custT="1"/>
      <dgm:spPr/>
      <dgm:t>
        <a:bodyPr/>
        <a:lstStyle/>
        <a:p>
          <a:pPr rtl="0"/>
          <a:r>
            <a:rPr lang="es-ES" sz="1800" dirty="0" smtClean="0"/>
            <a:t>¿Qué son?</a:t>
          </a:r>
          <a:endParaRPr lang="es-ES" sz="1800" dirty="0"/>
        </a:p>
      </dgm:t>
    </dgm:pt>
    <dgm:pt modelId="{372CDC7C-C666-4A48-80EC-7895813C7236}" type="parTrans" cxnId="{365E82F0-F2D3-4B4F-8314-962161F33FAB}">
      <dgm:prSet/>
      <dgm:spPr/>
      <dgm:t>
        <a:bodyPr/>
        <a:lstStyle/>
        <a:p>
          <a:endParaRPr lang="es-ES"/>
        </a:p>
      </dgm:t>
    </dgm:pt>
    <dgm:pt modelId="{05B21A9A-9E73-4472-84C1-2EFF563FA9A3}" type="sibTrans" cxnId="{365E82F0-F2D3-4B4F-8314-962161F33FAB}">
      <dgm:prSet/>
      <dgm:spPr/>
      <dgm:t>
        <a:bodyPr/>
        <a:lstStyle/>
        <a:p>
          <a:endParaRPr lang="es-ES"/>
        </a:p>
      </dgm:t>
    </dgm:pt>
    <dgm:pt modelId="{80ABF64A-9CA9-4BA7-B709-9CDEBDAC49F1}">
      <dgm:prSet custT="1"/>
      <dgm:spPr/>
      <dgm:t>
        <a:bodyPr/>
        <a:lstStyle/>
        <a:p>
          <a:pPr rtl="0"/>
          <a:r>
            <a:rPr lang="es-ES" sz="1600" dirty="0" smtClean="0"/>
            <a:t>9 libros [1247-1547</a:t>
          </a:r>
          <a:r>
            <a:rPr lang="es-ES" sz="1600" baseline="-25000" dirty="0" smtClean="0"/>
            <a:t>]</a:t>
          </a:r>
          <a:endParaRPr lang="es-ES" sz="1600" dirty="0"/>
        </a:p>
      </dgm:t>
    </dgm:pt>
    <dgm:pt modelId="{853645F1-F782-4E73-A9AC-18929621835E}" type="parTrans" cxnId="{9EB0FEAB-D872-4073-A682-4CD86635DFD7}">
      <dgm:prSet/>
      <dgm:spPr/>
      <dgm:t>
        <a:bodyPr/>
        <a:lstStyle/>
        <a:p>
          <a:endParaRPr lang="es-ES"/>
        </a:p>
      </dgm:t>
    </dgm:pt>
    <dgm:pt modelId="{CF018077-A6CC-4E81-93D7-DD9433C654EA}" type="sibTrans" cxnId="{9EB0FEAB-D872-4073-A682-4CD86635DFD7}">
      <dgm:prSet/>
      <dgm:spPr/>
      <dgm:t>
        <a:bodyPr/>
        <a:lstStyle/>
        <a:p>
          <a:endParaRPr lang="es-ES"/>
        </a:p>
      </dgm:t>
    </dgm:pt>
    <dgm:pt modelId="{A59EE64D-955F-43DB-8226-6D67695E81AA}">
      <dgm:prSet custT="1"/>
      <dgm:spPr/>
      <dgm:t>
        <a:bodyPr/>
        <a:lstStyle/>
        <a:p>
          <a:pPr rtl="0"/>
          <a:r>
            <a:rPr lang="es-ES" sz="1600" dirty="0" err="1" smtClean="0"/>
            <a:t>Rubríca</a:t>
          </a:r>
          <a:r>
            <a:rPr lang="es-ES" sz="1600" dirty="0" smtClean="0"/>
            <a:t> de fuero</a:t>
          </a:r>
          <a:endParaRPr lang="es-ES" sz="1600" dirty="0"/>
        </a:p>
      </dgm:t>
    </dgm:pt>
    <dgm:pt modelId="{A5A84AA0-429B-4072-A6E9-2009B0A7FC96}" type="parTrans" cxnId="{A7ED0D96-8F5C-476B-A976-717768D77D33}">
      <dgm:prSet/>
      <dgm:spPr/>
      <dgm:t>
        <a:bodyPr/>
        <a:lstStyle/>
        <a:p>
          <a:endParaRPr lang="es-ES"/>
        </a:p>
      </dgm:t>
    </dgm:pt>
    <dgm:pt modelId="{2D5674FB-92A2-48E0-8BD7-4B0507F5DE5A}" type="sibTrans" cxnId="{A7ED0D96-8F5C-476B-A976-717768D77D33}">
      <dgm:prSet/>
      <dgm:spPr/>
      <dgm:t>
        <a:bodyPr/>
        <a:lstStyle/>
        <a:p>
          <a:endParaRPr lang="es-ES"/>
        </a:p>
      </dgm:t>
    </dgm:pt>
    <dgm:pt modelId="{14A69E3D-7773-47EC-8A80-B2090AE2D4D4}">
      <dgm:prSet custT="1"/>
      <dgm:spPr/>
      <dgm:t>
        <a:bodyPr/>
        <a:lstStyle/>
        <a:p>
          <a:pPr rtl="0"/>
          <a:r>
            <a:rPr lang="es-ES" sz="1600" dirty="0" smtClean="0"/>
            <a:t>No en uso, al final</a:t>
          </a:r>
          <a:endParaRPr lang="es-ES" sz="1600" dirty="0"/>
        </a:p>
      </dgm:t>
    </dgm:pt>
    <dgm:pt modelId="{42B1DF1A-CFD4-49DA-8E7A-D6D7B7257023}" type="parTrans" cxnId="{D357C034-C8A8-4224-BD40-C58B282AC8E9}">
      <dgm:prSet/>
      <dgm:spPr/>
      <dgm:t>
        <a:bodyPr/>
        <a:lstStyle/>
        <a:p>
          <a:endParaRPr lang="es-ES"/>
        </a:p>
      </dgm:t>
    </dgm:pt>
    <dgm:pt modelId="{453A9D82-4E74-4935-B15D-F790909D9194}" type="sibTrans" cxnId="{D357C034-C8A8-4224-BD40-C58B282AC8E9}">
      <dgm:prSet/>
      <dgm:spPr/>
      <dgm:t>
        <a:bodyPr/>
        <a:lstStyle/>
        <a:p>
          <a:endParaRPr lang="es-ES"/>
        </a:p>
      </dgm:t>
    </dgm:pt>
    <dgm:pt modelId="{76A413E3-4D49-44AE-BF21-E5C69DD101C1}">
      <dgm:prSet custT="1"/>
      <dgm:spPr/>
      <dgm:t>
        <a:bodyPr/>
        <a:lstStyle/>
        <a:p>
          <a:pPr rtl="0"/>
          <a:r>
            <a:rPr lang="es-ES" sz="1600" dirty="0" smtClean="0"/>
            <a:t>Prólogos delante</a:t>
          </a:r>
          <a:endParaRPr lang="es-ES" sz="1600" dirty="0"/>
        </a:p>
      </dgm:t>
    </dgm:pt>
    <dgm:pt modelId="{631228EA-19E0-4A6C-8996-7ADED20B4EE7}" type="parTrans" cxnId="{57D6DBB1-BBA8-45A5-86B2-0B2F00431DA9}">
      <dgm:prSet/>
      <dgm:spPr/>
      <dgm:t>
        <a:bodyPr/>
        <a:lstStyle/>
        <a:p>
          <a:endParaRPr lang="es-ES"/>
        </a:p>
      </dgm:t>
    </dgm:pt>
    <dgm:pt modelId="{AA990F45-C4EA-4E30-B98A-B19EFF21FC40}" type="sibTrans" cxnId="{57D6DBB1-BBA8-45A5-86B2-0B2F00431DA9}">
      <dgm:prSet/>
      <dgm:spPr/>
      <dgm:t>
        <a:bodyPr/>
        <a:lstStyle/>
        <a:p>
          <a:endParaRPr lang="es-ES"/>
        </a:p>
      </dgm:t>
    </dgm:pt>
    <dgm:pt modelId="{D019B737-D68F-4E50-AC14-C374E4C5498A}">
      <dgm:prSet custT="1"/>
      <dgm:spPr/>
      <dgm:t>
        <a:bodyPr/>
        <a:lstStyle/>
        <a:p>
          <a:pPr rtl="0"/>
          <a:r>
            <a:rPr lang="es-ES" sz="1800" dirty="0" smtClean="0"/>
            <a:t>Cortes de Cariñena de 1360 a Monzón 1552-53</a:t>
          </a:r>
          <a:endParaRPr lang="es-ES" sz="1800" dirty="0"/>
        </a:p>
      </dgm:t>
    </dgm:pt>
    <dgm:pt modelId="{69D14D93-3DC1-46A2-B822-4726A9A99E0C}" type="parTrans" cxnId="{9A4A8796-F7B2-42A0-997F-0D1871143312}">
      <dgm:prSet/>
      <dgm:spPr/>
      <dgm:t>
        <a:bodyPr/>
        <a:lstStyle/>
        <a:p>
          <a:endParaRPr lang="es-ES"/>
        </a:p>
      </dgm:t>
    </dgm:pt>
    <dgm:pt modelId="{C6367CEF-9B16-45AD-91F1-8305DCB74C7A}" type="sibTrans" cxnId="{9A4A8796-F7B2-42A0-997F-0D1871143312}">
      <dgm:prSet/>
      <dgm:spPr/>
      <dgm:t>
        <a:bodyPr/>
        <a:lstStyle/>
        <a:p>
          <a:endParaRPr lang="es-ES"/>
        </a:p>
      </dgm:t>
    </dgm:pt>
    <dgm:pt modelId="{1103563C-76A9-42EC-B9F4-93061FA443E8}">
      <dgm:prSet/>
      <dgm:spPr/>
      <dgm:t>
        <a:bodyPr/>
        <a:lstStyle/>
        <a:p>
          <a:pPr rtl="0"/>
          <a:r>
            <a:rPr lang="es-ES" sz="1800" dirty="0" smtClean="0"/>
            <a:t>Martel: civiles y penales/buen gobierno</a:t>
          </a:r>
          <a:endParaRPr lang="es-ES" sz="1800" dirty="0"/>
        </a:p>
      </dgm:t>
    </dgm:pt>
    <dgm:pt modelId="{DC616F29-3C56-4DFC-8B4E-F0FBFE4BA23C}" type="parTrans" cxnId="{752BEDD8-718B-4EFF-A79A-75093DE4F4FF}">
      <dgm:prSet/>
      <dgm:spPr/>
      <dgm:t>
        <a:bodyPr/>
        <a:lstStyle/>
        <a:p>
          <a:endParaRPr lang="es-ES"/>
        </a:p>
      </dgm:t>
    </dgm:pt>
    <dgm:pt modelId="{1AECC225-7F4F-4547-8ADE-47A83A80E831}" type="sibTrans" cxnId="{752BEDD8-718B-4EFF-A79A-75093DE4F4FF}">
      <dgm:prSet/>
      <dgm:spPr/>
      <dgm:t>
        <a:bodyPr/>
        <a:lstStyle/>
        <a:p>
          <a:endParaRPr lang="es-ES"/>
        </a:p>
      </dgm:t>
    </dgm:pt>
    <dgm:pt modelId="{EE65388C-4DA3-47B7-9D71-F05BE525254F}" type="pres">
      <dgm:prSet presAssocID="{ED5DE1B4-DADE-4AC8-A58F-3BD5ED17ED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543967F-EA10-4F92-9105-E657E695ACA9}" type="pres">
      <dgm:prSet presAssocID="{FE21973F-DCEE-4EB9-9533-259C183FA602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802C7CBB-EE86-4A3C-B8A3-47A1DB6DC66D}" type="pres">
      <dgm:prSet presAssocID="{FE21973F-DCEE-4EB9-9533-259C183FA602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36B9C7A6-9B87-4E36-9F97-81048708F592}" type="pres">
      <dgm:prSet presAssocID="{FE21973F-DCEE-4EB9-9533-259C183FA602}" presName="ParentAccent" presStyleLbl="alignNode1" presStyleIdx="0" presStyleCnt="3"/>
      <dgm:spPr/>
      <dgm:t>
        <a:bodyPr/>
        <a:lstStyle/>
        <a:p>
          <a:endParaRPr lang="es-ES"/>
        </a:p>
      </dgm:t>
    </dgm:pt>
    <dgm:pt modelId="{E934F193-DA08-4794-B39B-5B77F5156E74}" type="pres">
      <dgm:prSet presAssocID="{FE21973F-DCEE-4EB9-9533-259C183FA602}" presName="ParentSmallAccent" presStyleLbl="fgAcc1" presStyleIdx="0" presStyleCnt="3"/>
      <dgm:spPr/>
      <dgm:t>
        <a:bodyPr/>
        <a:lstStyle/>
        <a:p>
          <a:endParaRPr lang="es-ES"/>
        </a:p>
      </dgm:t>
    </dgm:pt>
    <dgm:pt modelId="{63CC00C5-8911-4074-856C-FEFD1CDEF6B6}" type="pres">
      <dgm:prSet presAssocID="{FE21973F-DCEE-4EB9-9533-259C183FA602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EDD240-87ED-44ED-9426-F8B7A81E73A8}" type="pres">
      <dgm:prSet presAssocID="{FE21973F-DCEE-4EB9-9533-259C183FA60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0C54986-0B70-4CBE-B717-C0675CC86ECF}" type="pres">
      <dgm:prSet presAssocID="{E36897C7-4087-4018-BE91-76D9F773E89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8837D26-74E1-4512-9A2D-9CD17299F21A}" type="pres">
      <dgm:prSet presAssocID="{E36897C7-4087-4018-BE91-76D9F773E897}" presName="ChildAccent" presStyleLbl="solidFgAcc1" presStyleIdx="0" presStyleCnt="10" custLinFactNeighborY="50892"/>
      <dgm:spPr/>
      <dgm:t>
        <a:bodyPr/>
        <a:lstStyle/>
        <a:p>
          <a:endParaRPr lang="es-ES"/>
        </a:p>
      </dgm:t>
    </dgm:pt>
    <dgm:pt modelId="{0B5B9407-E8C5-494C-8DBF-C1AFBD2734C5}" type="pres">
      <dgm:prSet presAssocID="{E36897C7-4087-4018-BE91-76D9F773E897}" presName="Child" presStyleLbl="revTx" presStyleIdx="1" presStyleCnt="13" custLinFactNeighborY="21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B0051A-2B65-42B1-93A2-429B446A44CD}" type="pres">
      <dgm:prSet presAssocID="{060894B9-8B21-4569-A315-69D5345C749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4DF6CBC-583E-41ED-8855-080BA2F09D3F}" type="pres">
      <dgm:prSet presAssocID="{060894B9-8B21-4569-A315-69D5345C7493}" presName="ChildAccent" presStyleLbl="solidFgAcc1" presStyleIdx="1" presStyleCnt="10" custLinFactY="100000" custLinFactNeighborY="183514"/>
      <dgm:spPr/>
      <dgm:t>
        <a:bodyPr/>
        <a:lstStyle/>
        <a:p>
          <a:endParaRPr lang="es-ES"/>
        </a:p>
      </dgm:t>
    </dgm:pt>
    <dgm:pt modelId="{E2A68995-F65D-4067-A099-B97D35847A84}" type="pres">
      <dgm:prSet presAssocID="{060894B9-8B21-4569-A315-69D5345C7493}" presName="Child" presStyleLbl="revTx" presStyleIdx="2" presStyleCnt="13" custLinFactY="2162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D8FE2A-4679-4269-96F5-DE83CCD235BD}" type="pres">
      <dgm:prSet presAssocID="{10E1E11F-86A1-49C6-AA21-6C0DF0ADD95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1910C43-250C-49BF-9E7E-B1494E430A37}" type="pres">
      <dgm:prSet presAssocID="{10E1E11F-86A1-49C6-AA21-6C0DF0ADD95F}" presName="ChildAccent" presStyleLbl="solidFgAcc1" presStyleIdx="2" presStyleCnt="10" custLinFactY="216136" custLinFactNeighborY="300000"/>
      <dgm:spPr/>
      <dgm:t>
        <a:bodyPr/>
        <a:lstStyle/>
        <a:p>
          <a:endParaRPr lang="es-ES"/>
        </a:p>
      </dgm:t>
    </dgm:pt>
    <dgm:pt modelId="{8A1782D7-9FDD-452C-B109-18AC54131191}" type="pres">
      <dgm:prSet presAssocID="{10E1E11F-86A1-49C6-AA21-6C0DF0ADD95F}" presName="Child" presStyleLbl="revTx" presStyleIdx="3" presStyleCnt="13" custLinFactY="100000" custLinFactNeighborY="121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09699-74FB-4C46-AA3E-A97E9FE08EF9}" type="pres">
      <dgm:prSet presAssocID="{FBF460B8-26E1-45B9-8734-6169983730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290D602-5A5C-4558-8BF3-FDD2C78B8F84}" type="pres">
      <dgm:prSet presAssocID="{FBF460B8-26E1-45B9-8734-6169983730EF}" presName="ChildAccent" presStyleLbl="solidFgAcc1" presStyleIdx="3" presStyleCnt="10" custLinFactY="400000" custLinFactNeighborY="448558"/>
      <dgm:spPr/>
      <dgm:t>
        <a:bodyPr/>
        <a:lstStyle/>
        <a:p>
          <a:endParaRPr lang="es-ES"/>
        </a:p>
      </dgm:t>
    </dgm:pt>
    <dgm:pt modelId="{144BA4EB-1E49-4ADA-B99D-5C131874FD2F}" type="pres">
      <dgm:prSet presAssocID="{FBF460B8-26E1-45B9-8734-6169983730EF}" presName="Child" presStyleLbl="revTx" presStyleIdx="4" presStyleCnt="13" custLinFactY="164031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6E5145-6F55-48F1-91B9-1EC20A7D1A1C}" type="pres">
      <dgm:prSet presAssocID="{B6CCF20B-C59F-48C3-90B5-6B182EA74B7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8C28BB41-7AE4-4ECC-BC5D-ACD3A1DC83E5}" type="pres">
      <dgm:prSet presAssocID="{B6CCF20B-C59F-48C3-90B5-6B182EA74B75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86C80E7C-6ED7-4607-ACB0-077484EBA507}" type="pres">
      <dgm:prSet presAssocID="{B6CCF20B-C59F-48C3-90B5-6B182EA74B75}" presName="ParentAccent" presStyleLbl="alignNode1" presStyleIdx="1" presStyleCnt="3"/>
      <dgm:spPr/>
      <dgm:t>
        <a:bodyPr/>
        <a:lstStyle/>
        <a:p>
          <a:endParaRPr lang="es-ES"/>
        </a:p>
      </dgm:t>
    </dgm:pt>
    <dgm:pt modelId="{E8590467-EC61-4C53-992B-B638D69ABE5F}" type="pres">
      <dgm:prSet presAssocID="{B6CCF20B-C59F-48C3-90B5-6B182EA74B75}" presName="ParentSmallAccent" presStyleLbl="fgAcc1" presStyleIdx="1" presStyleCnt="3"/>
      <dgm:spPr/>
      <dgm:t>
        <a:bodyPr/>
        <a:lstStyle/>
        <a:p>
          <a:endParaRPr lang="es-ES"/>
        </a:p>
      </dgm:t>
    </dgm:pt>
    <dgm:pt modelId="{3D48BB1C-8398-4EE3-A16B-F144264EA8BA}" type="pres">
      <dgm:prSet presAssocID="{B6CCF20B-C59F-48C3-90B5-6B182EA74B75}" presName="Parent" presStyleLbl="revTx" presStyleIdx="5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BCBF3-DCB4-4C09-B61E-3C5EF95D2621}" type="pres">
      <dgm:prSet presAssocID="{B6CCF20B-C59F-48C3-90B5-6B182EA74B7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BB8764C-BAD6-4F9D-8FFD-AD236D066016}" type="pres">
      <dgm:prSet presAssocID="{37A6D28E-092B-4486-960D-AE0C2043717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238DC7B-B68D-48A6-9C02-9499FFD94073}" type="pres">
      <dgm:prSet presAssocID="{37A6D28E-092B-4486-960D-AE0C20437172}" presName="ChildAccent" presStyleLbl="solidFgAcc1" presStyleIdx="4" presStyleCnt="10"/>
      <dgm:spPr/>
      <dgm:t>
        <a:bodyPr/>
        <a:lstStyle/>
        <a:p>
          <a:endParaRPr lang="es-ES"/>
        </a:p>
      </dgm:t>
    </dgm:pt>
    <dgm:pt modelId="{1BAD2149-FA1F-4F64-AB74-F17883EA77B4}" type="pres">
      <dgm:prSet presAssocID="{37A6D28E-092B-4486-960D-AE0C20437172}" presName="Child" presStyleLbl="revTx" presStyleIdx="6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7CA81-FC4C-4F02-85C6-B0AC1691AF8D}" type="pres">
      <dgm:prSet presAssocID="{1C42373E-79DC-4C40-A869-67052FA725F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4AC93DF-1924-4CF1-8FAA-04F9A4A04BC1}" type="pres">
      <dgm:prSet presAssocID="{1C42373E-79DC-4C40-A869-67052FA725F8}" presName="ChildAccent" presStyleLbl="solidFgAcc1" presStyleIdx="5" presStyleCnt="10" custLinFactY="50454" custLinFactNeighborY="100000"/>
      <dgm:spPr/>
      <dgm:t>
        <a:bodyPr/>
        <a:lstStyle/>
        <a:p>
          <a:endParaRPr lang="es-ES"/>
        </a:p>
      </dgm:t>
    </dgm:pt>
    <dgm:pt modelId="{3EB78904-0775-4575-B244-5AC340290E18}" type="pres">
      <dgm:prSet presAssocID="{1C42373E-79DC-4C40-A869-67052FA725F8}" presName="Child" presStyleLbl="revTx" presStyleIdx="7" presStyleCnt="13" custLinFactNeighborY="64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A94C7-5696-4D89-BF23-591B2779AF30}" type="pres">
      <dgm:prSet presAssocID="{E11C238B-C02F-4CCF-B661-58E2672FDD4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36D8522-3285-4146-9D5A-701ECD913762}" type="pres">
      <dgm:prSet presAssocID="{E11C238B-C02F-4CCF-B661-58E2672FDD4A}" presName="ChildAccent" presStyleLbl="solidFgAcc1" presStyleIdx="6" presStyleCnt="10" custLinFactY="100000" custLinFactNeighborY="150011"/>
      <dgm:spPr/>
      <dgm:t>
        <a:bodyPr/>
        <a:lstStyle/>
        <a:p>
          <a:endParaRPr lang="es-ES"/>
        </a:p>
      </dgm:t>
    </dgm:pt>
    <dgm:pt modelId="{626B6C11-92EF-48FB-8CF0-720264179098}" type="pres">
      <dgm:prSet presAssocID="{E11C238B-C02F-4CCF-B661-58E2672FDD4A}" presName="Child" presStyleLbl="revTx" presStyleIdx="8" presStyleCnt="13" custLinFactY="9602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C806F0-ABF0-45B5-A985-8788A63C3FF6}" type="pres">
      <dgm:prSet presAssocID="{F3EDBFDF-E4A8-41AA-934B-6073B60D2B80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480A3117-CA04-44E3-917C-6ED7FE7654DA}" type="pres">
      <dgm:prSet presAssocID="{F3EDBFDF-E4A8-41AA-934B-6073B60D2B80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E692CDC4-D717-4F7A-97BF-E02588499DAA}" type="pres">
      <dgm:prSet presAssocID="{F3EDBFDF-E4A8-41AA-934B-6073B60D2B80}" presName="ParentAccent" presStyleLbl="alignNode1" presStyleIdx="2" presStyleCnt="3" custLinFactNeighborX="1397" custLinFactNeighborY="-7899"/>
      <dgm:spPr/>
      <dgm:t>
        <a:bodyPr/>
        <a:lstStyle/>
        <a:p>
          <a:endParaRPr lang="es-ES"/>
        </a:p>
      </dgm:t>
    </dgm:pt>
    <dgm:pt modelId="{5D379759-7238-4A06-A9AA-8B4F781DCC53}" type="pres">
      <dgm:prSet presAssocID="{F3EDBFDF-E4A8-41AA-934B-6073B60D2B80}" presName="ParentSmallAccent" presStyleLbl="fgAcc1" presStyleIdx="2" presStyleCnt="3"/>
      <dgm:spPr/>
      <dgm:t>
        <a:bodyPr/>
        <a:lstStyle/>
        <a:p>
          <a:endParaRPr lang="es-ES"/>
        </a:p>
      </dgm:t>
    </dgm:pt>
    <dgm:pt modelId="{72DAD40D-807F-456D-8753-5FD37117F327}" type="pres">
      <dgm:prSet presAssocID="{F3EDBFDF-E4A8-41AA-934B-6073B60D2B80}" presName="Parent" presStyleLbl="revTx" presStyleIdx="9" presStyleCnt="13" custLinFactNeighborX="139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CC42C-DD1C-4B4D-A0B6-1F6F43285F94}" type="pres">
      <dgm:prSet presAssocID="{F3EDBFDF-E4A8-41AA-934B-6073B60D2B80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5644504-0A14-4B09-B2BD-789652435CA5}" type="pres">
      <dgm:prSet presAssocID="{1BAE9088-E932-4280-A649-6386DFC608E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AA645D0-960E-440E-B5DB-15532F8A4B98}" type="pres">
      <dgm:prSet presAssocID="{1BAE9088-E932-4280-A649-6386DFC608EC}" presName="ChildAccent" presStyleLbl="solidFgAcc1" presStyleIdx="7" presStyleCnt="10"/>
      <dgm:spPr/>
      <dgm:t>
        <a:bodyPr/>
        <a:lstStyle/>
        <a:p>
          <a:endParaRPr lang="es-ES"/>
        </a:p>
      </dgm:t>
    </dgm:pt>
    <dgm:pt modelId="{0F1E3BEA-802B-4A99-B71D-03E650227FB9}" type="pres">
      <dgm:prSet presAssocID="{1BAE9088-E932-4280-A649-6386DFC608EC}" presName="Child" presStyleLbl="revTx" presStyleIdx="10" presStyleCnt="13" custLinFactNeighborX="1502" custLinFactNeighborY="-5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F0CA9-5C6D-46EE-8C6B-DABBCBF51D9A}" type="pres">
      <dgm:prSet presAssocID="{AECB5A5B-A9BF-4512-949F-A91A44BFB5E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EECD2FF-D387-40DF-A89B-452FBED78644}" type="pres">
      <dgm:prSet presAssocID="{AECB5A5B-A9BF-4512-949F-A91A44BFB5EE}" presName="ChildAccent" presStyleLbl="solidFgAcc1" presStyleIdx="8" presStyleCnt="10" custLinFactY="249596" custLinFactNeighborY="300000"/>
      <dgm:spPr/>
      <dgm:t>
        <a:bodyPr/>
        <a:lstStyle/>
        <a:p>
          <a:endParaRPr lang="es-ES"/>
        </a:p>
      </dgm:t>
    </dgm:pt>
    <dgm:pt modelId="{9D3285CA-3E09-422F-8C7C-5BA12A0C51B9}" type="pres">
      <dgm:prSet presAssocID="{AECB5A5B-A9BF-4512-949F-A91A44BFB5EE}" presName="Child" presStyleLbl="revTx" presStyleIdx="11" presStyleCnt="13" custLinFactY="100000" custLinFactNeighborX="170" custLinFactNeighborY="130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7B572-AF01-4611-AD08-88372F81FC6B}" type="pres">
      <dgm:prSet presAssocID="{D019B737-D68F-4E50-AC14-C374E4C5498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C90EF41-256F-44BA-B6B8-16B4A9A33E21}" type="pres">
      <dgm:prSet presAssocID="{D019B737-D68F-4E50-AC14-C374E4C5498A}" presName="ChildAccent" presStyleLbl="solidFgAcc1" presStyleIdx="9" presStyleCnt="10" custLinFactNeighborY="-62067"/>
      <dgm:spPr/>
      <dgm:t>
        <a:bodyPr/>
        <a:lstStyle/>
        <a:p>
          <a:endParaRPr lang="es-ES"/>
        </a:p>
      </dgm:t>
    </dgm:pt>
    <dgm:pt modelId="{CABF40FE-203E-43EB-822B-CF43FF3929F2}" type="pres">
      <dgm:prSet presAssocID="{D019B737-D68F-4E50-AC14-C374E4C5498A}" presName="Child" presStyleLbl="revTx" presStyleIdx="12" presStyleCnt="13" custLinFactNeighborY="-26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0BEC53-1276-470A-ADD7-6B91B041EEB0}" srcId="{FE21973F-DCEE-4EB9-9533-259C183FA602}" destId="{FBF460B8-26E1-45B9-8734-6169983730EF}" srcOrd="3" destOrd="0" parTransId="{E70D12D5-AE83-4D3B-9078-86887B6A0DE1}" sibTransId="{6041122D-7720-48C2-960D-206A690CDDD2}"/>
    <dgm:cxn modelId="{752BEDD8-718B-4EFF-A79A-75093DE4F4FF}" srcId="{AECB5A5B-A9BF-4512-949F-A91A44BFB5EE}" destId="{1103563C-76A9-42EC-B9F4-93061FA443E8}" srcOrd="0" destOrd="0" parTransId="{DC616F29-3C56-4DFC-8B4E-F0FBFE4BA23C}" sibTransId="{1AECC225-7F4F-4547-8ADE-47A83A80E831}"/>
    <dgm:cxn modelId="{26E35410-FBB2-4208-A421-FCC061C1C42E}" srcId="{10E1E11F-86A1-49C6-AA21-6C0DF0ADD95F}" destId="{E61E0B3C-B901-42A4-9084-16E70A893D09}" srcOrd="1" destOrd="0" parTransId="{F8B6D0B1-43AB-4DF3-BFE6-5BEEF88EE03E}" sibTransId="{880C91B3-D6BA-414B-AF81-42112C2975F9}"/>
    <dgm:cxn modelId="{E2044077-2D5E-4B97-B9D0-686CF3E7FA09}" type="presOf" srcId="{F3EDBFDF-E4A8-41AA-934B-6073B60D2B80}" destId="{72DAD40D-807F-456D-8753-5FD37117F327}" srcOrd="0" destOrd="0" presId="urn:microsoft.com/office/officeart/2008/layout/SquareAccentList"/>
    <dgm:cxn modelId="{D7D0F319-AF1E-4F54-8D07-D2DC297D0CF3}" type="presOf" srcId="{1C42373E-79DC-4C40-A869-67052FA725F8}" destId="{3EB78904-0775-4575-B244-5AC340290E18}" srcOrd="0" destOrd="0" presId="urn:microsoft.com/office/officeart/2008/layout/SquareAccentList"/>
    <dgm:cxn modelId="{86F89DC9-14C1-484E-853D-16E68D5AC161}" srcId="{B6CCF20B-C59F-48C3-90B5-6B182EA74B75}" destId="{1C42373E-79DC-4C40-A869-67052FA725F8}" srcOrd="1" destOrd="0" parTransId="{CE8F4F0B-E7A1-4B09-9EC9-E46596EC5C9A}" sibTransId="{9104EA4F-1837-494D-BC57-9BCEFA07B31D}"/>
    <dgm:cxn modelId="{66899F81-425C-4C7A-8533-AD7C6C258A3C}" srcId="{B6CCF20B-C59F-48C3-90B5-6B182EA74B75}" destId="{37A6D28E-092B-4486-960D-AE0C20437172}" srcOrd="0" destOrd="0" parTransId="{27D615BC-79B3-4A95-8B79-A5F8CFCB39AF}" sibTransId="{910D827A-C89B-4B1C-B414-A306CBC6E4E8}"/>
    <dgm:cxn modelId="{365E82F0-F2D3-4B4F-8314-962161F33FAB}" srcId="{F3EDBFDF-E4A8-41AA-934B-6073B60D2B80}" destId="{AECB5A5B-A9BF-4512-949F-A91A44BFB5EE}" srcOrd="1" destOrd="0" parTransId="{372CDC7C-C666-4A48-80EC-7895813C7236}" sibTransId="{05B21A9A-9E73-4472-84C1-2EFF563FA9A3}"/>
    <dgm:cxn modelId="{9973EF3A-93E0-4B33-93F0-88D4801ED5C6}" type="presOf" srcId="{80ABF64A-9CA9-4BA7-B709-9CDEBDAC49F1}" destId="{626B6C11-92EF-48FB-8CF0-720264179098}" srcOrd="0" destOrd="1" presId="urn:microsoft.com/office/officeart/2008/layout/SquareAccentList"/>
    <dgm:cxn modelId="{701CC1BB-103D-47D2-AC27-445DE20B2BE2}" srcId="{FE21973F-DCEE-4EB9-9533-259C183FA602}" destId="{060894B9-8B21-4569-A315-69D5345C7493}" srcOrd="1" destOrd="0" parTransId="{B16E0D38-0704-4571-A218-801B6B37F67F}" sibTransId="{3F73472C-B017-4F4A-9CD3-7FAE1402C6B3}"/>
    <dgm:cxn modelId="{BE91D63F-B346-46E1-B5FF-F2D7B7E2030B}" type="presOf" srcId="{E36897C7-4087-4018-BE91-76D9F773E897}" destId="{0B5B9407-E8C5-494C-8DBF-C1AFBD2734C5}" srcOrd="0" destOrd="0" presId="urn:microsoft.com/office/officeart/2008/layout/SquareAccentList"/>
    <dgm:cxn modelId="{A51EF253-00B8-4F3A-85D7-C77E98C7100B}" type="presOf" srcId="{14A69E3D-7773-47EC-8A80-B2090AE2D4D4}" destId="{626B6C11-92EF-48FB-8CF0-720264179098}" srcOrd="0" destOrd="3" presId="urn:microsoft.com/office/officeart/2008/layout/SquareAccentList"/>
    <dgm:cxn modelId="{57CB9CA6-002A-47EA-BB06-391BA1206E91}" type="presOf" srcId="{A59EE64D-955F-43DB-8226-6D67695E81AA}" destId="{626B6C11-92EF-48FB-8CF0-720264179098}" srcOrd="0" destOrd="2" presId="urn:microsoft.com/office/officeart/2008/layout/SquareAccentList"/>
    <dgm:cxn modelId="{25873685-E0FA-4ECC-B609-5752819CF53B}" type="presOf" srcId="{FE21973F-DCEE-4EB9-9533-259C183FA602}" destId="{63CC00C5-8911-4074-856C-FEFD1CDEF6B6}" srcOrd="0" destOrd="0" presId="urn:microsoft.com/office/officeart/2008/layout/SquareAccentList"/>
    <dgm:cxn modelId="{4D08C090-568A-47E7-BBB5-AE18F1ED26E9}" srcId="{ED5DE1B4-DADE-4AC8-A58F-3BD5ED17ED4E}" destId="{FE21973F-DCEE-4EB9-9533-259C183FA602}" srcOrd="0" destOrd="0" parTransId="{BDF599EA-FB16-4EF2-BA85-FE76DDB72572}" sibTransId="{67C06B8D-D86B-4845-B4D8-DFB7C26E8A9F}"/>
    <dgm:cxn modelId="{0BF9313A-2385-46CD-AA0C-F58779621B17}" type="presOf" srcId="{AECB5A5B-A9BF-4512-949F-A91A44BFB5EE}" destId="{9D3285CA-3E09-422F-8C7C-5BA12A0C51B9}" srcOrd="0" destOrd="0" presId="urn:microsoft.com/office/officeart/2008/layout/SquareAccentList"/>
    <dgm:cxn modelId="{CC32674A-7D90-424F-99B3-5CB487A50BA5}" srcId="{10E1E11F-86A1-49C6-AA21-6C0DF0ADD95F}" destId="{BDA0544C-2412-49B7-8C43-11AC2D4F96E4}" srcOrd="2" destOrd="0" parTransId="{053738FB-EBF2-4EBA-BECF-35DC3623B89E}" sibTransId="{AC3F7F42-BD47-4443-9200-3FC5E9197ED9}"/>
    <dgm:cxn modelId="{7C2BF3DC-61BE-409E-9C24-F625E1ADD2D3}" srcId="{FE21973F-DCEE-4EB9-9533-259C183FA602}" destId="{10E1E11F-86A1-49C6-AA21-6C0DF0ADD95F}" srcOrd="2" destOrd="0" parTransId="{5D3DAB62-9D77-41CB-8382-927F27E3943C}" sibTransId="{AE0A4A70-8DDB-45F4-A08A-56C6F8CA2025}"/>
    <dgm:cxn modelId="{A7ED0D96-8F5C-476B-A976-717768D77D33}" srcId="{E11C238B-C02F-4CCF-B661-58E2672FDD4A}" destId="{A59EE64D-955F-43DB-8226-6D67695E81AA}" srcOrd="1" destOrd="0" parTransId="{A5A84AA0-429B-4072-A6E9-2009B0A7FC96}" sibTransId="{2D5674FB-92A2-48E0-8BD7-4B0507F5DE5A}"/>
    <dgm:cxn modelId="{CBBF33DB-106F-4D9A-ACC0-5BA7E33F77DC}" type="presOf" srcId="{ED5DE1B4-DADE-4AC8-A58F-3BD5ED17ED4E}" destId="{EE65388C-4DA3-47B7-9D71-F05BE525254F}" srcOrd="0" destOrd="0" presId="urn:microsoft.com/office/officeart/2008/layout/SquareAccentList"/>
    <dgm:cxn modelId="{0DBC8BE1-BFF8-4FCC-A565-8EC773F684CB}" srcId="{10E1E11F-86A1-49C6-AA21-6C0DF0ADD95F}" destId="{3F626B4A-AA92-43B2-B8A5-203FFB4FB306}" srcOrd="0" destOrd="0" parTransId="{B9829046-7E81-4BD8-A50E-9087AEE2535F}" sibTransId="{E1AF12D5-07EA-4827-8432-C99011691EE5}"/>
    <dgm:cxn modelId="{6BF560AF-B7A7-4DC6-81EC-5B8DBED05856}" type="presOf" srcId="{D019B737-D68F-4E50-AC14-C374E4C5498A}" destId="{CABF40FE-203E-43EB-822B-CF43FF3929F2}" srcOrd="0" destOrd="0" presId="urn:microsoft.com/office/officeart/2008/layout/SquareAccentList"/>
    <dgm:cxn modelId="{57D6DBB1-BBA8-45A5-86B2-0B2F00431DA9}" srcId="{E11C238B-C02F-4CCF-B661-58E2672FDD4A}" destId="{76A413E3-4D49-44AE-BF21-E5C69DD101C1}" srcOrd="3" destOrd="0" parTransId="{631228EA-19E0-4A6C-8996-7ADED20B4EE7}" sibTransId="{AA990F45-C4EA-4E30-B98A-B19EFF21FC40}"/>
    <dgm:cxn modelId="{A42A8CAA-5F09-483A-96DF-117879EAC1AA}" srcId="{FE21973F-DCEE-4EB9-9533-259C183FA602}" destId="{E36897C7-4087-4018-BE91-76D9F773E897}" srcOrd="0" destOrd="0" parTransId="{1BC9D922-B06A-4CB3-A76A-E97C9F57A63B}" sibTransId="{9AE6A3F9-9285-4F55-88D6-A95337803E60}"/>
    <dgm:cxn modelId="{F40ABD06-7796-417F-926F-9A753B7E634B}" type="presOf" srcId="{B6CCF20B-C59F-48C3-90B5-6B182EA74B75}" destId="{3D48BB1C-8398-4EE3-A16B-F144264EA8BA}" srcOrd="0" destOrd="0" presId="urn:microsoft.com/office/officeart/2008/layout/SquareAccentList"/>
    <dgm:cxn modelId="{40F6096F-063F-47DF-A53E-A6C7D2724CFA}" type="presOf" srcId="{FBF460B8-26E1-45B9-8734-6169983730EF}" destId="{144BA4EB-1E49-4ADA-B99D-5C131874FD2F}" srcOrd="0" destOrd="0" presId="urn:microsoft.com/office/officeart/2008/layout/SquareAccentList"/>
    <dgm:cxn modelId="{7C264E9A-EB54-46B4-8CD6-9D7A77DC12C0}" type="presOf" srcId="{BDA0544C-2412-49B7-8C43-11AC2D4F96E4}" destId="{8A1782D7-9FDD-452C-B109-18AC54131191}" srcOrd="0" destOrd="3" presId="urn:microsoft.com/office/officeart/2008/layout/SquareAccentList"/>
    <dgm:cxn modelId="{B7EBAE58-7377-4AC0-A176-A40C8E8BB6C8}" type="presOf" srcId="{76A413E3-4D49-44AE-BF21-E5C69DD101C1}" destId="{626B6C11-92EF-48FB-8CF0-720264179098}" srcOrd="0" destOrd="4" presId="urn:microsoft.com/office/officeart/2008/layout/SquareAccentList"/>
    <dgm:cxn modelId="{F5429A91-EEF2-4E08-80FD-786177C366F8}" srcId="{ED5DE1B4-DADE-4AC8-A58F-3BD5ED17ED4E}" destId="{B6CCF20B-C59F-48C3-90B5-6B182EA74B75}" srcOrd="1" destOrd="0" parTransId="{94D61231-A7CF-4C32-A3BE-245B1B849F69}" sibTransId="{A36802AD-A39A-4589-9238-83E94CB9DEEB}"/>
    <dgm:cxn modelId="{6D3FE374-B90D-4FDF-B8AC-252A96F1A6B0}" type="presOf" srcId="{E11C238B-C02F-4CCF-B661-58E2672FDD4A}" destId="{626B6C11-92EF-48FB-8CF0-720264179098}" srcOrd="0" destOrd="0" presId="urn:microsoft.com/office/officeart/2008/layout/SquareAccentList"/>
    <dgm:cxn modelId="{73F0ECE0-9F3C-4870-AA8B-82FA0DD031AB}" srcId="{B6CCF20B-C59F-48C3-90B5-6B182EA74B75}" destId="{E11C238B-C02F-4CCF-B661-58E2672FDD4A}" srcOrd="2" destOrd="0" parTransId="{53F62E40-F553-47F1-B167-9BC900FC0684}" sibTransId="{054B4AFA-98D6-444A-A12B-6B5C59C1AE8B}"/>
    <dgm:cxn modelId="{BFA02A5E-9EE0-4515-BD58-78DA1C868014}" srcId="{F3EDBFDF-E4A8-41AA-934B-6073B60D2B80}" destId="{1BAE9088-E932-4280-A649-6386DFC608EC}" srcOrd="0" destOrd="0" parTransId="{7C04BE7D-7420-4C04-8ADC-C8709C51C052}" sibTransId="{5BFC571C-7CC6-4A4E-AC36-09C7BF8C7910}"/>
    <dgm:cxn modelId="{0A28C9EE-6E9C-41F6-A53F-24B1349FFBD1}" type="presOf" srcId="{E61E0B3C-B901-42A4-9084-16E70A893D09}" destId="{8A1782D7-9FDD-452C-B109-18AC54131191}" srcOrd="0" destOrd="2" presId="urn:microsoft.com/office/officeart/2008/layout/SquareAccentList"/>
    <dgm:cxn modelId="{039A90DF-029F-485B-AE9A-79CC4129A26E}" srcId="{ED5DE1B4-DADE-4AC8-A58F-3BD5ED17ED4E}" destId="{F3EDBFDF-E4A8-41AA-934B-6073B60D2B80}" srcOrd="2" destOrd="0" parTransId="{BB45B2F6-1D6D-4F63-8A5A-95BD76D7C939}" sibTransId="{BAABAC50-B543-4005-B07D-F0D8844B41CF}"/>
    <dgm:cxn modelId="{582E6BE5-0D03-49B3-AAE9-E8C414BCC582}" type="presOf" srcId="{1103563C-76A9-42EC-B9F4-93061FA443E8}" destId="{9D3285CA-3E09-422F-8C7C-5BA12A0C51B9}" srcOrd="0" destOrd="1" presId="urn:microsoft.com/office/officeart/2008/layout/SquareAccentList"/>
    <dgm:cxn modelId="{9A4A8796-F7B2-42A0-997F-0D1871143312}" srcId="{F3EDBFDF-E4A8-41AA-934B-6073B60D2B80}" destId="{D019B737-D68F-4E50-AC14-C374E4C5498A}" srcOrd="2" destOrd="0" parTransId="{69D14D93-3DC1-46A2-B822-4726A9A99E0C}" sibTransId="{C6367CEF-9B16-45AD-91F1-8305DCB74C7A}"/>
    <dgm:cxn modelId="{45AF962A-C694-44AB-B7F8-A9283B51352D}" type="presOf" srcId="{1BAE9088-E932-4280-A649-6386DFC608EC}" destId="{0F1E3BEA-802B-4A99-B71D-03E650227FB9}" srcOrd="0" destOrd="0" presId="urn:microsoft.com/office/officeart/2008/layout/SquareAccentList"/>
    <dgm:cxn modelId="{7AA70032-14F6-4B27-B0D4-D2025433D39F}" type="presOf" srcId="{3F626B4A-AA92-43B2-B8A5-203FFB4FB306}" destId="{8A1782D7-9FDD-452C-B109-18AC54131191}" srcOrd="0" destOrd="1" presId="urn:microsoft.com/office/officeart/2008/layout/SquareAccentList"/>
    <dgm:cxn modelId="{9EB0FEAB-D872-4073-A682-4CD86635DFD7}" srcId="{E11C238B-C02F-4CCF-B661-58E2672FDD4A}" destId="{80ABF64A-9CA9-4BA7-B709-9CDEBDAC49F1}" srcOrd="0" destOrd="0" parTransId="{853645F1-F782-4E73-A9AC-18929621835E}" sibTransId="{CF018077-A6CC-4E81-93D7-DD9433C654EA}"/>
    <dgm:cxn modelId="{C609B503-E382-4585-866B-9FA3205DE3C7}" type="presOf" srcId="{060894B9-8B21-4569-A315-69D5345C7493}" destId="{E2A68995-F65D-4067-A099-B97D35847A84}" srcOrd="0" destOrd="0" presId="urn:microsoft.com/office/officeart/2008/layout/SquareAccentList"/>
    <dgm:cxn modelId="{D357C034-C8A8-4224-BD40-C58B282AC8E9}" srcId="{E11C238B-C02F-4CCF-B661-58E2672FDD4A}" destId="{14A69E3D-7773-47EC-8A80-B2090AE2D4D4}" srcOrd="2" destOrd="0" parTransId="{42B1DF1A-CFD4-49DA-8E7A-D6D7B7257023}" sibTransId="{453A9D82-4E74-4935-B15D-F790909D9194}"/>
    <dgm:cxn modelId="{B77FF5C4-174F-4825-ADF0-5C7A9970ABD4}" type="presOf" srcId="{37A6D28E-092B-4486-960D-AE0C20437172}" destId="{1BAD2149-FA1F-4F64-AB74-F17883EA77B4}" srcOrd="0" destOrd="0" presId="urn:microsoft.com/office/officeart/2008/layout/SquareAccentList"/>
    <dgm:cxn modelId="{CF2CF6CD-C72B-4685-988B-EE366A6FFC43}" type="presOf" srcId="{10E1E11F-86A1-49C6-AA21-6C0DF0ADD95F}" destId="{8A1782D7-9FDD-452C-B109-18AC54131191}" srcOrd="0" destOrd="0" presId="urn:microsoft.com/office/officeart/2008/layout/SquareAccentList"/>
    <dgm:cxn modelId="{AD88C4A3-AC35-4FFE-AB58-5A44EFFEEF6B}" type="presParOf" srcId="{EE65388C-4DA3-47B7-9D71-F05BE525254F}" destId="{E543967F-EA10-4F92-9105-E657E695ACA9}" srcOrd="0" destOrd="0" presId="urn:microsoft.com/office/officeart/2008/layout/SquareAccentList"/>
    <dgm:cxn modelId="{33D5C653-F50F-4C02-B787-52FFA92FAD82}" type="presParOf" srcId="{E543967F-EA10-4F92-9105-E657E695ACA9}" destId="{802C7CBB-EE86-4A3C-B8A3-47A1DB6DC66D}" srcOrd="0" destOrd="0" presId="urn:microsoft.com/office/officeart/2008/layout/SquareAccentList"/>
    <dgm:cxn modelId="{3668E4DD-698E-4348-B58C-6A29234CC16C}" type="presParOf" srcId="{802C7CBB-EE86-4A3C-B8A3-47A1DB6DC66D}" destId="{36B9C7A6-9B87-4E36-9F97-81048708F592}" srcOrd="0" destOrd="0" presId="urn:microsoft.com/office/officeart/2008/layout/SquareAccentList"/>
    <dgm:cxn modelId="{24EC1A91-5944-408E-85CA-1B450671A9EB}" type="presParOf" srcId="{802C7CBB-EE86-4A3C-B8A3-47A1DB6DC66D}" destId="{E934F193-DA08-4794-B39B-5B77F5156E74}" srcOrd="1" destOrd="0" presId="urn:microsoft.com/office/officeart/2008/layout/SquareAccentList"/>
    <dgm:cxn modelId="{1FCBE2C3-CAB5-4DDE-A92F-8F34EF94EAB7}" type="presParOf" srcId="{802C7CBB-EE86-4A3C-B8A3-47A1DB6DC66D}" destId="{63CC00C5-8911-4074-856C-FEFD1CDEF6B6}" srcOrd="2" destOrd="0" presId="urn:microsoft.com/office/officeart/2008/layout/SquareAccentList"/>
    <dgm:cxn modelId="{95EB4D80-12BF-4037-957B-DCC3B12CCF13}" type="presParOf" srcId="{E543967F-EA10-4F92-9105-E657E695ACA9}" destId="{12EDD240-87ED-44ED-9426-F8B7A81E73A8}" srcOrd="1" destOrd="0" presId="urn:microsoft.com/office/officeart/2008/layout/SquareAccentList"/>
    <dgm:cxn modelId="{255A9FA2-58E3-41D6-9426-5E251E8D96BF}" type="presParOf" srcId="{12EDD240-87ED-44ED-9426-F8B7A81E73A8}" destId="{00C54986-0B70-4CBE-B717-C0675CC86ECF}" srcOrd="0" destOrd="0" presId="urn:microsoft.com/office/officeart/2008/layout/SquareAccentList"/>
    <dgm:cxn modelId="{C7B7A421-6DA9-4B07-B32F-9C85CBD8E17A}" type="presParOf" srcId="{00C54986-0B70-4CBE-B717-C0675CC86ECF}" destId="{F8837D26-74E1-4512-9A2D-9CD17299F21A}" srcOrd="0" destOrd="0" presId="urn:microsoft.com/office/officeart/2008/layout/SquareAccentList"/>
    <dgm:cxn modelId="{E3F17DD0-2900-406E-BEF7-F0EA18ED9498}" type="presParOf" srcId="{00C54986-0B70-4CBE-B717-C0675CC86ECF}" destId="{0B5B9407-E8C5-494C-8DBF-C1AFBD2734C5}" srcOrd="1" destOrd="0" presId="urn:microsoft.com/office/officeart/2008/layout/SquareAccentList"/>
    <dgm:cxn modelId="{C22DFCDC-5335-44C1-AB5B-001FB11B0879}" type="presParOf" srcId="{12EDD240-87ED-44ED-9426-F8B7A81E73A8}" destId="{30B0051A-2B65-42B1-93A2-429B446A44CD}" srcOrd="1" destOrd="0" presId="urn:microsoft.com/office/officeart/2008/layout/SquareAccentList"/>
    <dgm:cxn modelId="{5C7093D7-D29E-4BB0-AC4C-2BF42E637CC4}" type="presParOf" srcId="{30B0051A-2B65-42B1-93A2-429B446A44CD}" destId="{F4DF6CBC-583E-41ED-8855-080BA2F09D3F}" srcOrd="0" destOrd="0" presId="urn:microsoft.com/office/officeart/2008/layout/SquareAccentList"/>
    <dgm:cxn modelId="{C0C9AD88-A32E-4C11-A832-592CB1FC825A}" type="presParOf" srcId="{30B0051A-2B65-42B1-93A2-429B446A44CD}" destId="{E2A68995-F65D-4067-A099-B97D35847A84}" srcOrd="1" destOrd="0" presId="urn:microsoft.com/office/officeart/2008/layout/SquareAccentList"/>
    <dgm:cxn modelId="{7ADB4C92-0B8B-4058-BB8F-3A0F8D36ADA0}" type="presParOf" srcId="{12EDD240-87ED-44ED-9426-F8B7A81E73A8}" destId="{1AD8FE2A-4679-4269-96F5-DE83CCD235BD}" srcOrd="2" destOrd="0" presId="urn:microsoft.com/office/officeart/2008/layout/SquareAccentList"/>
    <dgm:cxn modelId="{5FE5B4C4-6BDC-4E95-8D17-38BA46AC10CA}" type="presParOf" srcId="{1AD8FE2A-4679-4269-96F5-DE83CCD235BD}" destId="{41910C43-250C-49BF-9E7E-B1494E430A37}" srcOrd="0" destOrd="0" presId="urn:microsoft.com/office/officeart/2008/layout/SquareAccentList"/>
    <dgm:cxn modelId="{43614E62-0926-404A-B9C3-D32FAC3220F0}" type="presParOf" srcId="{1AD8FE2A-4679-4269-96F5-DE83CCD235BD}" destId="{8A1782D7-9FDD-452C-B109-18AC54131191}" srcOrd="1" destOrd="0" presId="urn:microsoft.com/office/officeart/2008/layout/SquareAccentList"/>
    <dgm:cxn modelId="{19BAFD43-253C-4DB9-AF1F-8467EF6189E7}" type="presParOf" srcId="{12EDD240-87ED-44ED-9426-F8B7A81E73A8}" destId="{81609699-74FB-4C46-AA3E-A97E9FE08EF9}" srcOrd="3" destOrd="0" presId="urn:microsoft.com/office/officeart/2008/layout/SquareAccentList"/>
    <dgm:cxn modelId="{E727EE4F-83AD-4D77-B717-019D84186621}" type="presParOf" srcId="{81609699-74FB-4C46-AA3E-A97E9FE08EF9}" destId="{9290D602-5A5C-4558-8BF3-FDD2C78B8F84}" srcOrd="0" destOrd="0" presId="urn:microsoft.com/office/officeart/2008/layout/SquareAccentList"/>
    <dgm:cxn modelId="{7AFDD9EC-6F5D-46D2-BB52-F82BA5F46895}" type="presParOf" srcId="{81609699-74FB-4C46-AA3E-A97E9FE08EF9}" destId="{144BA4EB-1E49-4ADA-B99D-5C131874FD2F}" srcOrd="1" destOrd="0" presId="urn:microsoft.com/office/officeart/2008/layout/SquareAccentList"/>
    <dgm:cxn modelId="{E2350A6D-C4C0-45CC-A4D3-BEAF5821B26B}" type="presParOf" srcId="{EE65388C-4DA3-47B7-9D71-F05BE525254F}" destId="{2F6E5145-6F55-48F1-91B9-1EC20A7D1A1C}" srcOrd="1" destOrd="0" presId="urn:microsoft.com/office/officeart/2008/layout/SquareAccentList"/>
    <dgm:cxn modelId="{66404577-5ADB-4BB8-8C15-138B301AD929}" type="presParOf" srcId="{2F6E5145-6F55-48F1-91B9-1EC20A7D1A1C}" destId="{8C28BB41-7AE4-4ECC-BC5D-ACD3A1DC83E5}" srcOrd="0" destOrd="0" presId="urn:microsoft.com/office/officeart/2008/layout/SquareAccentList"/>
    <dgm:cxn modelId="{53A348C8-3560-4887-B7FD-8A08FDF4C55A}" type="presParOf" srcId="{8C28BB41-7AE4-4ECC-BC5D-ACD3A1DC83E5}" destId="{86C80E7C-6ED7-4607-ACB0-077484EBA507}" srcOrd="0" destOrd="0" presId="urn:microsoft.com/office/officeart/2008/layout/SquareAccentList"/>
    <dgm:cxn modelId="{DE54A456-C404-457E-AB4E-543E1E7B226D}" type="presParOf" srcId="{8C28BB41-7AE4-4ECC-BC5D-ACD3A1DC83E5}" destId="{E8590467-EC61-4C53-992B-B638D69ABE5F}" srcOrd="1" destOrd="0" presId="urn:microsoft.com/office/officeart/2008/layout/SquareAccentList"/>
    <dgm:cxn modelId="{E582B090-C7E5-437B-85C7-BBCCD7EEF066}" type="presParOf" srcId="{8C28BB41-7AE4-4ECC-BC5D-ACD3A1DC83E5}" destId="{3D48BB1C-8398-4EE3-A16B-F144264EA8BA}" srcOrd="2" destOrd="0" presId="urn:microsoft.com/office/officeart/2008/layout/SquareAccentList"/>
    <dgm:cxn modelId="{B025D7D5-5EE1-464D-9AA5-79FBE23A4DF7}" type="presParOf" srcId="{2F6E5145-6F55-48F1-91B9-1EC20A7D1A1C}" destId="{5B5BCBF3-DCB4-4C09-B61E-3C5EF95D2621}" srcOrd="1" destOrd="0" presId="urn:microsoft.com/office/officeart/2008/layout/SquareAccentList"/>
    <dgm:cxn modelId="{9E1A3D55-A88A-4D85-A735-28BA2B9C9B29}" type="presParOf" srcId="{5B5BCBF3-DCB4-4C09-B61E-3C5EF95D2621}" destId="{7BB8764C-BAD6-4F9D-8FFD-AD236D066016}" srcOrd="0" destOrd="0" presId="urn:microsoft.com/office/officeart/2008/layout/SquareAccentList"/>
    <dgm:cxn modelId="{029B9783-7C2E-49E7-81FC-C34EFCE4E246}" type="presParOf" srcId="{7BB8764C-BAD6-4F9D-8FFD-AD236D066016}" destId="{3238DC7B-B68D-48A6-9C02-9499FFD94073}" srcOrd="0" destOrd="0" presId="urn:microsoft.com/office/officeart/2008/layout/SquareAccentList"/>
    <dgm:cxn modelId="{C36881BD-0366-4C38-AA9F-9C73C4F499C2}" type="presParOf" srcId="{7BB8764C-BAD6-4F9D-8FFD-AD236D066016}" destId="{1BAD2149-FA1F-4F64-AB74-F17883EA77B4}" srcOrd="1" destOrd="0" presId="urn:microsoft.com/office/officeart/2008/layout/SquareAccentList"/>
    <dgm:cxn modelId="{84B73C62-08D0-4ACF-BB2B-B199BB3490DF}" type="presParOf" srcId="{5B5BCBF3-DCB4-4C09-B61E-3C5EF95D2621}" destId="{0697CA81-FC4C-4F02-85C6-B0AC1691AF8D}" srcOrd="1" destOrd="0" presId="urn:microsoft.com/office/officeart/2008/layout/SquareAccentList"/>
    <dgm:cxn modelId="{F067F8A9-2766-4AD7-8065-11CC2EA48A2E}" type="presParOf" srcId="{0697CA81-FC4C-4F02-85C6-B0AC1691AF8D}" destId="{C4AC93DF-1924-4CF1-8FAA-04F9A4A04BC1}" srcOrd="0" destOrd="0" presId="urn:microsoft.com/office/officeart/2008/layout/SquareAccentList"/>
    <dgm:cxn modelId="{7FAFF7C9-7914-4E3C-9D54-63025B9888CB}" type="presParOf" srcId="{0697CA81-FC4C-4F02-85C6-B0AC1691AF8D}" destId="{3EB78904-0775-4575-B244-5AC340290E18}" srcOrd="1" destOrd="0" presId="urn:microsoft.com/office/officeart/2008/layout/SquareAccentList"/>
    <dgm:cxn modelId="{AD8D5233-69A4-48DF-AC8A-91FFACAEBBF7}" type="presParOf" srcId="{5B5BCBF3-DCB4-4C09-B61E-3C5EF95D2621}" destId="{548A94C7-5696-4D89-BF23-591B2779AF30}" srcOrd="2" destOrd="0" presId="urn:microsoft.com/office/officeart/2008/layout/SquareAccentList"/>
    <dgm:cxn modelId="{282FB4A1-A9B1-4B16-95DD-B1B9612E0502}" type="presParOf" srcId="{548A94C7-5696-4D89-BF23-591B2779AF30}" destId="{B36D8522-3285-4146-9D5A-701ECD913762}" srcOrd="0" destOrd="0" presId="urn:microsoft.com/office/officeart/2008/layout/SquareAccentList"/>
    <dgm:cxn modelId="{412EFD24-703E-45A6-BAC9-8113B06AA22B}" type="presParOf" srcId="{548A94C7-5696-4D89-BF23-591B2779AF30}" destId="{626B6C11-92EF-48FB-8CF0-720264179098}" srcOrd="1" destOrd="0" presId="urn:microsoft.com/office/officeart/2008/layout/SquareAccentList"/>
    <dgm:cxn modelId="{151BC8E1-6D04-4EEA-BC21-327F956D659E}" type="presParOf" srcId="{EE65388C-4DA3-47B7-9D71-F05BE525254F}" destId="{D8C806F0-ABF0-45B5-A985-8788A63C3FF6}" srcOrd="2" destOrd="0" presId="urn:microsoft.com/office/officeart/2008/layout/SquareAccentList"/>
    <dgm:cxn modelId="{AD18EA07-E803-4240-9CAB-48CEA043C95F}" type="presParOf" srcId="{D8C806F0-ABF0-45B5-A985-8788A63C3FF6}" destId="{480A3117-CA04-44E3-917C-6ED7FE7654DA}" srcOrd="0" destOrd="0" presId="urn:microsoft.com/office/officeart/2008/layout/SquareAccentList"/>
    <dgm:cxn modelId="{A788C490-1B64-453A-A040-6D89CD2E4672}" type="presParOf" srcId="{480A3117-CA04-44E3-917C-6ED7FE7654DA}" destId="{E692CDC4-D717-4F7A-97BF-E02588499DAA}" srcOrd="0" destOrd="0" presId="urn:microsoft.com/office/officeart/2008/layout/SquareAccentList"/>
    <dgm:cxn modelId="{06897006-1344-47B6-BB4C-2A57B91EE643}" type="presParOf" srcId="{480A3117-CA04-44E3-917C-6ED7FE7654DA}" destId="{5D379759-7238-4A06-A9AA-8B4F781DCC53}" srcOrd="1" destOrd="0" presId="urn:microsoft.com/office/officeart/2008/layout/SquareAccentList"/>
    <dgm:cxn modelId="{94E5D7A6-5DF7-4FEF-A92C-C884059C59E8}" type="presParOf" srcId="{480A3117-CA04-44E3-917C-6ED7FE7654DA}" destId="{72DAD40D-807F-456D-8753-5FD37117F327}" srcOrd="2" destOrd="0" presId="urn:microsoft.com/office/officeart/2008/layout/SquareAccentList"/>
    <dgm:cxn modelId="{9A890CEB-38FA-4B75-A197-885BEEF6AF2E}" type="presParOf" srcId="{D8C806F0-ABF0-45B5-A985-8788A63C3FF6}" destId="{8F8CC42C-DD1C-4B4D-A0B6-1F6F43285F94}" srcOrd="1" destOrd="0" presId="urn:microsoft.com/office/officeart/2008/layout/SquareAccentList"/>
    <dgm:cxn modelId="{9B70E561-CC06-47F5-8DD0-C8AD3F9D7274}" type="presParOf" srcId="{8F8CC42C-DD1C-4B4D-A0B6-1F6F43285F94}" destId="{D5644504-0A14-4B09-B2BD-789652435CA5}" srcOrd="0" destOrd="0" presId="urn:microsoft.com/office/officeart/2008/layout/SquareAccentList"/>
    <dgm:cxn modelId="{071D576B-CF55-4744-ABD8-012E35EF6A85}" type="presParOf" srcId="{D5644504-0A14-4B09-B2BD-789652435CA5}" destId="{9AA645D0-960E-440E-B5DB-15532F8A4B98}" srcOrd="0" destOrd="0" presId="urn:microsoft.com/office/officeart/2008/layout/SquareAccentList"/>
    <dgm:cxn modelId="{291126CA-BCA5-45F1-AC59-AF6E1FD6F0DA}" type="presParOf" srcId="{D5644504-0A14-4B09-B2BD-789652435CA5}" destId="{0F1E3BEA-802B-4A99-B71D-03E650227FB9}" srcOrd="1" destOrd="0" presId="urn:microsoft.com/office/officeart/2008/layout/SquareAccentList"/>
    <dgm:cxn modelId="{2422BFC7-A484-4058-9049-F5D15CB072D4}" type="presParOf" srcId="{8F8CC42C-DD1C-4B4D-A0B6-1F6F43285F94}" destId="{0A4F0CA9-5C6D-46EE-8C6B-DABBCBF51D9A}" srcOrd="1" destOrd="0" presId="urn:microsoft.com/office/officeart/2008/layout/SquareAccentList"/>
    <dgm:cxn modelId="{9A4178F0-83FB-4550-B2B6-2E4B2F10B4F0}" type="presParOf" srcId="{0A4F0CA9-5C6D-46EE-8C6B-DABBCBF51D9A}" destId="{1EECD2FF-D387-40DF-A89B-452FBED78644}" srcOrd="0" destOrd="0" presId="urn:microsoft.com/office/officeart/2008/layout/SquareAccentList"/>
    <dgm:cxn modelId="{DF71E6E0-3528-499E-B2F2-40CBDCEFEC66}" type="presParOf" srcId="{0A4F0CA9-5C6D-46EE-8C6B-DABBCBF51D9A}" destId="{9D3285CA-3E09-422F-8C7C-5BA12A0C51B9}" srcOrd="1" destOrd="0" presId="urn:microsoft.com/office/officeart/2008/layout/SquareAccentList"/>
    <dgm:cxn modelId="{62DA550C-3C6E-44B0-93E5-13B5BCB1182F}" type="presParOf" srcId="{8F8CC42C-DD1C-4B4D-A0B6-1F6F43285F94}" destId="{F307B572-AF01-4611-AD08-88372F81FC6B}" srcOrd="2" destOrd="0" presId="urn:microsoft.com/office/officeart/2008/layout/SquareAccentList"/>
    <dgm:cxn modelId="{4F119729-2148-432D-A44C-53ACB2EDA3F5}" type="presParOf" srcId="{F307B572-AF01-4611-AD08-88372F81FC6B}" destId="{FC90EF41-256F-44BA-B6B8-16B4A9A33E21}" srcOrd="0" destOrd="0" presId="urn:microsoft.com/office/officeart/2008/layout/SquareAccentList"/>
    <dgm:cxn modelId="{ACDE5519-7D93-4391-AC80-5B70E8AB8F2C}" type="presParOf" srcId="{F307B572-AF01-4611-AD08-88372F81FC6B}" destId="{CABF40FE-203E-43EB-822B-CF43FF3929F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A0D0A-7D77-4FFA-8F6B-5082225E3AC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E7C19C-2043-4298-ABBB-20330F67D38E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• Edad media:</a:t>
          </a:r>
          <a:endParaRPr lang="es-ES" b="1" dirty="0">
            <a:solidFill>
              <a:schemeClr val="bg1"/>
            </a:solidFill>
          </a:endParaRPr>
        </a:p>
      </dgm:t>
    </dgm:pt>
    <dgm:pt modelId="{0643CC0B-3DCF-4172-903C-C6570DAF41CA}" type="parTrans" cxnId="{469C2FCF-EDFB-4C03-BC95-03DFB3A60AC4}">
      <dgm:prSet/>
      <dgm:spPr/>
      <dgm:t>
        <a:bodyPr/>
        <a:lstStyle/>
        <a:p>
          <a:endParaRPr lang="es-ES"/>
        </a:p>
      </dgm:t>
    </dgm:pt>
    <dgm:pt modelId="{D2D78A60-8086-4F1C-9F55-9814A8B53EF1}" type="sibTrans" cxnId="{469C2FCF-EDFB-4C03-BC95-03DFB3A60A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S"/>
        </a:p>
      </dgm:t>
    </dgm:pt>
    <dgm:pt modelId="{CB5DD7CE-1276-419C-9F6B-FB2E96330BD9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Vidal de </a:t>
          </a:r>
          <a:r>
            <a:rPr lang="es-ES" b="1" dirty="0" err="1" smtClean="0">
              <a:solidFill>
                <a:schemeClr val="bg1"/>
              </a:solidFill>
            </a:rPr>
            <a:t>Canellas</a:t>
          </a:r>
          <a:endParaRPr lang="es-ES" b="1" dirty="0">
            <a:solidFill>
              <a:schemeClr val="bg1"/>
            </a:solidFill>
          </a:endParaRPr>
        </a:p>
      </dgm:t>
    </dgm:pt>
    <dgm:pt modelId="{1770C8FF-14DE-4861-A3AB-93E6FC2F21F7}" type="parTrans" cxnId="{C0EE9397-5DF7-4C9B-BBFB-448CFEDD3E7D}">
      <dgm:prSet/>
      <dgm:spPr/>
      <dgm:t>
        <a:bodyPr/>
        <a:lstStyle/>
        <a:p>
          <a:endParaRPr lang="es-ES"/>
        </a:p>
      </dgm:t>
    </dgm:pt>
    <dgm:pt modelId="{B366A0CC-84EE-4843-8AD9-A33104AAF02C}" type="sibTrans" cxnId="{C0EE9397-5DF7-4C9B-BBFB-448CFEDD3E7D}">
      <dgm:prSet/>
      <dgm:spPr/>
      <dgm:t>
        <a:bodyPr/>
        <a:lstStyle/>
        <a:p>
          <a:endParaRPr lang="es-ES"/>
        </a:p>
      </dgm:t>
    </dgm:pt>
    <dgm:pt modelId="{971D337C-3250-490E-8625-A2633349FE3A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Otros:</a:t>
          </a:r>
          <a:endParaRPr lang="es-ES" b="1" dirty="0">
            <a:solidFill>
              <a:schemeClr val="bg1"/>
            </a:solidFill>
          </a:endParaRPr>
        </a:p>
      </dgm:t>
    </dgm:pt>
    <dgm:pt modelId="{B85ED755-0375-4C83-930E-D91CFD2F1A50}" type="parTrans" cxnId="{AE111E82-2BB6-4C7F-A0BA-2ED6A50CC2BA}">
      <dgm:prSet/>
      <dgm:spPr/>
      <dgm:t>
        <a:bodyPr/>
        <a:lstStyle/>
        <a:p>
          <a:endParaRPr lang="es-ES"/>
        </a:p>
      </dgm:t>
    </dgm:pt>
    <dgm:pt modelId="{9D4AAF61-8415-43A5-8FE3-1D9AAA29D993}" type="sibTrans" cxnId="{AE111E82-2BB6-4C7F-A0BA-2ED6A50CC2BA}">
      <dgm:prSet/>
      <dgm:spPr/>
      <dgm:t>
        <a:bodyPr/>
        <a:lstStyle/>
        <a:p>
          <a:endParaRPr lang="es-ES"/>
        </a:p>
      </dgm:t>
    </dgm:pt>
    <dgm:pt modelId="{F502FEC2-C01D-4456-BF6E-14AE4529387C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Martín </a:t>
          </a:r>
          <a:r>
            <a:rPr lang="es-ES" b="1" dirty="0" err="1" smtClean="0">
              <a:solidFill>
                <a:schemeClr val="bg1"/>
              </a:solidFill>
            </a:rPr>
            <a:t>Sagarra</a:t>
          </a:r>
          <a:r>
            <a:rPr lang="es-ES" b="1" dirty="0" smtClean="0">
              <a:solidFill>
                <a:schemeClr val="bg1"/>
              </a:solidFill>
            </a:rPr>
            <a:t>, </a:t>
          </a:r>
          <a:r>
            <a:rPr lang="es-ES" b="1" dirty="0" err="1" smtClean="0">
              <a:solidFill>
                <a:schemeClr val="bg1"/>
              </a:solidFill>
            </a:rPr>
            <a:t>Ayerbe</a:t>
          </a:r>
          <a:r>
            <a:rPr lang="es-ES" b="1" dirty="0" smtClean="0">
              <a:solidFill>
                <a:schemeClr val="bg1"/>
              </a:solidFill>
            </a:rPr>
            <a:t>, </a:t>
          </a:r>
          <a:r>
            <a:rPr lang="es-ES" b="1" dirty="0" err="1" smtClean="0">
              <a:solidFill>
                <a:schemeClr val="bg1"/>
              </a:solidFill>
            </a:rPr>
            <a:t>Sº</a:t>
          </a:r>
          <a:r>
            <a:rPr lang="es-ES" b="1" dirty="0" smtClean="0">
              <a:solidFill>
                <a:schemeClr val="bg1"/>
              </a:solidFill>
            </a:rPr>
            <a:t> XIII</a:t>
          </a:r>
          <a:endParaRPr lang="es-ES" b="1" dirty="0">
            <a:solidFill>
              <a:schemeClr val="bg1"/>
            </a:solidFill>
          </a:endParaRPr>
        </a:p>
      </dgm:t>
    </dgm:pt>
    <dgm:pt modelId="{5D9FFF5F-9F9E-4113-A194-7C09E14E9B3D}" type="parTrans" cxnId="{CA109ED1-2DFC-4C97-88AA-DE97134DA17A}">
      <dgm:prSet/>
      <dgm:spPr/>
      <dgm:t>
        <a:bodyPr/>
        <a:lstStyle/>
        <a:p>
          <a:endParaRPr lang="es-ES"/>
        </a:p>
      </dgm:t>
    </dgm:pt>
    <dgm:pt modelId="{074BB270-A5C1-4299-96B2-27B8407399A9}" type="sibTrans" cxnId="{CA109ED1-2DFC-4C97-88AA-DE97134DA17A}">
      <dgm:prSet/>
      <dgm:spPr/>
      <dgm:t>
        <a:bodyPr/>
        <a:lstStyle/>
        <a:p>
          <a:endParaRPr lang="es-ES"/>
        </a:p>
      </dgm:t>
    </dgm:pt>
    <dgm:pt modelId="{BE8A4296-7174-4A16-BA0D-1111F4585A7D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Martín de Pertusa: </a:t>
          </a:r>
          <a:r>
            <a:rPr lang="es-ES" b="1" dirty="0" err="1" smtClean="0">
              <a:solidFill>
                <a:schemeClr val="bg1"/>
              </a:solidFill>
            </a:rPr>
            <a:t>sº</a:t>
          </a:r>
          <a:r>
            <a:rPr lang="es-ES" b="1" dirty="0" smtClean="0">
              <a:solidFill>
                <a:schemeClr val="bg1"/>
              </a:solidFill>
            </a:rPr>
            <a:t> XV</a:t>
          </a:r>
          <a:endParaRPr lang="es-ES" b="1" dirty="0">
            <a:solidFill>
              <a:schemeClr val="bg1"/>
            </a:solidFill>
          </a:endParaRPr>
        </a:p>
      </dgm:t>
    </dgm:pt>
    <dgm:pt modelId="{ECBB58A4-1ED6-4B63-9530-D588C197CC8E}" type="parTrans" cxnId="{A449E5D7-3EFC-40CB-BF48-04A8A9B57D06}">
      <dgm:prSet/>
      <dgm:spPr/>
      <dgm:t>
        <a:bodyPr/>
        <a:lstStyle/>
        <a:p>
          <a:endParaRPr lang="es-ES"/>
        </a:p>
      </dgm:t>
    </dgm:pt>
    <dgm:pt modelId="{207BE83A-6508-41F7-AE5B-6769E8DF8A1E}" type="sibTrans" cxnId="{A449E5D7-3EFC-40CB-BF48-04A8A9B57D06}">
      <dgm:prSet/>
      <dgm:spPr/>
      <dgm:t>
        <a:bodyPr/>
        <a:lstStyle/>
        <a:p>
          <a:endParaRPr lang="es-ES"/>
        </a:p>
      </dgm:t>
    </dgm:pt>
    <dgm:pt modelId="{C88EB847-7859-4747-96BA-039283BF7444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Autores de Observancias.</a:t>
          </a:r>
          <a:endParaRPr lang="es-ES" b="1" dirty="0">
            <a:solidFill>
              <a:schemeClr val="bg1"/>
            </a:solidFill>
          </a:endParaRPr>
        </a:p>
      </dgm:t>
    </dgm:pt>
    <dgm:pt modelId="{AF51CBC9-61D3-4797-9C76-A0B8343DA1C6}" type="parTrans" cxnId="{FC92D565-CA55-4DA0-AA11-7E40EBE47BC6}">
      <dgm:prSet/>
      <dgm:spPr/>
      <dgm:t>
        <a:bodyPr/>
        <a:lstStyle/>
        <a:p>
          <a:endParaRPr lang="es-ES"/>
        </a:p>
      </dgm:t>
    </dgm:pt>
    <dgm:pt modelId="{C90259D9-60F3-4064-A56B-39BBA29D85EB}" type="sibTrans" cxnId="{FC92D565-CA55-4DA0-AA11-7E40EBE47BC6}">
      <dgm:prSet/>
      <dgm:spPr/>
      <dgm:t>
        <a:bodyPr/>
        <a:lstStyle/>
        <a:p>
          <a:endParaRPr lang="es-ES"/>
        </a:p>
      </dgm:t>
    </dgm:pt>
    <dgm:pt modelId="{FF635BDB-5460-47EB-9539-F1C1BF27167A}">
      <dgm:prSet/>
      <dgm:spPr/>
      <dgm:t>
        <a:bodyPr/>
        <a:lstStyle/>
        <a:p>
          <a:pPr rtl="0"/>
          <a:r>
            <a:rPr lang="es-ES" dirty="0" smtClean="0"/>
            <a:t>• Siglo XVI:</a:t>
          </a:r>
          <a:endParaRPr lang="es-ES" dirty="0"/>
        </a:p>
      </dgm:t>
    </dgm:pt>
    <dgm:pt modelId="{5076A2CB-49F6-4412-8F96-FE4D6C0DA69F}" type="parTrans" cxnId="{BE69C61E-CEF7-43AB-9563-8CBF9C39B053}">
      <dgm:prSet/>
      <dgm:spPr/>
      <dgm:t>
        <a:bodyPr/>
        <a:lstStyle/>
        <a:p>
          <a:endParaRPr lang="es-ES"/>
        </a:p>
      </dgm:t>
    </dgm:pt>
    <dgm:pt modelId="{A8BA36EC-8792-4685-8398-75067C827F23}" type="sibTrans" cxnId="{BE69C61E-CEF7-43AB-9563-8CBF9C39B053}">
      <dgm:prSet/>
      <dgm:spPr/>
      <dgm:t>
        <a:bodyPr/>
        <a:lstStyle/>
        <a:p>
          <a:endParaRPr lang="es-ES"/>
        </a:p>
      </dgm:t>
    </dgm:pt>
    <dgm:pt modelId="{AE068F91-F746-4B23-B724-A17487682557}">
      <dgm:prSet/>
      <dgm:spPr/>
      <dgm:t>
        <a:bodyPr/>
        <a:lstStyle/>
        <a:p>
          <a:pPr rtl="0"/>
          <a:r>
            <a:rPr lang="es-ES" smtClean="0"/>
            <a:t>Repertorios: Molino, Portolés</a:t>
          </a:r>
          <a:endParaRPr lang="es-ES"/>
        </a:p>
      </dgm:t>
    </dgm:pt>
    <dgm:pt modelId="{1B118A8C-3B35-49AF-B38F-D52161975F4C}" type="parTrans" cxnId="{1D640D5B-725A-49FE-B359-A91F568CB823}">
      <dgm:prSet/>
      <dgm:spPr/>
      <dgm:t>
        <a:bodyPr/>
        <a:lstStyle/>
        <a:p>
          <a:endParaRPr lang="es-ES"/>
        </a:p>
      </dgm:t>
    </dgm:pt>
    <dgm:pt modelId="{D8631A84-0D15-4725-A73A-9052DBF8A6A6}" type="sibTrans" cxnId="{1D640D5B-725A-49FE-B359-A91F568CB823}">
      <dgm:prSet/>
      <dgm:spPr/>
      <dgm:t>
        <a:bodyPr/>
        <a:lstStyle/>
        <a:p>
          <a:endParaRPr lang="es-ES"/>
        </a:p>
      </dgm:t>
    </dgm:pt>
    <dgm:pt modelId="{E047419F-0DF4-49EE-BF4B-7C18F431BC2E}">
      <dgm:prSet/>
      <dgm:spPr/>
      <dgm:t>
        <a:bodyPr/>
        <a:lstStyle/>
        <a:p>
          <a:pPr rtl="0"/>
          <a:r>
            <a:rPr lang="es-ES" dirty="0" smtClean="0"/>
            <a:t>Sumas: Soler, </a:t>
          </a:r>
          <a:r>
            <a:rPr lang="es-ES" dirty="0" err="1" smtClean="0"/>
            <a:t>Monsoriu</a:t>
          </a:r>
          <a:r>
            <a:rPr lang="es-ES" dirty="0" smtClean="0"/>
            <a:t>, </a:t>
          </a:r>
          <a:r>
            <a:rPr lang="es-ES" dirty="0" err="1" smtClean="0"/>
            <a:t>Bardaxí</a:t>
          </a:r>
          <a:r>
            <a:rPr lang="es-ES" dirty="0" smtClean="0"/>
            <a:t> </a:t>
          </a:r>
          <a:endParaRPr lang="es-ES" dirty="0"/>
        </a:p>
      </dgm:t>
    </dgm:pt>
    <dgm:pt modelId="{AAF88DD5-8709-49D8-8204-8F42FEAE5E80}" type="parTrans" cxnId="{D80CE18A-5EA6-4432-8F57-D637F6FE08B6}">
      <dgm:prSet/>
      <dgm:spPr/>
      <dgm:t>
        <a:bodyPr/>
        <a:lstStyle/>
        <a:p>
          <a:endParaRPr lang="es-ES"/>
        </a:p>
      </dgm:t>
    </dgm:pt>
    <dgm:pt modelId="{6580DA61-9647-4ADB-B234-B9ABDF395423}" type="sibTrans" cxnId="{D80CE18A-5EA6-4432-8F57-D637F6FE08B6}">
      <dgm:prSet/>
      <dgm:spPr/>
      <dgm:t>
        <a:bodyPr/>
        <a:lstStyle/>
        <a:p>
          <a:endParaRPr lang="es-ES"/>
        </a:p>
      </dgm:t>
    </dgm:pt>
    <dgm:pt modelId="{19CF204A-CB30-479C-9E27-5B0772F1EDD7}">
      <dgm:prSet/>
      <dgm:spPr/>
      <dgm:t>
        <a:bodyPr/>
        <a:lstStyle/>
        <a:p>
          <a:pPr rtl="0"/>
          <a:r>
            <a:rPr lang="es-ES" smtClean="0"/>
            <a:t>Práctica Porcesal: Molinos</a:t>
          </a:r>
          <a:endParaRPr lang="es-ES"/>
        </a:p>
      </dgm:t>
    </dgm:pt>
    <dgm:pt modelId="{B8FA1399-A868-4632-80FA-16DEB35ABF60}" type="parTrans" cxnId="{D9A0DC9F-BCE0-4CD7-B8F6-E0B54060C2D5}">
      <dgm:prSet/>
      <dgm:spPr/>
      <dgm:t>
        <a:bodyPr/>
        <a:lstStyle/>
        <a:p>
          <a:endParaRPr lang="es-ES"/>
        </a:p>
      </dgm:t>
    </dgm:pt>
    <dgm:pt modelId="{4AD0B838-9F82-420E-BE1D-2E257EE1DB54}" type="sibTrans" cxnId="{D9A0DC9F-BCE0-4CD7-B8F6-E0B54060C2D5}">
      <dgm:prSet/>
      <dgm:spPr/>
      <dgm:t>
        <a:bodyPr/>
        <a:lstStyle/>
        <a:p>
          <a:endParaRPr lang="es-ES"/>
        </a:p>
      </dgm:t>
    </dgm:pt>
    <dgm:pt modelId="{4F473987-1EBE-4547-9183-19D9B253E98A}">
      <dgm:prSet/>
      <dgm:spPr/>
      <dgm:t>
        <a:bodyPr/>
        <a:lstStyle/>
        <a:p>
          <a:pPr rtl="0"/>
          <a:r>
            <a:rPr lang="es-ES" smtClean="0"/>
            <a:t>Decisiones: Montaner</a:t>
          </a:r>
          <a:endParaRPr lang="es-ES"/>
        </a:p>
      </dgm:t>
    </dgm:pt>
    <dgm:pt modelId="{AFF336F5-DA8E-4135-A5C5-1A53AB78EEFD}" type="parTrans" cxnId="{46D48076-3343-476A-97A3-81FDCC51CBD3}">
      <dgm:prSet/>
      <dgm:spPr/>
      <dgm:t>
        <a:bodyPr/>
        <a:lstStyle/>
        <a:p>
          <a:endParaRPr lang="es-ES"/>
        </a:p>
      </dgm:t>
    </dgm:pt>
    <dgm:pt modelId="{099C15DC-E5A4-4E79-B43C-9EA968465BAA}" type="sibTrans" cxnId="{46D48076-3343-476A-97A3-81FDCC51CBD3}">
      <dgm:prSet/>
      <dgm:spPr/>
      <dgm:t>
        <a:bodyPr/>
        <a:lstStyle/>
        <a:p>
          <a:endParaRPr lang="es-ES"/>
        </a:p>
      </dgm:t>
    </dgm:pt>
    <dgm:pt modelId="{DA4592E4-105C-4031-9011-EF19FA3B5ACC}">
      <dgm:prSet/>
      <dgm:spPr/>
      <dgm:t>
        <a:bodyPr/>
        <a:lstStyle/>
        <a:p>
          <a:pPr rtl="0"/>
          <a:r>
            <a:rPr lang="es-ES" smtClean="0"/>
            <a:t>Monografías: Pertusa, Serveto</a:t>
          </a:r>
          <a:endParaRPr lang="es-ES"/>
        </a:p>
      </dgm:t>
    </dgm:pt>
    <dgm:pt modelId="{D58399CC-1164-4B65-8C16-B412A6A6B25E}" type="parTrans" cxnId="{8586CFE2-9E1E-4F31-BA84-8C6B956DBE5C}">
      <dgm:prSet/>
      <dgm:spPr/>
      <dgm:t>
        <a:bodyPr/>
        <a:lstStyle/>
        <a:p>
          <a:endParaRPr lang="es-ES"/>
        </a:p>
      </dgm:t>
    </dgm:pt>
    <dgm:pt modelId="{E5B46D10-10CF-48C3-AF34-FD1A8722BED8}" type="sibTrans" cxnId="{8586CFE2-9E1E-4F31-BA84-8C6B956DBE5C}">
      <dgm:prSet/>
      <dgm:spPr/>
      <dgm:t>
        <a:bodyPr/>
        <a:lstStyle/>
        <a:p>
          <a:endParaRPr lang="es-ES"/>
        </a:p>
      </dgm:t>
    </dgm:pt>
    <dgm:pt modelId="{02D7041E-1055-4B9D-8EF2-E2A88F763157}">
      <dgm:prSet/>
      <dgm:spPr/>
      <dgm:t>
        <a:bodyPr/>
        <a:lstStyle/>
        <a:p>
          <a:pPr rtl="0"/>
          <a:r>
            <a:rPr lang="es-ES" smtClean="0"/>
            <a:t>• Siglo XVII:</a:t>
          </a:r>
          <a:endParaRPr lang="es-ES"/>
        </a:p>
      </dgm:t>
    </dgm:pt>
    <dgm:pt modelId="{3210E7DF-94D8-47F8-B5EF-5905714E0B3F}" type="parTrans" cxnId="{B61550AC-2E1D-4E43-BE77-F493E6C78231}">
      <dgm:prSet/>
      <dgm:spPr/>
      <dgm:t>
        <a:bodyPr/>
        <a:lstStyle/>
        <a:p>
          <a:endParaRPr lang="es-ES"/>
        </a:p>
      </dgm:t>
    </dgm:pt>
    <dgm:pt modelId="{4179639A-4AEF-49C2-9D92-FA9A848BC6B9}" type="sibTrans" cxnId="{B61550AC-2E1D-4E43-BE77-F493E6C78231}">
      <dgm:prSet/>
      <dgm:spPr/>
      <dgm:t>
        <a:bodyPr/>
        <a:lstStyle/>
        <a:p>
          <a:endParaRPr lang="es-ES"/>
        </a:p>
      </dgm:t>
    </dgm:pt>
    <dgm:pt modelId="{56099EBF-7A5F-49A2-8B81-6F2EBAEFB34F}">
      <dgm:prSet/>
      <dgm:spPr/>
      <dgm:t>
        <a:bodyPr/>
        <a:lstStyle/>
        <a:p>
          <a:pPr rtl="0"/>
          <a:r>
            <a:rPr lang="es-ES" smtClean="0"/>
            <a:t>Dictámenes y Decisiones:</a:t>
          </a:r>
          <a:endParaRPr lang="es-ES"/>
        </a:p>
      </dgm:t>
    </dgm:pt>
    <dgm:pt modelId="{7E9EB0E6-C103-4D89-B446-F9CF8B6FA07A}" type="parTrans" cxnId="{9D9BA395-9A52-45E6-8330-8AC93A02136A}">
      <dgm:prSet/>
      <dgm:spPr/>
      <dgm:t>
        <a:bodyPr/>
        <a:lstStyle/>
        <a:p>
          <a:endParaRPr lang="es-ES"/>
        </a:p>
      </dgm:t>
    </dgm:pt>
    <dgm:pt modelId="{AD924E72-3FD7-4A50-B94D-809660D0A4FC}" type="sibTrans" cxnId="{9D9BA395-9A52-45E6-8330-8AC93A02136A}">
      <dgm:prSet/>
      <dgm:spPr/>
      <dgm:t>
        <a:bodyPr/>
        <a:lstStyle/>
        <a:p>
          <a:endParaRPr lang="es-ES"/>
        </a:p>
      </dgm:t>
    </dgm:pt>
    <dgm:pt modelId="{1FE32469-03B8-4ADB-952C-C86DDBC4C86A}">
      <dgm:prSet/>
      <dgm:spPr/>
      <dgm:t>
        <a:bodyPr/>
        <a:lstStyle/>
        <a:p>
          <a:pPr rtl="0"/>
          <a:r>
            <a:rPr lang="es-ES" dirty="0" err="1" smtClean="0"/>
            <a:t>Casanate</a:t>
          </a:r>
          <a:r>
            <a:rPr lang="es-ES" dirty="0" smtClean="0"/>
            <a:t>, </a:t>
          </a:r>
          <a:r>
            <a:rPr lang="es-ES" dirty="0" err="1" smtClean="0"/>
            <a:t>Sesse</a:t>
          </a:r>
          <a:r>
            <a:rPr lang="es-ES" dirty="0" smtClean="0"/>
            <a:t>, </a:t>
          </a:r>
          <a:r>
            <a:rPr lang="es-ES" dirty="0" err="1" smtClean="0"/>
            <a:t>Suelves</a:t>
          </a:r>
          <a:r>
            <a:rPr lang="es-ES" dirty="0" smtClean="0"/>
            <a:t>, Vargas de </a:t>
          </a:r>
          <a:r>
            <a:rPr lang="es-ES" dirty="0" err="1" smtClean="0"/>
            <a:t>Manchuca</a:t>
          </a:r>
          <a:endParaRPr lang="es-ES" dirty="0"/>
        </a:p>
      </dgm:t>
    </dgm:pt>
    <dgm:pt modelId="{C93DC310-8FD1-4B04-B671-8869F76AF278}" type="parTrans" cxnId="{DCC15B72-12DA-42BB-B567-F5458CC7F930}">
      <dgm:prSet/>
      <dgm:spPr/>
      <dgm:t>
        <a:bodyPr/>
        <a:lstStyle/>
        <a:p>
          <a:endParaRPr lang="es-ES"/>
        </a:p>
      </dgm:t>
    </dgm:pt>
    <dgm:pt modelId="{7640690C-FBA7-495F-A9B5-CAEDCF7D4B34}" type="sibTrans" cxnId="{DCC15B72-12DA-42BB-B567-F5458CC7F930}">
      <dgm:prSet/>
      <dgm:spPr/>
      <dgm:t>
        <a:bodyPr/>
        <a:lstStyle/>
        <a:p>
          <a:endParaRPr lang="es-ES"/>
        </a:p>
      </dgm:t>
    </dgm:pt>
    <dgm:pt modelId="{AABC9FB2-E724-4A67-8FBE-C284DE4C1E1E}">
      <dgm:prSet/>
      <dgm:spPr/>
      <dgm:t>
        <a:bodyPr/>
        <a:lstStyle/>
        <a:p>
          <a:pPr rtl="0"/>
          <a:r>
            <a:rPr lang="es-ES" smtClean="0"/>
            <a:t>• Siglo XVIII:</a:t>
          </a:r>
          <a:endParaRPr lang="es-ES"/>
        </a:p>
      </dgm:t>
    </dgm:pt>
    <dgm:pt modelId="{949DA29E-BC38-4156-83E3-F033E542ECEE}" type="parTrans" cxnId="{F9CDAEFB-5CEB-40FB-983F-51E25E06958E}">
      <dgm:prSet/>
      <dgm:spPr/>
      <dgm:t>
        <a:bodyPr/>
        <a:lstStyle/>
        <a:p>
          <a:endParaRPr lang="es-ES"/>
        </a:p>
      </dgm:t>
    </dgm:pt>
    <dgm:pt modelId="{63893024-13B5-456F-8B58-DD9EF0ADD7D2}" type="sibTrans" cxnId="{F9CDAEFB-5CEB-40FB-983F-51E25E06958E}">
      <dgm:prSet/>
      <dgm:spPr/>
      <dgm:t>
        <a:bodyPr/>
        <a:lstStyle/>
        <a:p>
          <a:endParaRPr lang="es-ES"/>
        </a:p>
      </dgm:t>
    </dgm:pt>
    <dgm:pt modelId="{8B40F89B-1954-4466-B765-11541911C6E2}">
      <dgm:prSet/>
      <dgm:spPr/>
      <dgm:t>
        <a:bodyPr/>
        <a:lstStyle/>
        <a:p>
          <a:pPr rtl="0"/>
          <a:r>
            <a:rPr lang="es-ES" dirty="0" smtClean="0"/>
            <a:t>Franco de Villalba</a:t>
          </a:r>
          <a:endParaRPr lang="es-ES" dirty="0"/>
        </a:p>
      </dgm:t>
    </dgm:pt>
    <dgm:pt modelId="{98819613-1FD7-42E9-B1F4-A0749786B8D4}" type="parTrans" cxnId="{724C4335-6B1D-47FF-80CD-29837027D62C}">
      <dgm:prSet/>
      <dgm:spPr/>
      <dgm:t>
        <a:bodyPr/>
        <a:lstStyle/>
        <a:p>
          <a:endParaRPr lang="es-ES"/>
        </a:p>
      </dgm:t>
    </dgm:pt>
    <dgm:pt modelId="{BA6F72D4-CDF2-4E45-880B-936EE0BCC355}" type="sibTrans" cxnId="{724C4335-6B1D-47FF-80CD-29837027D62C}">
      <dgm:prSet/>
      <dgm:spPr/>
      <dgm:t>
        <a:bodyPr/>
        <a:lstStyle/>
        <a:p>
          <a:endParaRPr lang="es-ES"/>
        </a:p>
      </dgm:t>
    </dgm:pt>
    <dgm:pt modelId="{B056176D-2AF1-48F5-BFEE-6F6A7351A204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Pérez de </a:t>
          </a:r>
          <a:r>
            <a:rPr lang="es-ES" b="1" dirty="0" err="1" smtClean="0">
              <a:solidFill>
                <a:schemeClr val="bg1"/>
              </a:solidFill>
            </a:rPr>
            <a:t>Salanova</a:t>
          </a:r>
          <a:r>
            <a:rPr lang="es-ES" b="1" dirty="0" smtClean="0">
              <a:solidFill>
                <a:schemeClr val="bg1"/>
              </a:solidFill>
            </a:rPr>
            <a:t>, Patos y Hospital: </a:t>
          </a:r>
          <a:r>
            <a:rPr lang="es-ES" b="1" dirty="0" err="1" smtClean="0">
              <a:solidFill>
                <a:schemeClr val="bg1"/>
              </a:solidFill>
            </a:rPr>
            <a:t>sº</a:t>
          </a:r>
          <a:r>
            <a:rPr lang="es-ES" b="1" dirty="0" smtClean="0">
              <a:solidFill>
                <a:schemeClr val="bg1"/>
              </a:solidFill>
            </a:rPr>
            <a:t> XIV</a:t>
          </a:r>
          <a:endParaRPr lang="es-ES" b="1" dirty="0">
            <a:solidFill>
              <a:schemeClr val="bg1"/>
            </a:solidFill>
          </a:endParaRPr>
        </a:p>
      </dgm:t>
    </dgm:pt>
    <dgm:pt modelId="{FF730B7D-0838-4D6F-AB4F-3D5B7D394E36}" type="parTrans" cxnId="{2083F839-3E7E-4B8E-B71D-9F6D3DF1B121}">
      <dgm:prSet/>
      <dgm:spPr/>
    </dgm:pt>
    <dgm:pt modelId="{3E687534-E42B-4E21-BA46-B918F4FE3FAF}" type="sibTrans" cxnId="{2083F839-3E7E-4B8E-B71D-9F6D3DF1B121}">
      <dgm:prSet/>
      <dgm:spPr/>
    </dgm:pt>
    <dgm:pt modelId="{F1A7029B-0C44-407A-BFCF-D0628FBDB1AF}">
      <dgm:prSet/>
      <dgm:spPr/>
      <dgm:t>
        <a:bodyPr/>
        <a:lstStyle/>
        <a:p>
          <a:pPr rtl="0"/>
          <a:r>
            <a:rPr lang="es-ES" dirty="0" err="1" smtClean="0"/>
            <a:t>Lissa</a:t>
          </a:r>
          <a:r>
            <a:rPr lang="es-ES" dirty="0" smtClean="0"/>
            <a:t> </a:t>
          </a:r>
          <a:endParaRPr lang="es-ES" dirty="0"/>
        </a:p>
      </dgm:t>
    </dgm:pt>
    <dgm:pt modelId="{FF453C25-1FDA-4F79-B3A6-7ABF83586DD6}" type="parTrans" cxnId="{CF07C0D4-2208-4313-85A2-2AB3150D3090}">
      <dgm:prSet/>
      <dgm:spPr/>
    </dgm:pt>
    <dgm:pt modelId="{75153D2E-F24A-494B-82CB-8C0598E877A1}" type="sibTrans" cxnId="{CF07C0D4-2208-4313-85A2-2AB3150D3090}">
      <dgm:prSet/>
      <dgm:spPr/>
    </dgm:pt>
    <dgm:pt modelId="{2ECC60A6-8A36-4D3F-9766-0AAABEC411A5}" type="pres">
      <dgm:prSet presAssocID="{13EA0D0A-7D77-4FFA-8F6B-5082225E3ACE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486C0242-7244-473A-8B22-B9F8A01DB011}" type="pres">
      <dgm:prSet presAssocID="{D2D78A60-8086-4F1C-9F55-9814A8B53EF1}" presName="picture_1" presStyleLbl="bgImgPlace1" presStyleIdx="0" presStyleCnt="1"/>
      <dgm:spPr/>
      <dgm:t>
        <a:bodyPr/>
        <a:lstStyle/>
        <a:p>
          <a:endParaRPr lang="es-ES"/>
        </a:p>
      </dgm:t>
    </dgm:pt>
    <dgm:pt modelId="{06B95DAA-1431-4778-8EDE-D067F3C53BBC}" type="pres">
      <dgm:prSet presAssocID="{A2E7C19C-2043-4298-ABBB-20330F67D38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F739DE-5438-40E4-A8A0-C25F60982CDA}" type="pres">
      <dgm:prSet presAssocID="{13EA0D0A-7D77-4FFA-8F6B-5082225E3ACE}" presName="linV" presStyleCnt="0"/>
      <dgm:spPr/>
    </dgm:pt>
    <dgm:pt modelId="{2653DC2D-D3B3-4202-BBB4-A7F8804443B0}" type="pres">
      <dgm:prSet presAssocID="{FF635BDB-5460-47EB-9539-F1C1BF27167A}" presName="pair" presStyleCnt="0"/>
      <dgm:spPr/>
    </dgm:pt>
    <dgm:pt modelId="{23240BA9-AC5A-43CA-A25C-17E8C97B5B57}" type="pres">
      <dgm:prSet presAssocID="{FF635BDB-5460-47EB-9539-F1C1BF27167A}" presName="spaceH" presStyleLbl="node1" presStyleIdx="0" presStyleCnt="0"/>
      <dgm:spPr/>
    </dgm:pt>
    <dgm:pt modelId="{C1B79982-E2C0-4EF9-A342-484E7AD1CF36}" type="pres">
      <dgm:prSet presAssocID="{FF635BDB-5460-47EB-9539-F1C1BF27167A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ES"/>
        </a:p>
      </dgm:t>
    </dgm:pt>
    <dgm:pt modelId="{F3D1E84E-2A5E-486B-8634-8C26696386FC}" type="pres">
      <dgm:prSet presAssocID="{FF635BDB-5460-47EB-9539-F1C1BF27167A}" presName="desTextWrapper" presStyleCnt="0"/>
      <dgm:spPr/>
    </dgm:pt>
    <dgm:pt modelId="{04478819-EE42-4694-946F-06511B060D75}" type="pres">
      <dgm:prSet presAssocID="{FF635BDB-5460-47EB-9539-F1C1BF27167A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2C2BE-44EE-4BF3-AA11-10449FDC95E4}" type="pres">
      <dgm:prSet presAssocID="{A8BA36EC-8792-4685-8398-75067C827F23}" presName="spaceV" presStyleCnt="0"/>
      <dgm:spPr/>
    </dgm:pt>
    <dgm:pt modelId="{B261563B-8044-48E4-A0B9-F79FCD947876}" type="pres">
      <dgm:prSet presAssocID="{02D7041E-1055-4B9D-8EF2-E2A88F763157}" presName="pair" presStyleCnt="0"/>
      <dgm:spPr/>
    </dgm:pt>
    <dgm:pt modelId="{28584704-9C36-4094-9301-B71EC0BFFE88}" type="pres">
      <dgm:prSet presAssocID="{02D7041E-1055-4B9D-8EF2-E2A88F763157}" presName="spaceH" presStyleLbl="node1" presStyleIdx="0" presStyleCnt="0"/>
      <dgm:spPr/>
    </dgm:pt>
    <dgm:pt modelId="{841BB641-8535-4236-9B8B-613D2F735A68}" type="pres">
      <dgm:prSet presAssocID="{02D7041E-1055-4B9D-8EF2-E2A88F763157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ES"/>
        </a:p>
      </dgm:t>
    </dgm:pt>
    <dgm:pt modelId="{6160290C-75FD-4F8E-8916-418CCD0B662D}" type="pres">
      <dgm:prSet presAssocID="{02D7041E-1055-4B9D-8EF2-E2A88F763157}" presName="desTextWrapper" presStyleCnt="0"/>
      <dgm:spPr/>
    </dgm:pt>
    <dgm:pt modelId="{F9D9CE71-1BF7-4A98-A531-0CA7838C68DA}" type="pres">
      <dgm:prSet presAssocID="{02D7041E-1055-4B9D-8EF2-E2A88F763157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6FEF3-9D63-4108-9D6A-916D4E3C0950}" type="pres">
      <dgm:prSet presAssocID="{4179639A-4AEF-49C2-9D92-FA9A848BC6B9}" presName="spaceV" presStyleCnt="0"/>
      <dgm:spPr/>
    </dgm:pt>
    <dgm:pt modelId="{5E965DBC-486A-4ABB-854B-7D1DAD3DF31D}" type="pres">
      <dgm:prSet presAssocID="{AABC9FB2-E724-4A67-8FBE-C284DE4C1E1E}" presName="pair" presStyleCnt="0"/>
      <dgm:spPr/>
    </dgm:pt>
    <dgm:pt modelId="{8AA3BB79-B380-48C1-9BDE-FDE7E30D3500}" type="pres">
      <dgm:prSet presAssocID="{AABC9FB2-E724-4A67-8FBE-C284DE4C1E1E}" presName="spaceH" presStyleLbl="node1" presStyleIdx="0" presStyleCnt="0"/>
      <dgm:spPr/>
    </dgm:pt>
    <dgm:pt modelId="{24613B47-3231-48BA-A8EB-EC990FA03264}" type="pres">
      <dgm:prSet presAssocID="{AABC9FB2-E724-4A67-8FBE-C284DE4C1E1E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</dgm:pt>
    <dgm:pt modelId="{412AB924-64D3-4942-9295-37CD9496023D}" type="pres">
      <dgm:prSet presAssocID="{AABC9FB2-E724-4A67-8FBE-C284DE4C1E1E}" presName="desTextWrapper" presStyleCnt="0"/>
      <dgm:spPr/>
    </dgm:pt>
    <dgm:pt modelId="{DF5C3C9E-08E5-4180-84C8-40BEC0FEEF53}" type="pres">
      <dgm:prSet presAssocID="{AABC9FB2-E724-4A67-8FBE-C284DE4C1E1E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5990A-0B56-4765-B887-CF0EAAA01F76}" type="pres">
      <dgm:prSet presAssocID="{13EA0D0A-7D77-4FFA-8F6B-5082225E3ACE}" presName="maxNode" presStyleCnt="0"/>
      <dgm:spPr/>
    </dgm:pt>
    <dgm:pt modelId="{C161C589-2083-44B5-9CD6-01EEE58F64F3}" type="pres">
      <dgm:prSet presAssocID="{13EA0D0A-7D77-4FFA-8F6B-5082225E3ACE}" presName="Name33" presStyleCnt="0"/>
      <dgm:spPr/>
    </dgm:pt>
  </dgm:ptLst>
  <dgm:cxnLst>
    <dgm:cxn modelId="{DCC15B72-12DA-42BB-B567-F5458CC7F930}" srcId="{56099EBF-7A5F-49A2-8B81-6F2EBAEFB34F}" destId="{1FE32469-03B8-4ADB-952C-C86DDBC4C86A}" srcOrd="0" destOrd="0" parTransId="{C93DC310-8FD1-4B04-B671-8869F76AF278}" sibTransId="{7640690C-FBA7-495F-A9B5-CAEDCF7D4B34}"/>
    <dgm:cxn modelId="{09406A45-D13D-4C87-9698-79A5BEC5F1C9}" type="presOf" srcId="{A2E7C19C-2043-4298-ABBB-20330F67D38E}" destId="{06B95DAA-1431-4778-8EDE-D067F3C53BBC}" srcOrd="0" destOrd="0" presId="urn:microsoft.com/office/officeart/2008/layout/AccentedPicture"/>
    <dgm:cxn modelId="{B61550AC-2E1D-4E43-BE77-F493E6C78231}" srcId="{13EA0D0A-7D77-4FFA-8F6B-5082225E3ACE}" destId="{02D7041E-1055-4B9D-8EF2-E2A88F763157}" srcOrd="2" destOrd="0" parTransId="{3210E7DF-94D8-47F8-B5EF-5905714E0B3F}" sibTransId="{4179639A-4AEF-49C2-9D92-FA9A848BC6B9}"/>
    <dgm:cxn modelId="{30BB0CC1-280C-46AE-994B-2023BD9C7670}" type="presOf" srcId="{F1A7029B-0C44-407A-BFCF-D0628FBDB1AF}" destId="{DF5C3C9E-08E5-4180-84C8-40BEC0FEEF53}" srcOrd="0" destOrd="1" presId="urn:microsoft.com/office/officeart/2008/layout/AccentedPicture"/>
    <dgm:cxn modelId="{FC92D565-CA55-4DA0-AA11-7E40EBE47BC6}" srcId="{A2E7C19C-2043-4298-ABBB-20330F67D38E}" destId="{C88EB847-7859-4747-96BA-039283BF7444}" srcOrd="3" destOrd="0" parTransId="{AF51CBC9-61D3-4797-9C76-A0B8343DA1C6}" sibTransId="{C90259D9-60F3-4064-A56B-39BBA29D85EB}"/>
    <dgm:cxn modelId="{0BFD740E-AC1D-443D-8694-A851D4D55FE8}" type="presOf" srcId="{AE068F91-F746-4B23-B724-A17487682557}" destId="{04478819-EE42-4694-946F-06511B060D75}" srcOrd="0" destOrd="1" presId="urn:microsoft.com/office/officeart/2008/layout/AccentedPicture"/>
    <dgm:cxn modelId="{2950F8DE-8199-4BF0-AE28-D6DFD727F480}" type="presOf" srcId="{D2D78A60-8086-4F1C-9F55-9814A8B53EF1}" destId="{486C0242-7244-473A-8B22-B9F8A01DB011}" srcOrd="0" destOrd="0" presId="urn:microsoft.com/office/officeart/2008/layout/AccentedPicture"/>
    <dgm:cxn modelId="{BE69C61E-CEF7-43AB-9563-8CBF9C39B053}" srcId="{13EA0D0A-7D77-4FFA-8F6B-5082225E3ACE}" destId="{FF635BDB-5460-47EB-9539-F1C1BF27167A}" srcOrd="1" destOrd="0" parTransId="{5076A2CB-49F6-4412-8F96-FE4D6C0DA69F}" sibTransId="{A8BA36EC-8792-4685-8398-75067C827F23}"/>
    <dgm:cxn modelId="{46D48076-3343-476A-97A3-81FDCC51CBD3}" srcId="{FF635BDB-5460-47EB-9539-F1C1BF27167A}" destId="{4F473987-1EBE-4547-9183-19D9B253E98A}" srcOrd="3" destOrd="0" parTransId="{AFF336F5-DA8E-4135-A5C5-1A53AB78EEFD}" sibTransId="{099C15DC-E5A4-4E79-B43C-9EA968465BAA}"/>
    <dgm:cxn modelId="{8586CFE2-9E1E-4F31-BA84-8C6B956DBE5C}" srcId="{FF635BDB-5460-47EB-9539-F1C1BF27167A}" destId="{DA4592E4-105C-4031-9011-EF19FA3B5ACC}" srcOrd="4" destOrd="0" parTransId="{D58399CC-1164-4B65-8C16-B412A6A6B25E}" sibTransId="{E5B46D10-10CF-48C3-AF34-FD1A8722BED8}"/>
    <dgm:cxn modelId="{D80CE18A-5EA6-4432-8F57-D637F6FE08B6}" srcId="{FF635BDB-5460-47EB-9539-F1C1BF27167A}" destId="{E047419F-0DF4-49EE-BF4B-7C18F431BC2E}" srcOrd="1" destOrd="0" parTransId="{AAF88DD5-8709-49D8-8204-8F42FEAE5E80}" sibTransId="{6580DA61-9647-4ADB-B234-B9ABDF395423}"/>
    <dgm:cxn modelId="{E6A4582F-28A5-41D9-BABC-3A24E099E97D}" type="presOf" srcId="{B056176D-2AF1-48F5-BFEE-6F6A7351A204}" destId="{06B95DAA-1431-4778-8EDE-D067F3C53BBC}" srcOrd="0" destOrd="4" presId="urn:microsoft.com/office/officeart/2008/layout/AccentedPicture"/>
    <dgm:cxn modelId="{9D9BA395-9A52-45E6-8330-8AC93A02136A}" srcId="{02D7041E-1055-4B9D-8EF2-E2A88F763157}" destId="{56099EBF-7A5F-49A2-8B81-6F2EBAEFB34F}" srcOrd="0" destOrd="0" parTransId="{7E9EB0E6-C103-4D89-B446-F9CF8B6FA07A}" sibTransId="{AD924E72-3FD7-4A50-B94D-809660D0A4FC}"/>
    <dgm:cxn modelId="{5B67A06A-2E9D-4C25-9A71-EABD06A4C0A2}" type="presOf" srcId="{AABC9FB2-E724-4A67-8FBE-C284DE4C1E1E}" destId="{DF5C3C9E-08E5-4180-84C8-40BEC0FEEF53}" srcOrd="0" destOrd="0" presId="urn:microsoft.com/office/officeart/2008/layout/AccentedPicture"/>
    <dgm:cxn modelId="{A22844B1-CE50-4CD6-8D0D-EB5C557C1A88}" type="presOf" srcId="{4F473987-1EBE-4547-9183-19D9B253E98A}" destId="{04478819-EE42-4694-946F-06511B060D75}" srcOrd="0" destOrd="4" presId="urn:microsoft.com/office/officeart/2008/layout/AccentedPicture"/>
    <dgm:cxn modelId="{C65054E8-C436-4C50-8DA9-9A74242FDB17}" type="presOf" srcId="{8B40F89B-1954-4466-B765-11541911C6E2}" destId="{DF5C3C9E-08E5-4180-84C8-40BEC0FEEF53}" srcOrd="0" destOrd="2" presId="urn:microsoft.com/office/officeart/2008/layout/AccentedPicture"/>
    <dgm:cxn modelId="{E45DC57D-3104-4804-8457-C71AD2BD26F4}" type="presOf" srcId="{E047419F-0DF4-49EE-BF4B-7C18F431BC2E}" destId="{04478819-EE42-4694-946F-06511B060D75}" srcOrd="0" destOrd="2" presId="urn:microsoft.com/office/officeart/2008/layout/AccentedPicture"/>
    <dgm:cxn modelId="{7D04B1AE-7525-41DC-B23C-F1A6F758040F}" type="presOf" srcId="{56099EBF-7A5F-49A2-8B81-6F2EBAEFB34F}" destId="{F9D9CE71-1BF7-4A98-A531-0CA7838C68DA}" srcOrd="0" destOrd="1" presId="urn:microsoft.com/office/officeart/2008/layout/AccentedPicture"/>
    <dgm:cxn modelId="{1D640D5B-725A-49FE-B359-A91F568CB823}" srcId="{FF635BDB-5460-47EB-9539-F1C1BF27167A}" destId="{AE068F91-F746-4B23-B724-A17487682557}" srcOrd="0" destOrd="0" parTransId="{1B118A8C-3B35-49AF-B38F-D52161975F4C}" sibTransId="{D8631A84-0D15-4725-A73A-9052DBF8A6A6}"/>
    <dgm:cxn modelId="{E1A35166-C811-4DEE-82A5-55A1B45AD28E}" type="presOf" srcId="{971D337C-3250-490E-8625-A2633349FE3A}" destId="{06B95DAA-1431-4778-8EDE-D067F3C53BBC}" srcOrd="0" destOrd="2" presId="urn:microsoft.com/office/officeart/2008/layout/AccentedPicture"/>
    <dgm:cxn modelId="{1786622F-D50E-46FC-9271-5CCFB2A5BEAC}" type="presOf" srcId="{CB5DD7CE-1276-419C-9F6B-FB2E96330BD9}" destId="{06B95DAA-1431-4778-8EDE-D067F3C53BBC}" srcOrd="0" destOrd="1" presId="urn:microsoft.com/office/officeart/2008/layout/AccentedPicture"/>
    <dgm:cxn modelId="{26E4597E-2EC0-4C5A-A2A7-B831FD1BA9A9}" type="presOf" srcId="{02D7041E-1055-4B9D-8EF2-E2A88F763157}" destId="{F9D9CE71-1BF7-4A98-A531-0CA7838C68DA}" srcOrd="0" destOrd="0" presId="urn:microsoft.com/office/officeart/2008/layout/AccentedPicture"/>
    <dgm:cxn modelId="{5CF1CEBA-101B-4473-A5C6-29855D6DF6A8}" type="presOf" srcId="{BE8A4296-7174-4A16-BA0D-1111F4585A7D}" destId="{06B95DAA-1431-4778-8EDE-D067F3C53BBC}" srcOrd="0" destOrd="5" presId="urn:microsoft.com/office/officeart/2008/layout/AccentedPicture"/>
    <dgm:cxn modelId="{A12670D1-CC0D-44AE-9B3A-59D53165444D}" type="presOf" srcId="{19CF204A-CB30-479C-9E27-5B0772F1EDD7}" destId="{04478819-EE42-4694-946F-06511B060D75}" srcOrd="0" destOrd="3" presId="urn:microsoft.com/office/officeart/2008/layout/AccentedPicture"/>
    <dgm:cxn modelId="{724C4335-6B1D-47FF-80CD-29837027D62C}" srcId="{AABC9FB2-E724-4A67-8FBE-C284DE4C1E1E}" destId="{8B40F89B-1954-4466-B765-11541911C6E2}" srcOrd="1" destOrd="0" parTransId="{98819613-1FD7-42E9-B1F4-A0749786B8D4}" sibTransId="{BA6F72D4-CDF2-4E45-880B-936EE0BCC355}"/>
    <dgm:cxn modelId="{F99D1B27-3437-4AB6-A5C9-AA695552606A}" type="presOf" srcId="{13EA0D0A-7D77-4FFA-8F6B-5082225E3ACE}" destId="{2ECC60A6-8A36-4D3F-9766-0AAABEC411A5}" srcOrd="0" destOrd="0" presId="urn:microsoft.com/office/officeart/2008/layout/AccentedPicture"/>
    <dgm:cxn modelId="{60ADFDC1-7682-417E-B42F-38E88644A2C1}" type="presOf" srcId="{F502FEC2-C01D-4456-BF6E-14AE4529387C}" destId="{06B95DAA-1431-4778-8EDE-D067F3C53BBC}" srcOrd="0" destOrd="3" presId="urn:microsoft.com/office/officeart/2008/layout/AccentedPicture"/>
    <dgm:cxn modelId="{F9CDAEFB-5CEB-40FB-983F-51E25E06958E}" srcId="{13EA0D0A-7D77-4FFA-8F6B-5082225E3ACE}" destId="{AABC9FB2-E724-4A67-8FBE-C284DE4C1E1E}" srcOrd="3" destOrd="0" parTransId="{949DA29E-BC38-4156-83E3-F033E542ECEE}" sibTransId="{63893024-13B5-456F-8B58-DD9EF0ADD7D2}"/>
    <dgm:cxn modelId="{2083F839-3E7E-4B8E-B71D-9F6D3DF1B121}" srcId="{971D337C-3250-490E-8625-A2633349FE3A}" destId="{B056176D-2AF1-48F5-BFEE-6F6A7351A204}" srcOrd="1" destOrd="0" parTransId="{FF730B7D-0838-4D6F-AB4F-3D5B7D394E36}" sibTransId="{3E687534-E42B-4E21-BA46-B918F4FE3FAF}"/>
    <dgm:cxn modelId="{7651A283-3F4B-4DD1-B3E9-B81494FABC03}" type="presOf" srcId="{FF635BDB-5460-47EB-9539-F1C1BF27167A}" destId="{04478819-EE42-4694-946F-06511B060D75}" srcOrd="0" destOrd="0" presId="urn:microsoft.com/office/officeart/2008/layout/AccentedPicture"/>
    <dgm:cxn modelId="{C0EE9397-5DF7-4C9B-BBFB-448CFEDD3E7D}" srcId="{A2E7C19C-2043-4298-ABBB-20330F67D38E}" destId="{CB5DD7CE-1276-419C-9F6B-FB2E96330BD9}" srcOrd="0" destOrd="0" parTransId="{1770C8FF-14DE-4861-A3AB-93E6FC2F21F7}" sibTransId="{B366A0CC-84EE-4843-8AD9-A33104AAF02C}"/>
    <dgm:cxn modelId="{5D9FD1EC-B3F0-4B14-A7B8-853DC2BB9129}" type="presOf" srcId="{C88EB847-7859-4747-96BA-039283BF7444}" destId="{06B95DAA-1431-4778-8EDE-D067F3C53BBC}" srcOrd="0" destOrd="6" presId="urn:microsoft.com/office/officeart/2008/layout/AccentedPicture"/>
    <dgm:cxn modelId="{AE111E82-2BB6-4C7F-A0BA-2ED6A50CC2BA}" srcId="{A2E7C19C-2043-4298-ABBB-20330F67D38E}" destId="{971D337C-3250-490E-8625-A2633349FE3A}" srcOrd="1" destOrd="0" parTransId="{B85ED755-0375-4C83-930E-D91CFD2F1A50}" sibTransId="{9D4AAF61-8415-43A5-8FE3-1D9AAA29D993}"/>
    <dgm:cxn modelId="{CA109ED1-2DFC-4C97-88AA-DE97134DA17A}" srcId="{971D337C-3250-490E-8625-A2633349FE3A}" destId="{F502FEC2-C01D-4456-BF6E-14AE4529387C}" srcOrd="0" destOrd="0" parTransId="{5D9FFF5F-9F9E-4113-A194-7C09E14E9B3D}" sibTransId="{074BB270-A5C1-4299-96B2-27B8407399A9}"/>
    <dgm:cxn modelId="{A449E5D7-3EFC-40CB-BF48-04A8A9B57D06}" srcId="{A2E7C19C-2043-4298-ABBB-20330F67D38E}" destId="{BE8A4296-7174-4A16-BA0D-1111F4585A7D}" srcOrd="2" destOrd="0" parTransId="{ECBB58A4-1ED6-4B63-9530-D588C197CC8E}" sibTransId="{207BE83A-6508-41F7-AE5B-6769E8DF8A1E}"/>
    <dgm:cxn modelId="{D9A0DC9F-BCE0-4CD7-B8F6-E0B54060C2D5}" srcId="{FF635BDB-5460-47EB-9539-F1C1BF27167A}" destId="{19CF204A-CB30-479C-9E27-5B0772F1EDD7}" srcOrd="2" destOrd="0" parTransId="{B8FA1399-A868-4632-80FA-16DEB35ABF60}" sibTransId="{4AD0B838-9F82-420E-BE1D-2E257EE1DB54}"/>
    <dgm:cxn modelId="{CF07C0D4-2208-4313-85A2-2AB3150D3090}" srcId="{AABC9FB2-E724-4A67-8FBE-C284DE4C1E1E}" destId="{F1A7029B-0C44-407A-BFCF-D0628FBDB1AF}" srcOrd="0" destOrd="0" parTransId="{FF453C25-1FDA-4F79-B3A6-7ABF83586DD6}" sibTransId="{75153D2E-F24A-494B-82CB-8C0598E877A1}"/>
    <dgm:cxn modelId="{D92A5ACF-E19A-4FFB-855D-BB2EFA5F6E86}" type="presOf" srcId="{1FE32469-03B8-4ADB-952C-C86DDBC4C86A}" destId="{F9D9CE71-1BF7-4A98-A531-0CA7838C68DA}" srcOrd="0" destOrd="2" presId="urn:microsoft.com/office/officeart/2008/layout/AccentedPicture"/>
    <dgm:cxn modelId="{795446CA-05CF-406D-85AA-CBE8EE8F4702}" type="presOf" srcId="{DA4592E4-105C-4031-9011-EF19FA3B5ACC}" destId="{04478819-EE42-4694-946F-06511B060D75}" srcOrd="0" destOrd="5" presId="urn:microsoft.com/office/officeart/2008/layout/AccentedPicture"/>
    <dgm:cxn modelId="{469C2FCF-EDFB-4C03-BC95-03DFB3A60AC4}" srcId="{13EA0D0A-7D77-4FFA-8F6B-5082225E3ACE}" destId="{A2E7C19C-2043-4298-ABBB-20330F67D38E}" srcOrd="0" destOrd="0" parTransId="{0643CC0B-3DCF-4172-903C-C6570DAF41CA}" sibTransId="{D2D78A60-8086-4F1C-9F55-9814A8B53EF1}"/>
    <dgm:cxn modelId="{DAA75804-7252-48A9-9AA6-5B33E9D4D971}" type="presParOf" srcId="{2ECC60A6-8A36-4D3F-9766-0AAABEC411A5}" destId="{486C0242-7244-473A-8B22-B9F8A01DB011}" srcOrd="0" destOrd="0" presId="urn:microsoft.com/office/officeart/2008/layout/AccentedPicture"/>
    <dgm:cxn modelId="{7B9C2819-8C52-4ECE-ADB6-68C3141E1FA6}" type="presParOf" srcId="{2ECC60A6-8A36-4D3F-9766-0AAABEC411A5}" destId="{06B95DAA-1431-4778-8EDE-D067F3C53BBC}" srcOrd="1" destOrd="0" presId="urn:microsoft.com/office/officeart/2008/layout/AccentedPicture"/>
    <dgm:cxn modelId="{F343A66F-A13A-4A5E-9AAF-893773E97142}" type="presParOf" srcId="{2ECC60A6-8A36-4D3F-9766-0AAABEC411A5}" destId="{9CF739DE-5438-40E4-A8A0-C25F60982CDA}" srcOrd="2" destOrd="0" presId="urn:microsoft.com/office/officeart/2008/layout/AccentedPicture"/>
    <dgm:cxn modelId="{7FB9C6B0-FE41-4056-83FC-99FD933BD2EC}" type="presParOf" srcId="{9CF739DE-5438-40E4-A8A0-C25F60982CDA}" destId="{2653DC2D-D3B3-4202-BBB4-A7F8804443B0}" srcOrd="0" destOrd="0" presId="urn:microsoft.com/office/officeart/2008/layout/AccentedPicture"/>
    <dgm:cxn modelId="{5A6D2A39-F860-4841-8831-5B30AA48092B}" type="presParOf" srcId="{2653DC2D-D3B3-4202-BBB4-A7F8804443B0}" destId="{23240BA9-AC5A-43CA-A25C-17E8C97B5B57}" srcOrd="0" destOrd="0" presId="urn:microsoft.com/office/officeart/2008/layout/AccentedPicture"/>
    <dgm:cxn modelId="{6BD9A1C5-8CF5-45B2-B45E-DDD38A9372B3}" type="presParOf" srcId="{2653DC2D-D3B3-4202-BBB4-A7F8804443B0}" destId="{C1B79982-E2C0-4EF9-A342-484E7AD1CF36}" srcOrd="1" destOrd="0" presId="urn:microsoft.com/office/officeart/2008/layout/AccentedPicture"/>
    <dgm:cxn modelId="{5E0444F3-EDEB-454C-8CB8-176935A7AC81}" type="presParOf" srcId="{2653DC2D-D3B3-4202-BBB4-A7F8804443B0}" destId="{F3D1E84E-2A5E-486B-8634-8C26696386FC}" srcOrd="2" destOrd="0" presId="urn:microsoft.com/office/officeart/2008/layout/AccentedPicture"/>
    <dgm:cxn modelId="{B8E9C93B-3E38-4679-A436-ABB007D35D89}" type="presParOf" srcId="{F3D1E84E-2A5E-486B-8634-8C26696386FC}" destId="{04478819-EE42-4694-946F-06511B060D75}" srcOrd="0" destOrd="0" presId="urn:microsoft.com/office/officeart/2008/layout/AccentedPicture"/>
    <dgm:cxn modelId="{74420719-092D-4F3D-B78B-2F3EE6140559}" type="presParOf" srcId="{9CF739DE-5438-40E4-A8A0-C25F60982CDA}" destId="{D0A2C2BE-44EE-4BF3-AA11-10449FDC95E4}" srcOrd="1" destOrd="0" presId="urn:microsoft.com/office/officeart/2008/layout/AccentedPicture"/>
    <dgm:cxn modelId="{B9C65B59-E3FD-456F-A52F-38834FF4C6B8}" type="presParOf" srcId="{9CF739DE-5438-40E4-A8A0-C25F60982CDA}" destId="{B261563B-8044-48E4-A0B9-F79FCD947876}" srcOrd="2" destOrd="0" presId="urn:microsoft.com/office/officeart/2008/layout/AccentedPicture"/>
    <dgm:cxn modelId="{E8999CB8-9CEA-407F-8887-FCDB3DA184F2}" type="presParOf" srcId="{B261563B-8044-48E4-A0B9-F79FCD947876}" destId="{28584704-9C36-4094-9301-B71EC0BFFE88}" srcOrd="0" destOrd="0" presId="urn:microsoft.com/office/officeart/2008/layout/AccentedPicture"/>
    <dgm:cxn modelId="{E60BE263-ECEC-48AE-B193-CF75F5F326B8}" type="presParOf" srcId="{B261563B-8044-48E4-A0B9-F79FCD947876}" destId="{841BB641-8535-4236-9B8B-613D2F735A68}" srcOrd="1" destOrd="0" presId="urn:microsoft.com/office/officeart/2008/layout/AccentedPicture"/>
    <dgm:cxn modelId="{80534A29-ADAF-4885-BFC1-236DB6C8D2AA}" type="presParOf" srcId="{B261563B-8044-48E4-A0B9-F79FCD947876}" destId="{6160290C-75FD-4F8E-8916-418CCD0B662D}" srcOrd="2" destOrd="0" presId="urn:microsoft.com/office/officeart/2008/layout/AccentedPicture"/>
    <dgm:cxn modelId="{9EED1305-0171-4DE7-B29C-1050C3CF3637}" type="presParOf" srcId="{6160290C-75FD-4F8E-8916-418CCD0B662D}" destId="{F9D9CE71-1BF7-4A98-A531-0CA7838C68DA}" srcOrd="0" destOrd="0" presId="urn:microsoft.com/office/officeart/2008/layout/AccentedPicture"/>
    <dgm:cxn modelId="{35CABC3A-2E33-49F3-AC75-2BA425F780F2}" type="presParOf" srcId="{9CF739DE-5438-40E4-A8A0-C25F60982CDA}" destId="{E6E6FEF3-9D63-4108-9D6A-916D4E3C0950}" srcOrd="3" destOrd="0" presId="urn:microsoft.com/office/officeart/2008/layout/AccentedPicture"/>
    <dgm:cxn modelId="{11376349-7972-427D-B786-714C2CE9E7AC}" type="presParOf" srcId="{9CF739DE-5438-40E4-A8A0-C25F60982CDA}" destId="{5E965DBC-486A-4ABB-854B-7D1DAD3DF31D}" srcOrd="4" destOrd="0" presId="urn:microsoft.com/office/officeart/2008/layout/AccentedPicture"/>
    <dgm:cxn modelId="{5C113559-E28E-4793-8ED9-19715D0E1D29}" type="presParOf" srcId="{5E965DBC-486A-4ABB-854B-7D1DAD3DF31D}" destId="{8AA3BB79-B380-48C1-9BDE-FDE7E30D3500}" srcOrd="0" destOrd="0" presId="urn:microsoft.com/office/officeart/2008/layout/AccentedPicture"/>
    <dgm:cxn modelId="{F0C17476-05E5-43A8-B121-EE20D09C1A9D}" type="presParOf" srcId="{5E965DBC-486A-4ABB-854B-7D1DAD3DF31D}" destId="{24613B47-3231-48BA-A8EB-EC990FA03264}" srcOrd="1" destOrd="0" presId="urn:microsoft.com/office/officeart/2008/layout/AccentedPicture"/>
    <dgm:cxn modelId="{84748667-9030-445F-88EA-8FF2B37131F4}" type="presParOf" srcId="{5E965DBC-486A-4ABB-854B-7D1DAD3DF31D}" destId="{412AB924-64D3-4942-9295-37CD9496023D}" srcOrd="2" destOrd="0" presId="urn:microsoft.com/office/officeart/2008/layout/AccentedPicture"/>
    <dgm:cxn modelId="{97262407-7168-400F-A7AC-FBEF349E89E4}" type="presParOf" srcId="{412AB924-64D3-4942-9295-37CD9496023D}" destId="{DF5C3C9E-08E5-4180-84C8-40BEC0FEEF53}" srcOrd="0" destOrd="0" presId="urn:microsoft.com/office/officeart/2008/layout/AccentedPicture"/>
    <dgm:cxn modelId="{32B3A6B4-FC5F-4C46-9EE9-7BD268E0CF4C}" type="presParOf" srcId="{2ECC60A6-8A36-4D3F-9766-0AAABEC411A5}" destId="{5B45990A-0B56-4765-B887-CF0EAAA01F76}" srcOrd="3" destOrd="0" presId="urn:microsoft.com/office/officeart/2008/layout/AccentedPicture"/>
    <dgm:cxn modelId="{57BC12E0-493D-4118-956D-5EAD8CCE4672}" type="presParOf" srcId="{5B45990A-0B56-4765-B887-CF0EAAA01F76}" destId="{C161C589-2083-44B5-9CD6-01EEE58F64F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C3A55A-94BC-47BE-92D1-A37F916F50D3}" type="doc">
      <dgm:prSet loTypeId="urn:microsoft.com/office/officeart/2008/layout/SquareAccent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729CB5F-FEE3-4ACE-A627-11F7F24B4A96}">
      <dgm:prSet custT="1"/>
      <dgm:spPr/>
      <dgm:t>
        <a:bodyPr/>
        <a:lstStyle/>
        <a:p>
          <a:pPr rtl="0"/>
          <a:r>
            <a:rPr lang="es-ES" sz="2400" dirty="0" smtClean="0"/>
            <a:t>• La decadencia foral</a:t>
          </a:r>
          <a:endParaRPr lang="es-ES" sz="2400" dirty="0"/>
        </a:p>
      </dgm:t>
    </dgm:pt>
    <dgm:pt modelId="{2FD36978-5D8B-4DE4-AD13-63C0FB0D95DB}" type="parTrans" cxnId="{2D3A144A-662D-4B2F-92A9-421CCDA77792}">
      <dgm:prSet/>
      <dgm:spPr/>
      <dgm:t>
        <a:bodyPr/>
        <a:lstStyle/>
        <a:p>
          <a:endParaRPr lang="es-ES"/>
        </a:p>
      </dgm:t>
    </dgm:pt>
    <dgm:pt modelId="{D0A576DE-07BE-46AD-AA48-762124082357}" type="sibTrans" cxnId="{2D3A144A-662D-4B2F-92A9-421CCDA77792}">
      <dgm:prSet/>
      <dgm:spPr/>
      <dgm:t>
        <a:bodyPr/>
        <a:lstStyle/>
        <a:p>
          <a:endParaRPr lang="es-ES"/>
        </a:p>
      </dgm:t>
    </dgm:pt>
    <dgm:pt modelId="{B7881FE1-DCCF-49CB-80F8-9A983CA13488}">
      <dgm:prSet custT="1"/>
      <dgm:spPr/>
      <dgm:t>
        <a:bodyPr/>
        <a:lstStyle/>
        <a:p>
          <a:pPr rtl="0"/>
          <a:r>
            <a:rPr lang="es-ES" sz="2000" dirty="0" smtClean="0"/>
            <a:t>1591: decapitación del Justicia</a:t>
          </a:r>
          <a:endParaRPr lang="es-ES" sz="2000" dirty="0"/>
        </a:p>
      </dgm:t>
    </dgm:pt>
    <dgm:pt modelId="{A067A1C7-7495-45E3-B6D6-99B2D7FC84BF}" type="parTrans" cxnId="{A194350C-F3F3-4292-838D-B5069BCB49EA}">
      <dgm:prSet/>
      <dgm:spPr/>
      <dgm:t>
        <a:bodyPr/>
        <a:lstStyle/>
        <a:p>
          <a:endParaRPr lang="es-ES"/>
        </a:p>
      </dgm:t>
    </dgm:pt>
    <dgm:pt modelId="{B1AC8C98-C1B4-4A90-85BD-5A2F881A165D}" type="sibTrans" cxnId="{A194350C-F3F3-4292-838D-B5069BCB49EA}">
      <dgm:prSet/>
      <dgm:spPr/>
      <dgm:t>
        <a:bodyPr/>
        <a:lstStyle/>
        <a:p>
          <a:endParaRPr lang="es-ES"/>
        </a:p>
      </dgm:t>
    </dgm:pt>
    <dgm:pt modelId="{6261603E-2C09-46A2-BA1B-02D2BC79A23F}">
      <dgm:prSet custT="1"/>
      <dgm:spPr/>
      <dgm:t>
        <a:bodyPr/>
        <a:lstStyle/>
        <a:p>
          <a:pPr rtl="0"/>
          <a:r>
            <a:rPr lang="es-ES" sz="2000" dirty="0" err="1" smtClean="0"/>
            <a:t>Sº</a:t>
          </a:r>
          <a:r>
            <a:rPr lang="es-ES" sz="2000" dirty="0" smtClean="0"/>
            <a:t> XVII: Escasas reuniones de Cortes</a:t>
          </a:r>
          <a:endParaRPr lang="es-ES" sz="2000" dirty="0"/>
        </a:p>
      </dgm:t>
    </dgm:pt>
    <dgm:pt modelId="{BD8BA49E-870F-4D8D-8DE3-01DF0A4634FA}" type="parTrans" cxnId="{D416059C-CD0E-47AB-AF8B-4AC2BB21301C}">
      <dgm:prSet/>
      <dgm:spPr/>
      <dgm:t>
        <a:bodyPr/>
        <a:lstStyle/>
        <a:p>
          <a:endParaRPr lang="es-ES"/>
        </a:p>
      </dgm:t>
    </dgm:pt>
    <dgm:pt modelId="{44D89022-3E1E-49DE-8D32-8386F2E4F8C8}" type="sibTrans" cxnId="{D416059C-CD0E-47AB-AF8B-4AC2BB21301C}">
      <dgm:prSet/>
      <dgm:spPr/>
      <dgm:t>
        <a:bodyPr/>
        <a:lstStyle/>
        <a:p>
          <a:endParaRPr lang="es-ES"/>
        </a:p>
      </dgm:t>
    </dgm:pt>
    <dgm:pt modelId="{403BE8ED-ADE2-464C-A264-3578B17B32F6}">
      <dgm:prSet custT="1"/>
      <dgm:spPr/>
      <dgm:t>
        <a:bodyPr/>
        <a:lstStyle/>
        <a:p>
          <a:pPr rtl="0"/>
          <a:r>
            <a:rPr lang="es-ES" sz="2400" dirty="0" smtClean="0"/>
            <a:t>• Felipe V y la Nueva Planta:</a:t>
          </a:r>
          <a:endParaRPr lang="es-ES" sz="2400" dirty="0"/>
        </a:p>
      </dgm:t>
    </dgm:pt>
    <dgm:pt modelId="{B5CF0D83-6822-4509-8D78-7A3ECBD30103}" type="parTrans" cxnId="{B214CFB3-3101-4A54-9729-01F06AF624AB}">
      <dgm:prSet/>
      <dgm:spPr/>
      <dgm:t>
        <a:bodyPr/>
        <a:lstStyle/>
        <a:p>
          <a:endParaRPr lang="es-ES"/>
        </a:p>
      </dgm:t>
    </dgm:pt>
    <dgm:pt modelId="{6125667F-53A3-4472-93B5-27782C4CD160}" type="sibTrans" cxnId="{B214CFB3-3101-4A54-9729-01F06AF624AB}">
      <dgm:prSet/>
      <dgm:spPr/>
      <dgm:t>
        <a:bodyPr/>
        <a:lstStyle/>
        <a:p>
          <a:endParaRPr lang="es-ES"/>
        </a:p>
      </dgm:t>
    </dgm:pt>
    <dgm:pt modelId="{B931E17E-D1EC-4523-89EE-54440D1AF0F5}">
      <dgm:prSet custT="1"/>
      <dgm:spPr/>
      <dgm:t>
        <a:bodyPr/>
        <a:lstStyle/>
        <a:p>
          <a:pPr rtl="0"/>
          <a:r>
            <a:rPr lang="es-ES" sz="1800" dirty="0" smtClean="0"/>
            <a:t>Derecho civil subsistente: Decreto de 3 de abril de 1711</a:t>
          </a:r>
          <a:endParaRPr lang="es-ES" sz="1800" dirty="0"/>
        </a:p>
      </dgm:t>
    </dgm:pt>
    <dgm:pt modelId="{A32C51E0-52C0-46B1-B9C4-0A3EDF41FD29}" type="parTrans" cxnId="{23CCB5FA-5D47-4F39-9C81-DD8E400BE691}">
      <dgm:prSet/>
      <dgm:spPr/>
      <dgm:t>
        <a:bodyPr/>
        <a:lstStyle/>
        <a:p>
          <a:endParaRPr lang="es-ES"/>
        </a:p>
      </dgm:t>
    </dgm:pt>
    <dgm:pt modelId="{99DAEC2B-156D-4C29-854E-7BADCBB2DFCA}" type="sibTrans" cxnId="{23CCB5FA-5D47-4F39-9C81-DD8E400BE691}">
      <dgm:prSet/>
      <dgm:spPr/>
      <dgm:t>
        <a:bodyPr/>
        <a:lstStyle/>
        <a:p>
          <a:endParaRPr lang="es-ES"/>
        </a:p>
      </dgm:t>
    </dgm:pt>
    <dgm:pt modelId="{3AECFF56-3EBE-45FE-A96F-67D6C087CF67}">
      <dgm:prSet custT="1"/>
      <dgm:spPr/>
      <dgm:t>
        <a:bodyPr/>
        <a:lstStyle/>
        <a:p>
          <a:pPr rtl="0"/>
          <a:r>
            <a:rPr lang="es-ES" sz="1800" dirty="0" smtClean="0"/>
            <a:t>Las fuentes del Derecho y el Derecho supletorio:</a:t>
          </a:r>
          <a:endParaRPr lang="es-ES" sz="1800" dirty="0"/>
        </a:p>
      </dgm:t>
    </dgm:pt>
    <dgm:pt modelId="{AD27F434-BCE2-4B96-9CA5-97351CAC8495}" type="parTrans" cxnId="{13CF7D69-D404-41C4-9CEF-AF24141F826E}">
      <dgm:prSet/>
      <dgm:spPr/>
      <dgm:t>
        <a:bodyPr/>
        <a:lstStyle/>
        <a:p>
          <a:endParaRPr lang="es-ES"/>
        </a:p>
      </dgm:t>
    </dgm:pt>
    <dgm:pt modelId="{75B423AE-8A13-4297-AAC1-D406E4568CFF}" type="sibTrans" cxnId="{13CF7D69-D404-41C4-9CEF-AF24141F826E}">
      <dgm:prSet/>
      <dgm:spPr/>
      <dgm:t>
        <a:bodyPr/>
        <a:lstStyle/>
        <a:p>
          <a:endParaRPr lang="es-ES"/>
        </a:p>
      </dgm:t>
    </dgm:pt>
    <dgm:pt modelId="{63FFF9E4-4CD8-483A-B2DC-28244D2A1547}">
      <dgm:prSet custT="1"/>
      <dgm:spPr/>
      <dgm:t>
        <a:bodyPr/>
        <a:lstStyle/>
        <a:p>
          <a:pPr rtl="0"/>
          <a:r>
            <a:rPr lang="es-ES" sz="1800" dirty="0" smtClean="0"/>
            <a:t>Decretos abolicionistas: 26 de junio y 29 de julio de 1707</a:t>
          </a:r>
          <a:endParaRPr lang="es-ES" sz="1800" dirty="0"/>
        </a:p>
      </dgm:t>
    </dgm:pt>
    <dgm:pt modelId="{1D1C7160-4B86-41BE-BD67-DB96B9BCA74D}" type="parTrans" cxnId="{7B8596AB-48DE-456F-94F4-A15C84369A1B}">
      <dgm:prSet/>
      <dgm:spPr/>
      <dgm:t>
        <a:bodyPr/>
        <a:lstStyle/>
        <a:p>
          <a:endParaRPr lang="es-ES"/>
        </a:p>
      </dgm:t>
    </dgm:pt>
    <dgm:pt modelId="{6E55D1C2-00DB-4CB9-8430-44EE26294B8A}" type="sibTrans" cxnId="{7B8596AB-48DE-456F-94F4-A15C84369A1B}">
      <dgm:prSet/>
      <dgm:spPr/>
      <dgm:t>
        <a:bodyPr/>
        <a:lstStyle/>
        <a:p>
          <a:endParaRPr lang="es-ES"/>
        </a:p>
      </dgm:t>
    </dgm:pt>
    <dgm:pt modelId="{B99ACE89-3219-489D-B675-DF5158A43812}">
      <dgm:prSet custT="1"/>
      <dgm:spPr/>
      <dgm:t>
        <a:bodyPr/>
        <a:lstStyle/>
        <a:p>
          <a:pPr rtl="0"/>
          <a:r>
            <a:rPr lang="es-ES" sz="1600" dirty="0" smtClean="0"/>
            <a:t>El inicio de la relaciones con el Derecho de Castilla</a:t>
          </a:r>
          <a:endParaRPr lang="es-ES" sz="1600" dirty="0"/>
        </a:p>
      </dgm:t>
    </dgm:pt>
    <dgm:pt modelId="{1567C586-D830-415B-81BE-63D796B6C49A}" type="parTrans" cxnId="{751B8CE3-7D8E-4E8A-BE5A-DA41CF5D21C0}">
      <dgm:prSet/>
      <dgm:spPr/>
      <dgm:t>
        <a:bodyPr/>
        <a:lstStyle/>
        <a:p>
          <a:endParaRPr lang="es-ES"/>
        </a:p>
      </dgm:t>
    </dgm:pt>
    <dgm:pt modelId="{7857C06F-EBC4-40DC-86D8-E4621242F5A1}" type="sibTrans" cxnId="{751B8CE3-7D8E-4E8A-BE5A-DA41CF5D21C0}">
      <dgm:prSet/>
      <dgm:spPr/>
      <dgm:t>
        <a:bodyPr/>
        <a:lstStyle/>
        <a:p>
          <a:endParaRPr lang="es-ES"/>
        </a:p>
      </dgm:t>
    </dgm:pt>
    <dgm:pt modelId="{4EC60A76-D8B4-4088-9AE3-7CE431487BC0}">
      <dgm:prSet custT="1"/>
      <dgm:spPr/>
      <dgm:t>
        <a:bodyPr/>
        <a:lstStyle/>
        <a:p>
          <a:pPr rtl="0"/>
          <a:r>
            <a:rPr lang="es-ES" sz="1800" dirty="0" smtClean="0"/>
            <a:t>Doctrina: </a:t>
          </a:r>
          <a:r>
            <a:rPr lang="es-ES" sz="1800" dirty="0" err="1" smtClean="0"/>
            <a:t>Sº</a:t>
          </a:r>
          <a:r>
            <a:rPr lang="es-ES" sz="1800" dirty="0" smtClean="0"/>
            <a:t> XVIII</a:t>
          </a:r>
          <a:endParaRPr lang="es-ES" sz="1800" dirty="0"/>
        </a:p>
      </dgm:t>
    </dgm:pt>
    <dgm:pt modelId="{72C17B01-E072-4582-8A4C-33B0900696EF}" type="sibTrans" cxnId="{5C6A619D-5D97-4FCF-AB1C-D9C7113E9D7F}">
      <dgm:prSet/>
      <dgm:spPr/>
      <dgm:t>
        <a:bodyPr/>
        <a:lstStyle/>
        <a:p>
          <a:endParaRPr lang="es-ES"/>
        </a:p>
      </dgm:t>
    </dgm:pt>
    <dgm:pt modelId="{58E4F03D-F1BF-431B-981A-5ECA669B5CC9}" type="parTrans" cxnId="{5C6A619D-5D97-4FCF-AB1C-D9C7113E9D7F}">
      <dgm:prSet/>
      <dgm:spPr/>
      <dgm:t>
        <a:bodyPr/>
        <a:lstStyle/>
        <a:p>
          <a:endParaRPr lang="es-ES"/>
        </a:p>
      </dgm:t>
    </dgm:pt>
    <dgm:pt modelId="{0C2F8B41-DF65-4C6F-A37A-123B107B0D09}">
      <dgm:prSet custT="1"/>
      <dgm:spPr/>
      <dgm:t>
        <a:bodyPr/>
        <a:lstStyle/>
        <a:p>
          <a:pPr rtl="0"/>
          <a:r>
            <a:rPr lang="es-ES" sz="1600" dirty="0" smtClean="0"/>
            <a:t>Franco de Villalba</a:t>
          </a:r>
          <a:endParaRPr lang="es-ES" sz="1600" dirty="0"/>
        </a:p>
      </dgm:t>
    </dgm:pt>
    <dgm:pt modelId="{3A9242B3-3882-453E-9C72-90FE49C5C6C2}" type="sibTrans" cxnId="{40BD2013-9647-4AE9-AD45-C11D0AB579AB}">
      <dgm:prSet/>
      <dgm:spPr/>
      <dgm:t>
        <a:bodyPr/>
        <a:lstStyle/>
        <a:p>
          <a:endParaRPr lang="es-ES"/>
        </a:p>
      </dgm:t>
    </dgm:pt>
    <dgm:pt modelId="{C672C58D-03FC-43CC-84B7-4CE5DFADE738}" type="parTrans" cxnId="{40BD2013-9647-4AE9-AD45-C11D0AB579AB}">
      <dgm:prSet/>
      <dgm:spPr/>
      <dgm:t>
        <a:bodyPr/>
        <a:lstStyle/>
        <a:p>
          <a:endParaRPr lang="es-ES"/>
        </a:p>
      </dgm:t>
    </dgm:pt>
    <dgm:pt modelId="{EDEAA2B9-8EF8-49DC-A675-C574E879E22A}">
      <dgm:prSet custT="1"/>
      <dgm:spPr/>
      <dgm:t>
        <a:bodyPr/>
        <a:lstStyle/>
        <a:p>
          <a:pPr rtl="0"/>
          <a:r>
            <a:rPr lang="es-ES" sz="1600" dirty="0" smtClean="0"/>
            <a:t>La Ripa: 1764 y 1772</a:t>
          </a:r>
          <a:endParaRPr lang="es-ES" sz="1600" dirty="0"/>
        </a:p>
      </dgm:t>
    </dgm:pt>
    <dgm:pt modelId="{43CE0118-F393-4752-9C03-C1742274321E}" type="sibTrans" cxnId="{DE4AB2D5-4187-4A79-9ABC-82B02155A0D7}">
      <dgm:prSet/>
      <dgm:spPr/>
      <dgm:t>
        <a:bodyPr/>
        <a:lstStyle/>
        <a:p>
          <a:endParaRPr lang="es-ES"/>
        </a:p>
      </dgm:t>
    </dgm:pt>
    <dgm:pt modelId="{22C38FB3-A326-4241-8FF8-C53BA3E2E10D}" type="parTrans" cxnId="{DE4AB2D5-4187-4A79-9ABC-82B02155A0D7}">
      <dgm:prSet/>
      <dgm:spPr/>
      <dgm:t>
        <a:bodyPr/>
        <a:lstStyle/>
        <a:p>
          <a:endParaRPr lang="es-ES"/>
        </a:p>
      </dgm:t>
    </dgm:pt>
    <dgm:pt modelId="{900CD0BB-B684-4230-B395-B41329E2BE05}">
      <dgm:prSet custT="1"/>
      <dgm:spPr/>
      <dgm:t>
        <a:bodyPr/>
        <a:lstStyle/>
        <a:p>
          <a:pPr rtl="0"/>
          <a:r>
            <a:rPr lang="es-ES" sz="1600" dirty="0" smtClean="0"/>
            <a:t>Ilustración a los cuatro procesos forales </a:t>
          </a:r>
          <a:endParaRPr lang="es-ES" sz="1600" dirty="0"/>
        </a:p>
      </dgm:t>
    </dgm:pt>
    <dgm:pt modelId="{A9C72E63-6AF0-46F3-AAF1-7E22069609B2}" type="sibTrans" cxnId="{D6F5DECC-E323-4670-8441-E37BE024EE73}">
      <dgm:prSet/>
      <dgm:spPr/>
      <dgm:t>
        <a:bodyPr/>
        <a:lstStyle/>
        <a:p>
          <a:endParaRPr lang="es-ES"/>
        </a:p>
      </dgm:t>
    </dgm:pt>
    <dgm:pt modelId="{858A2319-88AB-40B1-A419-4E75D72891F4}" type="parTrans" cxnId="{D6F5DECC-E323-4670-8441-E37BE024EE73}">
      <dgm:prSet/>
      <dgm:spPr/>
      <dgm:t>
        <a:bodyPr/>
        <a:lstStyle/>
        <a:p>
          <a:endParaRPr lang="es-ES"/>
        </a:p>
      </dgm:t>
    </dgm:pt>
    <dgm:pt modelId="{351D6B09-C945-4970-AE1C-834BA1D669EE}">
      <dgm:prSet custT="1"/>
      <dgm:spPr/>
      <dgm:t>
        <a:bodyPr/>
        <a:lstStyle/>
        <a:p>
          <a:pPr rtl="0"/>
          <a:r>
            <a:rPr lang="es-ES" sz="1600" dirty="0" err="1" smtClean="0"/>
            <a:t>Asso</a:t>
          </a:r>
          <a:r>
            <a:rPr lang="es-ES" sz="1600" dirty="0" smtClean="0"/>
            <a:t> y de Manuel: 1771</a:t>
          </a:r>
          <a:endParaRPr lang="es-ES" sz="1600" dirty="0"/>
        </a:p>
      </dgm:t>
    </dgm:pt>
    <dgm:pt modelId="{6FF93FB3-5EDD-4BC2-B47F-5B348D50541B}" type="sibTrans" cxnId="{31A6A4E8-9D15-4E31-9850-2B7C52807ED3}">
      <dgm:prSet/>
      <dgm:spPr/>
      <dgm:t>
        <a:bodyPr/>
        <a:lstStyle/>
        <a:p>
          <a:endParaRPr lang="es-ES"/>
        </a:p>
      </dgm:t>
    </dgm:pt>
    <dgm:pt modelId="{AF560095-0008-49AD-AE76-3FFF53128A1F}" type="parTrans" cxnId="{31A6A4E8-9D15-4E31-9850-2B7C52807ED3}">
      <dgm:prSet/>
      <dgm:spPr/>
      <dgm:t>
        <a:bodyPr/>
        <a:lstStyle/>
        <a:p>
          <a:endParaRPr lang="es-ES"/>
        </a:p>
      </dgm:t>
    </dgm:pt>
    <dgm:pt modelId="{48395B57-03C4-49F9-B9AB-6938BECB301C}">
      <dgm:prSet custT="1"/>
      <dgm:spPr/>
      <dgm:t>
        <a:bodyPr/>
        <a:lstStyle/>
        <a:p>
          <a:pPr rtl="0"/>
          <a:r>
            <a:rPr lang="es-ES" sz="1600" dirty="0" smtClean="0"/>
            <a:t>Segunda Ilustración: </a:t>
          </a:r>
          <a:r>
            <a:rPr lang="es-ES" sz="1600" dirty="0" err="1" smtClean="0"/>
            <a:t>r.e.m</a:t>
          </a:r>
          <a:r>
            <a:rPr lang="es-ES" sz="1600" dirty="0" smtClean="0"/>
            <a:t>. y viudedad</a:t>
          </a:r>
          <a:endParaRPr lang="es-ES" sz="1600" dirty="0"/>
        </a:p>
      </dgm:t>
    </dgm:pt>
    <dgm:pt modelId="{B31A8A23-989F-4637-9E38-D74104D0D347}" type="parTrans" cxnId="{89E82C67-9DAE-4822-9EA9-1C08561CFD11}">
      <dgm:prSet/>
      <dgm:spPr/>
      <dgm:t>
        <a:bodyPr/>
        <a:lstStyle/>
        <a:p>
          <a:endParaRPr lang="es-ES"/>
        </a:p>
      </dgm:t>
    </dgm:pt>
    <dgm:pt modelId="{EBECEF14-74B1-4C77-97A2-FEFF738402B0}" type="sibTrans" cxnId="{89E82C67-9DAE-4822-9EA9-1C08561CFD11}">
      <dgm:prSet/>
      <dgm:spPr/>
      <dgm:t>
        <a:bodyPr/>
        <a:lstStyle/>
        <a:p>
          <a:endParaRPr lang="es-ES"/>
        </a:p>
      </dgm:t>
    </dgm:pt>
    <dgm:pt modelId="{AB11487D-33EA-447C-AC63-C963F25AE986}">
      <dgm:prSet custT="1"/>
      <dgm:spPr/>
      <dgm:t>
        <a:bodyPr/>
        <a:lstStyle/>
        <a:p>
          <a:pPr rtl="0"/>
          <a:r>
            <a:rPr lang="es-ES" sz="1600" dirty="0" smtClean="0"/>
            <a:t>Instituciones de Derecho de Castilla y diferencias que se observan en Aragón</a:t>
          </a:r>
          <a:endParaRPr lang="es-ES" sz="1600" dirty="0"/>
        </a:p>
      </dgm:t>
    </dgm:pt>
    <dgm:pt modelId="{F3FCB528-13D5-49A3-A2E4-854EA686685E}" type="parTrans" cxnId="{9C3E23D5-2C57-4142-AE3E-01564C18A32B}">
      <dgm:prSet/>
      <dgm:spPr/>
      <dgm:t>
        <a:bodyPr/>
        <a:lstStyle/>
        <a:p>
          <a:endParaRPr lang="es-ES"/>
        </a:p>
      </dgm:t>
    </dgm:pt>
    <dgm:pt modelId="{DABCB43B-D461-4EA3-850A-59E7368597B1}" type="sibTrans" cxnId="{9C3E23D5-2C57-4142-AE3E-01564C18A32B}">
      <dgm:prSet/>
      <dgm:spPr/>
      <dgm:t>
        <a:bodyPr/>
        <a:lstStyle/>
        <a:p>
          <a:endParaRPr lang="es-ES"/>
        </a:p>
      </dgm:t>
    </dgm:pt>
    <dgm:pt modelId="{11BA02D1-F51D-48B5-A1E5-685E4BB552D8}">
      <dgm:prSet custT="1"/>
      <dgm:spPr/>
      <dgm:t>
        <a:bodyPr/>
        <a:lstStyle/>
        <a:p>
          <a:pPr rtl="0"/>
          <a:r>
            <a:rPr lang="es-ES" sz="1600" dirty="0" smtClean="0"/>
            <a:t>Cortes de 1626: posesión de legados [art. 479 CDFA]; quiebras, fianza en el usufructo</a:t>
          </a:r>
          <a:endParaRPr lang="es-ES" sz="1600" dirty="0"/>
        </a:p>
      </dgm:t>
    </dgm:pt>
    <dgm:pt modelId="{2CAA155D-4FA4-460F-8D46-8DC7F75AADEE}" type="parTrans" cxnId="{D8331273-4159-4BED-A4A2-C16425A528E3}">
      <dgm:prSet/>
      <dgm:spPr/>
      <dgm:t>
        <a:bodyPr/>
        <a:lstStyle/>
        <a:p>
          <a:endParaRPr lang="es-ES"/>
        </a:p>
      </dgm:t>
    </dgm:pt>
    <dgm:pt modelId="{1A75E463-BEB8-4669-921F-1C99A3C191A5}" type="sibTrans" cxnId="{D8331273-4159-4BED-A4A2-C16425A528E3}">
      <dgm:prSet/>
      <dgm:spPr/>
      <dgm:t>
        <a:bodyPr/>
        <a:lstStyle/>
        <a:p>
          <a:endParaRPr lang="es-ES"/>
        </a:p>
      </dgm:t>
    </dgm:pt>
    <dgm:pt modelId="{94BCC581-1055-4968-A8C0-B026DC8138B2}" type="pres">
      <dgm:prSet presAssocID="{A3C3A55A-94BC-47BE-92D1-A37F916F50D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ACBE91F-E0C9-4967-B07F-FF4C42FEE297}" type="pres">
      <dgm:prSet presAssocID="{4729CB5F-FEE3-4ACE-A627-11F7F24B4A9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9B3BA2C0-93DC-4F2D-B85B-3BFC08CA422A}" type="pres">
      <dgm:prSet presAssocID="{4729CB5F-FEE3-4ACE-A627-11F7F24B4A96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7A8C5FCA-6E97-42AD-A0BF-6152C129BAC4}" type="pres">
      <dgm:prSet presAssocID="{4729CB5F-FEE3-4ACE-A627-11F7F24B4A96}" presName="ParentAccent" presStyleLbl="alignNode1" presStyleIdx="0" presStyleCnt="2"/>
      <dgm:spPr/>
      <dgm:t>
        <a:bodyPr/>
        <a:lstStyle/>
        <a:p>
          <a:endParaRPr lang="es-ES"/>
        </a:p>
      </dgm:t>
    </dgm:pt>
    <dgm:pt modelId="{DEE41135-575B-472A-AAFB-B95FA49B697E}" type="pres">
      <dgm:prSet presAssocID="{4729CB5F-FEE3-4ACE-A627-11F7F24B4A96}" presName="ParentSmallAccent" presStyleLbl="fgAcc1" presStyleIdx="0" presStyleCnt="2"/>
      <dgm:spPr/>
      <dgm:t>
        <a:bodyPr/>
        <a:lstStyle/>
        <a:p>
          <a:endParaRPr lang="es-ES"/>
        </a:p>
      </dgm:t>
    </dgm:pt>
    <dgm:pt modelId="{EDC87E79-8131-45F9-97A5-C8AAF7FA4349}" type="pres">
      <dgm:prSet presAssocID="{4729CB5F-FEE3-4ACE-A627-11F7F24B4A96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CF0D8-A113-4079-B645-0922E7444FA7}" type="pres">
      <dgm:prSet presAssocID="{4729CB5F-FEE3-4ACE-A627-11F7F24B4A9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4C8821-430C-40D5-A55B-6E228BE4EB79}" type="pres">
      <dgm:prSet presAssocID="{B7881FE1-DCCF-49CB-80F8-9A983CA1348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B92305E-CD2F-4C31-ABDE-96EC884E382C}" type="pres">
      <dgm:prSet presAssocID="{B7881FE1-DCCF-49CB-80F8-9A983CA13488}" presName="ChildAccent" presStyleLbl="solidFgAcc1" presStyleIdx="0" presStyleCnt="6" custLinFactNeighborY="-6612"/>
      <dgm:spPr/>
      <dgm:t>
        <a:bodyPr/>
        <a:lstStyle/>
        <a:p>
          <a:endParaRPr lang="es-ES"/>
        </a:p>
      </dgm:t>
    </dgm:pt>
    <dgm:pt modelId="{A0A36786-11FC-45CD-97EF-02767AC0D2F4}" type="pres">
      <dgm:prSet presAssocID="{B7881FE1-DCCF-49CB-80F8-9A983CA13488}" presName="Child" presStyleLbl="revTx" presStyleIdx="1" presStyleCnt="8" custLinFactNeighborY="-11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51EBD-34DD-4F48-96FA-156156548DEA}" type="pres">
      <dgm:prSet presAssocID="{6261603E-2C09-46A2-BA1B-02D2BC79A23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05872A3-FC86-41F8-8F80-20AFEFD68076}" type="pres">
      <dgm:prSet presAssocID="{6261603E-2C09-46A2-BA1B-02D2BC79A23F}" presName="ChildAccent" presStyleLbl="solidFgAcc1" presStyleIdx="1" presStyleCnt="6" custLinFactNeighborY="42830"/>
      <dgm:spPr/>
      <dgm:t>
        <a:bodyPr/>
        <a:lstStyle/>
        <a:p>
          <a:endParaRPr lang="es-ES"/>
        </a:p>
      </dgm:t>
    </dgm:pt>
    <dgm:pt modelId="{38EEACA2-D158-4C46-B6E4-8D919972C930}" type="pres">
      <dgm:prSet presAssocID="{6261603E-2C09-46A2-BA1B-02D2BC79A23F}" presName="Child" presStyleLbl="revTx" presStyleIdx="2" presStyleCnt="8" custLinFactNeighborY="28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BDD85-D267-4FAD-89DC-B57DDF46B249}" type="pres">
      <dgm:prSet presAssocID="{403BE8ED-ADE2-464C-A264-3578B17B32F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4F7578E5-E760-4598-A5D1-219891D41214}" type="pres">
      <dgm:prSet presAssocID="{403BE8ED-ADE2-464C-A264-3578B17B32F6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608A9A8D-BA2B-4F93-9D69-51F178870A7D}" type="pres">
      <dgm:prSet presAssocID="{403BE8ED-ADE2-464C-A264-3578B17B32F6}" presName="ParentAccent" presStyleLbl="alignNode1" presStyleIdx="1" presStyleCnt="2"/>
      <dgm:spPr/>
      <dgm:t>
        <a:bodyPr/>
        <a:lstStyle/>
        <a:p>
          <a:endParaRPr lang="es-ES"/>
        </a:p>
      </dgm:t>
    </dgm:pt>
    <dgm:pt modelId="{EFAAFA4D-5761-4638-A601-B517570D2A1D}" type="pres">
      <dgm:prSet presAssocID="{403BE8ED-ADE2-464C-A264-3578B17B32F6}" presName="ParentSmallAccent" presStyleLbl="fgAcc1" presStyleIdx="1" presStyleCnt="2"/>
      <dgm:spPr/>
      <dgm:t>
        <a:bodyPr/>
        <a:lstStyle/>
        <a:p>
          <a:endParaRPr lang="es-ES"/>
        </a:p>
      </dgm:t>
    </dgm:pt>
    <dgm:pt modelId="{A300BC41-6ACA-49F3-8B41-EAC036822F0C}" type="pres">
      <dgm:prSet presAssocID="{403BE8ED-ADE2-464C-A264-3578B17B32F6}" presName="Parent" presStyleLbl="revTx" presStyleIdx="3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6FA1D-8A00-4A22-858A-57843FA618C6}" type="pres">
      <dgm:prSet presAssocID="{403BE8ED-ADE2-464C-A264-3578B17B32F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DFAA339-95F3-417F-B4BD-30111B80838F}" type="pres">
      <dgm:prSet presAssocID="{63FFF9E4-4CD8-483A-B2DC-28244D2A154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E1D13C3-5393-4751-AED1-3BAEA9F5148B}" type="pres">
      <dgm:prSet presAssocID="{63FFF9E4-4CD8-483A-B2DC-28244D2A1547}" presName="ChildAccent" presStyleLbl="solidFgAcc1" presStyleIdx="2" presStyleCnt="6" custLinFactNeighborY="-26998"/>
      <dgm:spPr/>
      <dgm:t>
        <a:bodyPr/>
        <a:lstStyle/>
        <a:p>
          <a:endParaRPr lang="es-ES"/>
        </a:p>
      </dgm:t>
    </dgm:pt>
    <dgm:pt modelId="{8C84D728-2011-488A-A884-3BAA65C86474}" type="pres">
      <dgm:prSet presAssocID="{63FFF9E4-4CD8-483A-B2DC-28244D2A1547}" presName="Child" presStyleLbl="revTx" presStyleIdx="4" presStyleCnt="8" custLinFactNeighborY="-11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ED443-359C-4BD1-9964-C2DBFC4A4E91}" type="pres">
      <dgm:prSet presAssocID="{B931E17E-D1EC-4523-89EE-54440D1AF0F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4D97ED2-BB62-4977-94BF-37BA2A1E2F95}" type="pres">
      <dgm:prSet presAssocID="{B931E17E-D1EC-4523-89EE-54440D1AF0F5}" presName="ChildAccent" presStyleLbl="solidFgAcc1" presStyleIdx="3" presStyleCnt="6" custLinFactNeighborY="-42757"/>
      <dgm:spPr/>
      <dgm:t>
        <a:bodyPr/>
        <a:lstStyle/>
        <a:p>
          <a:endParaRPr lang="es-ES"/>
        </a:p>
      </dgm:t>
    </dgm:pt>
    <dgm:pt modelId="{89A02A1B-BDEB-423E-A727-0F486DD88217}" type="pres">
      <dgm:prSet presAssocID="{B931E17E-D1EC-4523-89EE-54440D1AF0F5}" presName="Child" presStyleLbl="revTx" presStyleIdx="5" presStyleCnt="8" custLinFactNeighborY="-18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DEBCB0-B220-4058-A34F-105437C5ACD6}" type="pres">
      <dgm:prSet presAssocID="{3AECFF56-3EBE-45FE-A96F-67D6C087CF6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0DA95DF-8A43-4CF5-8A54-EC591818A5EB}" type="pres">
      <dgm:prSet presAssocID="{3AECFF56-3EBE-45FE-A96F-67D6C087CF67}" presName="ChildAccent" presStyleLbl="solidFgAcc1" presStyleIdx="4" presStyleCnt="6" custLinFactNeighborY="34393"/>
      <dgm:spPr/>
      <dgm:t>
        <a:bodyPr/>
        <a:lstStyle/>
        <a:p>
          <a:endParaRPr lang="es-ES"/>
        </a:p>
      </dgm:t>
    </dgm:pt>
    <dgm:pt modelId="{6C26CC45-ADB2-42CF-AE00-F81B7C8C676C}" type="pres">
      <dgm:prSet presAssocID="{3AECFF56-3EBE-45FE-A96F-67D6C087CF67}" presName="Child" presStyleLbl="revTx" presStyleIdx="6" presStyleCnt="8" custLinFactNeighborY="14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1C5CC9-9AA7-4F55-ABA0-68FEC06BDF24}" type="pres">
      <dgm:prSet presAssocID="{4EC60A76-D8B4-4088-9AE3-7CE431487BC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958ED66-1E66-4CE0-B06F-F98A14DA3558}" type="pres">
      <dgm:prSet presAssocID="{4EC60A76-D8B4-4088-9AE3-7CE431487BC0}" presName="ChildAccent" presStyleLbl="solidFgAcc1" presStyleIdx="5" presStyleCnt="6" custLinFactY="137320" custLinFactNeighborX="19039" custLinFactNeighborY="200000"/>
      <dgm:spPr/>
      <dgm:t>
        <a:bodyPr/>
        <a:lstStyle/>
        <a:p>
          <a:endParaRPr lang="es-ES"/>
        </a:p>
      </dgm:t>
    </dgm:pt>
    <dgm:pt modelId="{310276DD-452C-44F1-A91E-8D9088144299}" type="pres">
      <dgm:prSet presAssocID="{4EC60A76-D8B4-4088-9AE3-7CE431487BC0}" presName="Child" presStyleLbl="revTx" presStyleIdx="7" presStyleCnt="8" custLinFactY="478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072940-BCDD-400C-8E29-F3408AE4F6E9}" type="presOf" srcId="{11BA02D1-F51D-48B5-A1E5-685E4BB552D8}" destId="{38EEACA2-D158-4C46-B6E4-8D919972C930}" srcOrd="0" destOrd="1" presId="urn:microsoft.com/office/officeart/2008/layout/SquareAccentList"/>
    <dgm:cxn modelId="{74EF2A6A-4224-4F4B-8FEE-33E6D89A4C0C}" type="presOf" srcId="{B931E17E-D1EC-4523-89EE-54440D1AF0F5}" destId="{89A02A1B-BDEB-423E-A727-0F486DD88217}" srcOrd="0" destOrd="0" presId="urn:microsoft.com/office/officeart/2008/layout/SquareAccentList"/>
    <dgm:cxn modelId="{4D8D2C8D-C8CC-4921-8F04-4AEB032E2526}" type="presOf" srcId="{AB11487D-33EA-447C-AC63-C963F25AE986}" destId="{310276DD-452C-44F1-A91E-8D9088144299}" srcOrd="0" destOrd="6" presId="urn:microsoft.com/office/officeart/2008/layout/SquareAccentList"/>
    <dgm:cxn modelId="{D416059C-CD0E-47AB-AF8B-4AC2BB21301C}" srcId="{4729CB5F-FEE3-4ACE-A627-11F7F24B4A96}" destId="{6261603E-2C09-46A2-BA1B-02D2BC79A23F}" srcOrd="1" destOrd="0" parTransId="{BD8BA49E-870F-4D8D-8DE3-01DF0A4634FA}" sibTransId="{44D89022-3E1E-49DE-8D32-8386F2E4F8C8}"/>
    <dgm:cxn modelId="{751B8CE3-7D8E-4E8A-BE5A-DA41CF5D21C0}" srcId="{3AECFF56-3EBE-45FE-A96F-67D6C087CF67}" destId="{B99ACE89-3219-489D-B675-DF5158A43812}" srcOrd="0" destOrd="0" parTransId="{1567C586-D830-415B-81BE-63D796B6C49A}" sibTransId="{7857C06F-EBC4-40DC-86D8-E4621242F5A1}"/>
    <dgm:cxn modelId="{6129A1B6-2CA5-4452-A4C2-48B8B653A2DE}" type="presOf" srcId="{403BE8ED-ADE2-464C-A264-3578B17B32F6}" destId="{A300BC41-6ACA-49F3-8B41-EAC036822F0C}" srcOrd="0" destOrd="0" presId="urn:microsoft.com/office/officeart/2008/layout/SquareAccentList"/>
    <dgm:cxn modelId="{7B8596AB-48DE-456F-94F4-A15C84369A1B}" srcId="{403BE8ED-ADE2-464C-A264-3578B17B32F6}" destId="{63FFF9E4-4CD8-483A-B2DC-28244D2A1547}" srcOrd="0" destOrd="0" parTransId="{1D1C7160-4B86-41BE-BD67-DB96B9BCA74D}" sibTransId="{6E55D1C2-00DB-4CB9-8430-44EE26294B8A}"/>
    <dgm:cxn modelId="{89671D45-36AE-4993-8114-FAD6062A638B}" type="presOf" srcId="{6261603E-2C09-46A2-BA1B-02D2BC79A23F}" destId="{38EEACA2-D158-4C46-B6E4-8D919972C930}" srcOrd="0" destOrd="0" presId="urn:microsoft.com/office/officeart/2008/layout/SquareAccentList"/>
    <dgm:cxn modelId="{31A6A4E8-9D15-4E31-9850-2B7C52807ED3}" srcId="{4EC60A76-D8B4-4088-9AE3-7CE431487BC0}" destId="{351D6B09-C945-4970-AE1C-834BA1D669EE}" srcOrd="2" destOrd="0" parTransId="{AF560095-0008-49AD-AE76-3FFF53128A1F}" sibTransId="{6FF93FB3-5EDD-4BC2-B47F-5B348D50541B}"/>
    <dgm:cxn modelId="{40BD2013-9647-4AE9-AD45-C11D0AB579AB}" srcId="{4EC60A76-D8B4-4088-9AE3-7CE431487BC0}" destId="{0C2F8B41-DF65-4C6F-A37A-123B107B0D09}" srcOrd="0" destOrd="0" parTransId="{C672C58D-03FC-43CC-84B7-4CE5DFADE738}" sibTransId="{3A9242B3-3882-453E-9C72-90FE49C5C6C2}"/>
    <dgm:cxn modelId="{DE4AB2D5-4187-4A79-9ABC-82B02155A0D7}" srcId="{4EC60A76-D8B4-4088-9AE3-7CE431487BC0}" destId="{EDEAA2B9-8EF8-49DC-A675-C574E879E22A}" srcOrd="1" destOrd="0" parTransId="{22C38FB3-A326-4241-8FF8-C53BA3E2E10D}" sibTransId="{43CE0118-F393-4752-9C03-C1742274321E}"/>
    <dgm:cxn modelId="{5C6A619D-5D97-4FCF-AB1C-D9C7113E9D7F}" srcId="{403BE8ED-ADE2-464C-A264-3578B17B32F6}" destId="{4EC60A76-D8B4-4088-9AE3-7CE431487BC0}" srcOrd="3" destOrd="0" parTransId="{58E4F03D-F1BF-431B-981A-5ECA669B5CC9}" sibTransId="{72C17B01-E072-4582-8A4C-33B0900696EF}"/>
    <dgm:cxn modelId="{97BB4DAF-36FF-4B97-B049-08A70E1769AB}" type="presOf" srcId="{900CD0BB-B684-4230-B395-B41329E2BE05}" destId="{310276DD-452C-44F1-A91E-8D9088144299}" srcOrd="0" destOrd="3" presId="urn:microsoft.com/office/officeart/2008/layout/SquareAccentList"/>
    <dgm:cxn modelId="{043F5056-0921-4FD2-9A2A-3AF838BB8ACE}" type="presOf" srcId="{3AECFF56-3EBE-45FE-A96F-67D6C087CF67}" destId="{6C26CC45-ADB2-42CF-AE00-F81B7C8C676C}" srcOrd="0" destOrd="0" presId="urn:microsoft.com/office/officeart/2008/layout/SquareAccentList"/>
    <dgm:cxn modelId="{D8331273-4159-4BED-A4A2-C16425A528E3}" srcId="{6261603E-2C09-46A2-BA1B-02D2BC79A23F}" destId="{11BA02D1-F51D-48B5-A1E5-685E4BB552D8}" srcOrd="0" destOrd="0" parTransId="{2CAA155D-4FA4-460F-8D46-8DC7F75AADEE}" sibTransId="{1A75E463-BEB8-4669-921F-1C99A3C191A5}"/>
    <dgm:cxn modelId="{EB3A20C4-484C-43DA-B5CC-4684EDCCCCCE}" type="presOf" srcId="{351D6B09-C945-4970-AE1C-834BA1D669EE}" destId="{310276DD-452C-44F1-A91E-8D9088144299}" srcOrd="0" destOrd="5" presId="urn:microsoft.com/office/officeart/2008/layout/SquareAccentList"/>
    <dgm:cxn modelId="{8B146A6A-A6D0-4886-94C1-B2368590FB7F}" type="presOf" srcId="{4729CB5F-FEE3-4ACE-A627-11F7F24B4A96}" destId="{EDC87E79-8131-45F9-97A5-C8AAF7FA4349}" srcOrd="0" destOrd="0" presId="urn:microsoft.com/office/officeart/2008/layout/SquareAccentList"/>
    <dgm:cxn modelId="{D6F5DECC-E323-4670-8441-E37BE024EE73}" srcId="{EDEAA2B9-8EF8-49DC-A675-C574E879E22A}" destId="{900CD0BB-B684-4230-B395-B41329E2BE05}" srcOrd="0" destOrd="0" parTransId="{858A2319-88AB-40B1-A419-4E75D72891F4}" sibTransId="{A9C72E63-6AF0-46F3-AAF1-7E22069609B2}"/>
    <dgm:cxn modelId="{361C3A66-362D-46A7-A40D-C0EB4998E08E}" type="presOf" srcId="{A3C3A55A-94BC-47BE-92D1-A37F916F50D3}" destId="{94BCC581-1055-4968-A8C0-B026DC8138B2}" srcOrd="0" destOrd="0" presId="urn:microsoft.com/office/officeart/2008/layout/SquareAccentList"/>
    <dgm:cxn modelId="{A194350C-F3F3-4292-838D-B5069BCB49EA}" srcId="{4729CB5F-FEE3-4ACE-A627-11F7F24B4A96}" destId="{B7881FE1-DCCF-49CB-80F8-9A983CA13488}" srcOrd="0" destOrd="0" parTransId="{A067A1C7-7495-45E3-B6D6-99B2D7FC84BF}" sibTransId="{B1AC8C98-C1B4-4A90-85BD-5A2F881A165D}"/>
    <dgm:cxn modelId="{23CCB5FA-5D47-4F39-9C81-DD8E400BE691}" srcId="{403BE8ED-ADE2-464C-A264-3578B17B32F6}" destId="{B931E17E-D1EC-4523-89EE-54440D1AF0F5}" srcOrd="1" destOrd="0" parTransId="{A32C51E0-52C0-46B1-B9C4-0A3EDF41FD29}" sibTransId="{99DAEC2B-156D-4C29-854E-7BADCBB2DFCA}"/>
    <dgm:cxn modelId="{52C0B744-D2D2-406D-9166-4BAB5044F338}" type="presOf" srcId="{48395B57-03C4-49F9-B9AB-6938BECB301C}" destId="{310276DD-452C-44F1-A91E-8D9088144299}" srcOrd="0" destOrd="4" presId="urn:microsoft.com/office/officeart/2008/layout/SquareAccentList"/>
    <dgm:cxn modelId="{21AFB07B-5E83-44EE-AD10-23437DE5344E}" type="presOf" srcId="{B99ACE89-3219-489D-B675-DF5158A43812}" destId="{6C26CC45-ADB2-42CF-AE00-F81B7C8C676C}" srcOrd="0" destOrd="1" presId="urn:microsoft.com/office/officeart/2008/layout/SquareAccentList"/>
    <dgm:cxn modelId="{89E82C67-9DAE-4822-9EA9-1C08561CFD11}" srcId="{EDEAA2B9-8EF8-49DC-A675-C574E879E22A}" destId="{48395B57-03C4-49F9-B9AB-6938BECB301C}" srcOrd="1" destOrd="0" parTransId="{B31A8A23-989F-4637-9E38-D74104D0D347}" sibTransId="{EBECEF14-74B1-4C77-97A2-FEFF738402B0}"/>
    <dgm:cxn modelId="{9C3E23D5-2C57-4142-AE3E-01564C18A32B}" srcId="{351D6B09-C945-4970-AE1C-834BA1D669EE}" destId="{AB11487D-33EA-447C-AC63-C963F25AE986}" srcOrd="0" destOrd="0" parTransId="{F3FCB528-13D5-49A3-A2E4-854EA686685E}" sibTransId="{DABCB43B-D461-4EA3-850A-59E7368597B1}"/>
    <dgm:cxn modelId="{2D3A144A-662D-4B2F-92A9-421CCDA77792}" srcId="{A3C3A55A-94BC-47BE-92D1-A37F916F50D3}" destId="{4729CB5F-FEE3-4ACE-A627-11F7F24B4A96}" srcOrd="0" destOrd="0" parTransId="{2FD36978-5D8B-4DE4-AD13-63C0FB0D95DB}" sibTransId="{D0A576DE-07BE-46AD-AA48-762124082357}"/>
    <dgm:cxn modelId="{5FBA5FE1-8B7D-4A30-9BCA-67A5885AC629}" type="presOf" srcId="{63FFF9E4-4CD8-483A-B2DC-28244D2A1547}" destId="{8C84D728-2011-488A-A884-3BAA65C86474}" srcOrd="0" destOrd="0" presId="urn:microsoft.com/office/officeart/2008/layout/SquareAccentList"/>
    <dgm:cxn modelId="{2601018C-C4AC-42EB-A10C-EBC5AB4ACD21}" type="presOf" srcId="{EDEAA2B9-8EF8-49DC-A675-C574E879E22A}" destId="{310276DD-452C-44F1-A91E-8D9088144299}" srcOrd="0" destOrd="2" presId="urn:microsoft.com/office/officeart/2008/layout/SquareAccentList"/>
    <dgm:cxn modelId="{257F0E38-F34B-4ACF-9568-BCAC9A910326}" type="presOf" srcId="{B7881FE1-DCCF-49CB-80F8-9A983CA13488}" destId="{A0A36786-11FC-45CD-97EF-02767AC0D2F4}" srcOrd="0" destOrd="0" presId="urn:microsoft.com/office/officeart/2008/layout/SquareAccentList"/>
    <dgm:cxn modelId="{B214CFB3-3101-4A54-9729-01F06AF624AB}" srcId="{A3C3A55A-94BC-47BE-92D1-A37F916F50D3}" destId="{403BE8ED-ADE2-464C-A264-3578B17B32F6}" srcOrd="1" destOrd="0" parTransId="{B5CF0D83-6822-4509-8D78-7A3ECBD30103}" sibTransId="{6125667F-53A3-4472-93B5-27782C4CD160}"/>
    <dgm:cxn modelId="{13CF7D69-D404-41C4-9CEF-AF24141F826E}" srcId="{403BE8ED-ADE2-464C-A264-3578B17B32F6}" destId="{3AECFF56-3EBE-45FE-A96F-67D6C087CF67}" srcOrd="2" destOrd="0" parTransId="{AD27F434-BCE2-4B96-9CA5-97351CAC8495}" sibTransId="{75B423AE-8A13-4297-AAC1-D406E4568CFF}"/>
    <dgm:cxn modelId="{95000FDA-87D3-49DF-B760-E7E97135C994}" type="presOf" srcId="{4EC60A76-D8B4-4088-9AE3-7CE431487BC0}" destId="{310276DD-452C-44F1-A91E-8D9088144299}" srcOrd="0" destOrd="0" presId="urn:microsoft.com/office/officeart/2008/layout/SquareAccentList"/>
    <dgm:cxn modelId="{47B78C32-B937-4A14-8A98-BECC8620F7AD}" type="presOf" srcId="{0C2F8B41-DF65-4C6F-A37A-123B107B0D09}" destId="{310276DD-452C-44F1-A91E-8D9088144299}" srcOrd="0" destOrd="1" presId="urn:microsoft.com/office/officeart/2008/layout/SquareAccentList"/>
    <dgm:cxn modelId="{6422C908-652D-47EA-AA1B-70E244163750}" type="presParOf" srcId="{94BCC581-1055-4968-A8C0-B026DC8138B2}" destId="{5ACBE91F-E0C9-4967-B07F-FF4C42FEE297}" srcOrd="0" destOrd="0" presId="urn:microsoft.com/office/officeart/2008/layout/SquareAccentList"/>
    <dgm:cxn modelId="{6ADE9C42-7305-47DD-A5E2-508924E60DDA}" type="presParOf" srcId="{5ACBE91F-E0C9-4967-B07F-FF4C42FEE297}" destId="{9B3BA2C0-93DC-4F2D-B85B-3BFC08CA422A}" srcOrd="0" destOrd="0" presId="urn:microsoft.com/office/officeart/2008/layout/SquareAccentList"/>
    <dgm:cxn modelId="{B7FC09E1-7E66-40F6-8D49-3139ABBDF28A}" type="presParOf" srcId="{9B3BA2C0-93DC-4F2D-B85B-3BFC08CA422A}" destId="{7A8C5FCA-6E97-42AD-A0BF-6152C129BAC4}" srcOrd="0" destOrd="0" presId="urn:microsoft.com/office/officeart/2008/layout/SquareAccentList"/>
    <dgm:cxn modelId="{2FE371DE-DF66-4ADA-BAD3-F39C6DA6B8D6}" type="presParOf" srcId="{9B3BA2C0-93DC-4F2D-B85B-3BFC08CA422A}" destId="{DEE41135-575B-472A-AAFB-B95FA49B697E}" srcOrd="1" destOrd="0" presId="urn:microsoft.com/office/officeart/2008/layout/SquareAccentList"/>
    <dgm:cxn modelId="{FE2DFFEC-A105-40C1-82EE-135387B399B9}" type="presParOf" srcId="{9B3BA2C0-93DC-4F2D-B85B-3BFC08CA422A}" destId="{EDC87E79-8131-45F9-97A5-C8AAF7FA4349}" srcOrd="2" destOrd="0" presId="urn:microsoft.com/office/officeart/2008/layout/SquareAccentList"/>
    <dgm:cxn modelId="{782774F2-3980-4BEA-8F32-A925D3B67621}" type="presParOf" srcId="{5ACBE91F-E0C9-4967-B07F-FF4C42FEE297}" destId="{323CF0D8-A113-4079-B645-0922E7444FA7}" srcOrd="1" destOrd="0" presId="urn:microsoft.com/office/officeart/2008/layout/SquareAccentList"/>
    <dgm:cxn modelId="{BEABD9EA-74D6-4427-BC73-783E5F21142B}" type="presParOf" srcId="{323CF0D8-A113-4079-B645-0922E7444FA7}" destId="{604C8821-430C-40D5-A55B-6E228BE4EB79}" srcOrd="0" destOrd="0" presId="urn:microsoft.com/office/officeart/2008/layout/SquareAccentList"/>
    <dgm:cxn modelId="{44F772C8-8F98-4E0B-A9CB-FE3FD038530F}" type="presParOf" srcId="{604C8821-430C-40D5-A55B-6E228BE4EB79}" destId="{8B92305E-CD2F-4C31-ABDE-96EC884E382C}" srcOrd="0" destOrd="0" presId="urn:microsoft.com/office/officeart/2008/layout/SquareAccentList"/>
    <dgm:cxn modelId="{EE1A41DE-A7F5-4013-8A87-DA07E083DA8A}" type="presParOf" srcId="{604C8821-430C-40D5-A55B-6E228BE4EB79}" destId="{A0A36786-11FC-45CD-97EF-02767AC0D2F4}" srcOrd="1" destOrd="0" presId="urn:microsoft.com/office/officeart/2008/layout/SquareAccentList"/>
    <dgm:cxn modelId="{0F6D4331-93A7-406A-A33A-1FAC06FBEDF2}" type="presParOf" srcId="{323CF0D8-A113-4079-B645-0922E7444FA7}" destId="{0DC51EBD-34DD-4F48-96FA-156156548DEA}" srcOrd="1" destOrd="0" presId="urn:microsoft.com/office/officeart/2008/layout/SquareAccentList"/>
    <dgm:cxn modelId="{BC33D675-D761-416B-B089-F389120AA93C}" type="presParOf" srcId="{0DC51EBD-34DD-4F48-96FA-156156548DEA}" destId="{805872A3-FC86-41F8-8F80-20AFEFD68076}" srcOrd="0" destOrd="0" presId="urn:microsoft.com/office/officeart/2008/layout/SquareAccentList"/>
    <dgm:cxn modelId="{E3AAD0CF-E682-4F64-8BD2-A922C66FF990}" type="presParOf" srcId="{0DC51EBD-34DD-4F48-96FA-156156548DEA}" destId="{38EEACA2-D158-4C46-B6E4-8D919972C930}" srcOrd="1" destOrd="0" presId="urn:microsoft.com/office/officeart/2008/layout/SquareAccentList"/>
    <dgm:cxn modelId="{11A0D1A2-EB63-420B-9E0D-B5CDCCBCD0CE}" type="presParOf" srcId="{94BCC581-1055-4968-A8C0-B026DC8138B2}" destId="{BC5BDD85-D267-4FAD-89DC-B57DDF46B249}" srcOrd="1" destOrd="0" presId="urn:microsoft.com/office/officeart/2008/layout/SquareAccentList"/>
    <dgm:cxn modelId="{846568B8-FC66-4C06-AE6A-E6BDD5FFD335}" type="presParOf" srcId="{BC5BDD85-D267-4FAD-89DC-B57DDF46B249}" destId="{4F7578E5-E760-4598-A5D1-219891D41214}" srcOrd="0" destOrd="0" presId="urn:microsoft.com/office/officeart/2008/layout/SquareAccentList"/>
    <dgm:cxn modelId="{1B44AD84-C749-4C39-BBEA-06E8D14DBE21}" type="presParOf" srcId="{4F7578E5-E760-4598-A5D1-219891D41214}" destId="{608A9A8D-BA2B-4F93-9D69-51F178870A7D}" srcOrd="0" destOrd="0" presId="urn:microsoft.com/office/officeart/2008/layout/SquareAccentList"/>
    <dgm:cxn modelId="{E17BDB2E-F046-48B5-BE11-9958388C9994}" type="presParOf" srcId="{4F7578E5-E760-4598-A5D1-219891D41214}" destId="{EFAAFA4D-5761-4638-A601-B517570D2A1D}" srcOrd="1" destOrd="0" presId="urn:microsoft.com/office/officeart/2008/layout/SquareAccentList"/>
    <dgm:cxn modelId="{23124E4B-1D30-497D-A73C-D204633E0F35}" type="presParOf" srcId="{4F7578E5-E760-4598-A5D1-219891D41214}" destId="{A300BC41-6ACA-49F3-8B41-EAC036822F0C}" srcOrd="2" destOrd="0" presId="urn:microsoft.com/office/officeart/2008/layout/SquareAccentList"/>
    <dgm:cxn modelId="{B53578AA-D143-4AB4-82CC-726CB7FB6E03}" type="presParOf" srcId="{BC5BDD85-D267-4FAD-89DC-B57DDF46B249}" destId="{A8A6FA1D-8A00-4A22-858A-57843FA618C6}" srcOrd="1" destOrd="0" presId="urn:microsoft.com/office/officeart/2008/layout/SquareAccentList"/>
    <dgm:cxn modelId="{E237A97A-A9D8-4819-A49C-EC0F413307B2}" type="presParOf" srcId="{A8A6FA1D-8A00-4A22-858A-57843FA618C6}" destId="{1DFAA339-95F3-417F-B4BD-30111B80838F}" srcOrd="0" destOrd="0" presId="urn:microsoft.com/office/officeart/2008/layout/SquareAccentList"/>
    <dgm:cxn modelId="{4626371C-1DAA-4AFA-BED0-C337B1579593}" type="presParOf" srcId="{1DFAA339-95F3-417F-B4BD-30111B80838F}" destId="{3E1D13C3-5393-4751-AED1-3BAEA9F5148B}" srcOrd="0" destOrd="0" presId="urn:microsoft.com/office/officeart/2008/layout/SquareAccentList"/>
    <dgm:cxn modelId="{79F5C8B8-1461-49DB-A74E-3CE33ED2EE1A}" type="presParOf" srcId="{1DFAA339-95F3-417F-B4BD-30111B80838F}" destId="{8C84D728-2011-488A-A884-3BAA65C86474}" srcOrd="1" destOrd="0" presId="urn:microsoft.com/office/officeart/2008/layout/SquareAccentList"/>
    <dgm:cxn modelId="{2D2DFA0E-03CB-4582-9BA9-5B2451BE5CEC}" type="presParOf" srcId="{A8A6FA1D-8A00-4A22-858A-57843FA618C6}" destId="{80DED443-359C-4BD1-9964-C2DBFC4A4E91}" srcOrd="1" destOrd="0" presId="urn:microsoft.com/office/officeart/2008/layout/SquareAccentList"/>
    <dgm:cxn modelId="{CB42784C-B283-44E3-8D46-0C564658ACC1}" type="presParOf" srcId="{80DED443-359C-4BD1-9964-C2DBFC4A4E91}" destId="{D4D97ED2-BB62-4977-94BF-37BA2A1E2F95}" srcOrd="0" destOrd="0" presId="urn:microsoft.com/office/officeart/2008/layout/SquareAccentList"/>
    <dgm:cxn modelId="{57DB9967-1922-4BF0-A344-13D6CF4711D8}" type="presParOf" srcId="{80DED443-359C-4BD1-9964-C2DBFC4A4E91}" destId="{89A02A1B-BDEB-423E-A727-0F486DD88217}" srcOrd="1" destOrd="0" presId="urn:microsoft.com/office/officeart/2008/layout/SquareAccentList"/>
    <dgm:cxn modelId="{26E777EA-117C-4228-929D-DC4963882640}" type="presParOf" srcId="{A8A6FA1D-8A00-4A22-858A-57843FA618C6}" destId="{85DEBCB0-B220-4058-A34F-105437C5ACD6}" srcOrd="2" destOrd="0" presId="urn:microsoft.com/office/officeart/2008/layout/SquareAccentList"/>
    <dgm:cxn modelId="{7C518C10-2B77-45BD-A42D-4B8A924E8C3F}" type="presParOf" srcId="{85DEBCB0-B220-4058-A34F-105437C5ACD6}" destId="{E0DA95DF-8A43-4CF5-8A54-EC591818A5EB}" srcOrd="0" destOrd="0" presId="urn:microsoft.com/office/officeart/2008/layout/SquareAccentList"/>
    <dgm:cxn modelId="{B0286C83-81FF-4A35-9DB7-F9CF2A4E09CB}" type="presParOf" srcId="{85DEBCB0-B220-4058-A34F-105437C5ACD6}" destId="{6C26CC45-ADB2-42CF-AE00-F81B7C8C676C}" srcOrd="1" destOrd="0" presId="urn:microsoft.com/office/officeart/2008/layout/SquareAccentList"/>
    <dgm:cxn modelId="{463A5BD8-F50B-4B29-9D5C-AFAFAF3AA1A6}" type="presParOf" srcId="{A8A6FA1D-8A00-4A22-858A-57843FA618C6}" destId="{611C5CC9-9AA7-4F55-ABA0-68FEC06BDF24}" srcOrd="3" destOrd="0" presId="urn:microsoft.com/office/officeart/2008/layout/SquareAccentList"/>
    <dgm:cxn modelId="{C1D54A4C-9506-42CC-838A-ACFB97092720}" type="presParOf" srcId="{611C5CC9-9AA7-4F55-ABA0-68FEC06BDF24}" destId="{D958ED66-1E66-4CE0-B06F-F98A14DA3558}" srcOrd="0" destOrd="0" presId="urn:microsoft.com/office/officeart/2008/layout/SquareAccentList"/>
    <dgm:cxn modelId="{F4C87412-BFBC-4DA8-8FC6-61E8FA4059F4}" type="presParOf" srcId="{611C5CC9-9AA7-4F55-ABA0-68FEC06BDF24}" destId="{310276DD-452C-44F1-A91E-8D908814429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A2005F-03C6-484B-BEB4-5A65C2064F43}" type="doc">
      <dgm:prSet loTypeId="urn:microsoft.com/office/officeart/2005/8/layout/hList7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9F9F53-7656-4B4F-AC4B-E8B916DCEB0A}">
      <dgm:prSet/>
      <dgm:spPr/>
      <dgm:t>
        <a:bodyPr/>
        <a:lstStyle/>
        <a:p>
          <a:pPr rtl="0"/>
          <a:r>
            <a:rPr lang="es-ES" smtClean="0"/>
            <a:t>La aptitud aragonesa ante el Código civil</a:t>
          </a:r>
          <a:endParaRPr lang="es-ES"/>
        </a:p>
      </dgm:t>
    </dgm:pt>
    <dgm:pt modelId="{DBF5A1B7-0492-4BF6-AC62-1725A9098C59}" type="parTrans" cxnId="{4F5D9CA6-5457-48F6-8508-43260DAD050A}">
      <dgm:prSet/>
      <dgm:spPr/>
      <dgm:t>
        <a:bodyPr/>
        <a:lstStyle/>
        <a:p>
          <a:endParaRPr lang="es-ES"/>
        </a:p>
      </dgm:t>
    </dgm:pt>
    <dgm:pt modelId="{5F217F5D-EA0F-478B-BBA3-846833BFDD47}" type="sibTrans" cxnId="{4F5D9CA6-5457-48F6-8508-43260DAD050A}">
      <dgm:prSet/>
      <dgm:spPr/>
      <dgm:t>
        <a:bodyPr/>
        <a:lstStyle/>
        <a:p>
          <a:endParaRPr lang="es-ES"/>
        </a:p>
      </dgm:t>
    </dgm:pt>
    <dgm:pt modelId="{4C8044AB-C598-4191-8918-353E8CAB5104}">
      <dgm:prSet/>
      <dgm:spPr/>
      <dgm:t>
        <a:bodyPr/>
        <a:lstStyle/>
        <a:p>
          <a:pPr rtl="0"/>
          <a:r>
            <a:rPr lang="es-ES" smtClean="0"/>
            <a:t>No son contrarios a la codificación</a:t>
          </a:r>
          <a:endParaRPr lang="es-ES"/>
        </a:p>
      </dgm:t>
    </dgm:pt>
    <dgm:pt modelId="{E7B346F4-F222-43E9-883E-43A6CB46E836}" type="parTrans" cxnId="{E1ED8AD2-3EA2-414C-8776-84F22C37669B}">
      <dgm:prSet/>
      <dgm:spPr/>
      <dgm:t>
        <a:bodyPr/>
        <a:lstStyle/>
        <a:p>
          <a:endParaRPr lang="es-ES"/>
        </a:p>
      </dgm:t>
    </dgm:pt>
    <dgm:pt modelId="{30BD0CFF-1285-4C7A-AA90-A188D8045AA9}" type="sibTrans" cxnId="{E1ED8AD2-3EA2-414C-8776-84F22C37669B}">
      <dgm:prSet/>
      <dgm:spPr/>
      <dgm:t>
        <a:bodyPr/>
        <a:lstStyle/>
        <a:p>
          <a:endParaRPr lang="es-ES"/>
        </a:p>
      </dgm:t>
    </dgm:pt>
    <dgm:pt modelId="{C7F872DE-04D6-43BC-85E7-ABEF27E9E251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1"/>
            </a:rPr>
            <a:t>El valor del Derecho aragonés</a:t>
          </a:r>
          <a:endParaRPr lang="es-ES" dirty="0"/>
        </a:p>
      </dgm:t>
    </dgm:pt>
    <dgm:pt modelId="{7140BE68-DD5D-4893-A170-F235C4A2DCC2}" type="parTrans" cxnId="{B4256144-73C5-475C-A7DF-D4306F1E1987}">
      <dgm:prSet/>
      <dgm:spPr/>
      <dgm:t>
        <a:bodyPr/>
        <a:lstStyle/>
        <a:p>
          <a:endParaRPr lang="es-ES"/>
        </a:p>
      </dgm:t>
    </dgm:pt>
    <dgm:pt modelId="{78DA5FE6-9FA4-45F6-B6C3-C4D6E651A7ED}" type="sibTrans" cxnId="{B4256144-73C5-475C-A7DF-D4306F1E1987}">
      <dgm:prSet/>
      <dgm:spPr/>
      <dgm:t>
        <a:bodyPr/>
        <a:lstStyle/>
        <a:p>
          <a:endParaRPr lang="es-ES"/>
        </a:p>
      </dgm:t>
    </dgm:pt>
    <dgm:pt modelId="{0F4A4A4F-5729-4830-B615-E9C24C12063A}">
      <dgm:prSet/>
      <dgm:spPr/>
      <dgm:t>
        <a:bodyPr/>
        <a:lstStyle/>
        <a:p>
          <a:pPr rtl="0"/>
          <a:r>
            <a:rPr lang="es-ES" dirty="0" smtClean="0"/>
            <a:t>Relevantes  juristas: </a:t>
          </a:r>
          <a:endParaRPr lang="es-ES" dirty="0"/>
        </a:p>
      </dgm:t>
    </dgm:pt>
    <dgm:pt modelId="{C528DAE8-5763-4886-AB48-4900773A7B36}" type="parTrans" cxnId="{759EA282-100E-401D-BAAC-5D929691B0EC}">
      <dgm:prSet/>
      <dgm:spPr/>
      <dgm:t>
        <a:bodyPr/>
        <a:lstStyle/>
        <a:p>
          <a:endParaRPr lang="es-ES"/>
        </a:p>
      </dgm:t>
    </dgm:pt>
    <dgm:pt modelId="{5E7B40CD-8F61-4322-AC01-F50A0AC771C2}" type="sibTrans" cxnId="{759EA282-100E-401D-BAAC-5D929691B0EC}">
      <dgm:prSet/>
      <dgm:spPr/>
      <dgm:t>
        <a:bodyPr/>
        <a:lstStyle/>
        <a:p>
          <a:endParaRPr lang="es-ES"/>
        </a:p>
      </dgm:t>
    </dgm:pt>
    <dgm:pt modelId="{0C79DB54-C135-430F-8F38-1763FA45B885}">
      <dgm:prSet/>
      <dgm:spPr/>
      <dgm:t>
        <a:bodyPr/>
        <a:lstStyle/>
        <a:p>
          <a:pPr rtl="0"/>
          <a:r>
            <a:rPr lang="es-ES" dirty="0" smtClean="0"/>
            <a:t>Gil </a:t>
          </a:r>
          <a:r>
            <a:rPr lang="es-ES" dirty="0" err="1" smtClean="0"/>
            <a:t>Berges</a:t>
          </a:r>
          <a:r>
            <a:rPr lang="es-ES" dirty="0" smtClean="0"/>
            <a:t>, </a:t>
          </a:r>
          <a:r>
            <a:rPr lang="es-ES" dirty="0" err="1" smtClean="0"/>
            <a:t>Martón</a:t>
          </a:r>
          <a:r>
            <a:rPr lang="es-ES" dirty="0" smtClean="0"/>
            <a:t>,  Santa Pau</a:t>
          </a:r>
          <a:endParaRPr lang="es-ES" dirty="0"/>
        </a:p>
      </dgm:t>
    </dgm:pt>
    <dgm:pt modelId="{14752F21-4FE4-4FC9-8E5C-2C13A944D52B}" type="parTrans" cxnId="{261B0977-A729-4335-BDA2-680E00FEEEB4}">
      <dgm:prSet/>
      <dgm:spPr/>
      <dgm:t>
        <a:bodyPr/>
        <a:lstStyle/>
        <a:p>
          <a:endParaRPr lang="es-ES"/>
        </a:p>
      </dgm:t>
    </dgm:pt>
    <dgm:pt modelId="{2FB575A3-2E34-4B89-BF27-3B8E3E103889}" type="sibTrans" cxnId="{261B0977-A729-4335-BDA2-680E00FEEEB4}">
      <dgm:prSet/>
      <dgm:spPr/>
      <dgm:t>
        <a:bodyPr/>
        <a:lstStyle/>
        <a:p>
          <a:endParaRPr lang="es-ES"/>
        </a:p>
      </dgm:t>
    </dgm:pt>
    <dgm:pt modelId="{A3F104A1-0EB4-4C15-BD03-68F4996DD297}">
      <dgm:prSet/>
      <dgm:spPr/>
      <dgm:t>
        <a:bodyPr/>
        <a:lstStyle/>
        <a:p>
          <a:pPr rtl="0"/>
          <a:r>
            <a:rPr lang="es-ES" dirty="0" err="1" smtClean="0"/>
            <a:t>Savall</a:t>
          </a:r>
          <a:r>
            <a:rPr lang="es-ES" dirty="0" smtClean="0"/>
            <a:t>, Penen</a:t>
          </a:r>
          <a:endParaRPr lang="es-ES" dirty="0"/>
        </a:p>
      </dgm:t>
    </dgm:pt>
    <dgm:pt modelId="{987976F8-5AFB-41CC-879A-0824C68F5D81}" type="parTrans" cxnId="{ECD2F48A-8E38-4A8E-BAC9-8C1B02195FFE}">
      <dgm:prSet/>
      <dgm:spPr/>
      <dgm:t>
        <a:bodyPr/>
        <a:lstStyle/>
        <a:p>
          <a:endParaRPr lang="es-ES"/>
        </a:p>
      </dgm:t>
    </dgm:pt>
    <dgm:pt modelId="{362A2DD6-97F5-483D-8CE0-CB908517CE2A}" type="sibTrans" cxnId="{ECD2F48A-8E38-4A8E-BAC9-8C1B02195FFE}">
      <dgm:prSet/>
      <dgm:spPr/>
      <dgm:t>
        <a:bodyPr/>
        <a:lstStyle/>
        <a:p>
          <a:endParaRPr lang="es-ES"/>
        </a:p>
      </dgm:t>
    </dgm:pt>
    <dgm:pt modelId="{3389963B-0556-4070-8CE0-EB546ADC2097}">
      <dgm:prSet/>
      <dgm:spPr/>
      <dgm:t>
        <a:bodyPr/>
        <a:lstStyle/>
        <a:p>
          <a:pPr rtl="0"/>
          <a:r>
            <a:rPr lang="es-ES" dirty="0" smtClean="0"/>
            <a:t>El Congreso de 1880-1881</a:t>
          </a:r>
          <a:endParaRPr lang="es-ES" dirty="0"/>
        </a:p>
      </dgm:t>
    </dgm:pt>
    <dgm:pt modelId="{A0174297-40E6-4A56-90C5-B4040A906109}" type="parTrans" cxnId="{9DC63D4B-8107-4266-80EE-AB0DB45B7F10}">
      <dgm:prSet/>
      <dgm:spPr/>
      <dgm:t>
        <a:bodyPr/>
        <a:lstStyle/>
        <a:p>
          <a:endParaRPr lang="es-ES"/>
        </a:p>
      </dgm:t>
    </dgm:pt>
    <dgm:pt modelId="{94310214-95CD-4B96-94AE-68D704E64C72}" type="sibTrans" cxnId="{9DC63D4B-8107-4266-80EE-AB0DB45B7F10}">
      <dgm:prSet/>
      <dgm:spPr/>
      <dgm:t>
        <a:bodyPr/>
        <a:lstStyle/>
        <a:p>
          <a:endParaRPr lang="es-ES"/>
        </a:p>
      </dgm:t>
    </dgm:pt>
    <dgm:pt modelId="{2D243367-A38C-4A6D-A14F-C5F68890D05C}">
      <dgm:prSet/>
      <dgm:spPr/>
      <dgm:t>
        <a:bodyPr/>
        <a:lstStyle/>
        <a:p>
          <a:pPr rtl="0"/>
          <a:r>
            <a:rPr lang="es-ES" smtClean="0"/>
            <a:t>Sus conclusiones</a:t>
          </a:r>
          <a:endParaRPr lang="es-ES"/>
        </a:p>
      </dgm:t>
    </dgm:pt>
    <dgm:pt modelId="{F0792937-5C49-4763-8AE2-7DC3F5BEF6AC}" type="parTrans" cxnId="{C4250C0F-D4DA-46D4-B351-C9148AE0EF12}">
      <dgm:prSet/>
      <dgm:spPr/>
      <dgm:t>
        <a:bodyPr/>
        <a:lstStyle/>
        <a:p>
          <a:endParaRPr lang="es-ES"/>
        </a:p>
      </dgm:t>
    </dgm:pt>
    <dgm:pt modelId="{FE32ADB3-7AE6-4994-A9FA-FF88D99EE07E}" type="sibTrans" cxnId="{C4250C0F-D4DA-46D4-B351-C9148AE0EF12}">
      <dgm:prSet/>
      <dgm:spPr/>
      <dgm:t>
        <a:bodyPr/>
        <a:lstStyle/>
        <a:p>
          <a:endParaRPr lang="es-ES"/>
        </a:p>
      </dgm:t>
    </dgm:pt>
    <dgm:pt modelId="{A954B508-F9CE-4818-98AD-ADCCCB89DC77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2"/>
            </a:rPr>
            <a:t>Decreto de 2 de febrero de 1880</a:t>
          </a:r>
          <a:endParaRPr lang="es-ES" dirty="0"/>
        </a:p>
      </dgm:t>
    </dgm:pt>
    <dgm:pt modelId="{025A136F-BF01-4A53-A152-1DC820534516}" type="parTrans" cxnId="{E7C81FF2-63DF-4F1D-B28C-EBBB79B0C52B}">
      <dgm:prSet/>
      <dgm:spPr/>
      <dgm:t>
        <a:bodyPr/>
        <a:lstStyle/>
        <a:p>
          <a:endParaRPr lang="es-ES"/>
        </a:p>
      </dgm:t>
    </dgm:pt>
    <dgm:pt modelId="{E60517AB-6A36-4473-ADC6-C6A58FB7776F}" type="sibTrans" cxnId="{E7C81FF2-63DF-4F1D-B28C-EBBB79B0C52B}">
      <dgm:prSet/>
      <dgm:spPr/>
      <dgm:t>
        <a:bodyPr/>
        <a:lstStyle/>
        <a:p>
          <a:endParaRPr lang="es-ES"/>
        </a:p>
      </dgm:t>
    </dgm:pt>
    <dgm:pt modelId="{D18871CA-B612-4366-B41C-14A7C896CDF1}">
      <dgm:prSet/>
      <dgm:spPr/>
      <dgm:t>
        <a:bodyPr/>
        <a:lstStyle/>
        <a:p>
          <a:pPr rtl="0"/>
          <a:r>
            <a:rPr lang="es-ES" dirty="0" smtClean="0"/>
            <a:t>La Memoria de Franco y López y su adición</a:t>
          </a:r>
          <a:endParaRPr lang="es-ES" dirty="0"/>
        </a:p>
      </dgm:t>
    </dgm:pt>
    <dgm:pt modelId="{3A910DE6-840D-4684-A378-8255C852091C}" type="parTrans" cxnId="{7C58B98B-4A69-406C-B51F-5DE467CF5CD1}">
      <dgm:prSet/>
      <dgm:spPr/>
      <dgm:t>
        <a:bodyPr/>
        <a:lstStyle/>
        <a:p>
          <a:endParaRPr lang="es-ES"/>
        </a:p>
      </dgm:t>
    </dgm:pt>
    <dgm:pt modelId="{F0334D8B-F7C9-4FB9-B85A-FEEEFF54DA29}" type="sibTrans" cxnId="{7C58B98B-4A69-406C-B51F-5DE467CF5CD1}">
      <dgm:prSet/>
      <dgm:spPr/>
      <dgm:t>
        <a:bodyPr/>
        <a:lstStyle/>
        <a:p>
          <a:endParaRPr lang="es-ES"/>
        </a:p>
      </dgm:t>
    </dgm:pt>
    <dgm:pt modelId="{927B1083-1EB3-496D-8FC0-072BEEC84B0A}">
      <dgm:prSet/>
      <dgm:spPr/>
      <dgm:t>
        <a:bodyPr/>
        <a:lstStyle/>
        <a:p>
          <a:pPr rtl="0"/>
          <a:r>
            <a:rPr lang="es-ES" dirty="0" smtClean="0"/>
            <a:t>El </a:t>
          </a:r>
          <a:r>
            <a:rPr lang="es-ES" dirty="0" err="1" smtClean="0"/>
            <a:t>Cc.</a:t>
          </a:r>
          <a:r>
            <a:rPr lang="es-ES" dirty="0" smtClean="0"/>
            <a:t> y su ley de bases</a:t>
          </a:r>
          <a:r>
            <a:rPr lang="es-ES" dirty="0" smtClean="0">
              <a:hlinkClick xmlns:r="http://schemas.openxmlformats.org/officeDocument/2006/relationships" r:id="rId3"/>
            </a:rPr>
            <a:t>: arts. 12 y 13 </a:t>
          </a:r>
          <a:r>
            <a:rPr lang="es-ES" dirty="0" err="1" smtClean="0">
              <a:hlinkClick xmlns:r="http://schemas.openxmlformats.org/officeDocument/2006/relationships" r:id="rId3"/>
            </a:rPr>
            <a:t>Cc.</a:t>
          </a:r>
          <a:endParaRPr lang="es-ES" dirty="0"/>
        </a:p>
      </dgm:t>
    </dgm:pt>
    <dgm:pt modelId="{9A5C6759-EE38-4333-9385-21647A8D3085}" type="parTrans" cxnId="{5736BD54-3A54-4E43-AF44-9DFCDACC11DE}">
      <dgm:prSet/>
      <dgm:spPr/>
      <dgm:t>
        <a:bodyPr/>
        <a:lstStyle/>
        <a:p>
          <a:endParaRPr lang="es-ES"/>
        </a:p>
      </dgm:t>
    </dgm:pt>
    <dgm:pt modelId="{451AEA57-7CA7-4A3C-BB9F-0AE0D71C52BD}" type="sibTrans" cxnId="{5736BD54-3A54-4E43-AF44-9DFCDACC11DE}">
      <dgm:prSet/>
      <dgm:spPr/>
      <dgm:t>
        <a:bodyPr/>
        <a:lstStyle/>
        <a:p>
          <a:endParaRPr lang="es-ES"/>
        </a:p>
      </dgm:t>
    </dgm:pt>
    <dgm:pt modelId="{9CF7473F-7CC8-4510-A9C6-D925B2F66ACC}">
      <dgm:prSet/>
      <dgm:spPr/>
      <dgm:t>
        <a:bodyPr/>
        <a:lstStyle/>
        <a:p>
          <a:pPr rtl="0"/>
          <a:r>
            <a:rPr lang="es-ES" dirty="0" smtClean="0"/>
            <a:t>Términos: excepción, Derecho común</a:t>
          </a:r>
          <a:endParaRPr lang="es-ES" dirty="0"/>
        </a:p>
      </dgm:t>
    </dgm:pt>
    <dgm:pt modelId="{0283AA93-13D1-47C0-A7C7-B750E0A99A74}" type="parTrans" cxnId="{8ED26040-0E57-403A-930C-A4CD12941390}">
      <dgm:prSet/>
      <dgm:spPr/>
    </dgm:pt>
    <dgm:pt modelId="{5F97267A-E8F2-4BBC-9287-F9F5C10E91F7}" type="sibTrans" cxnId="{8ED26040-0E57-403A-930C-A4CD12941390}">
      <dgm:prSet/>
      <dgm:spPr/>
    </dgm:pt>
    <dgm:pt modelId="{E1AE37C8-E6EB-42AA-8DCC-28DBEB99B783}" type="pres">
      <dgm:prSet presAssocID="{B1A2005F-03C6-484B-BEB4-5A65C2064F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25753A-5A17-42F0-ABAF-1C077FBDB548}" type="pres">
      <dgm:prSet presAssocID="{B1A2005F-03C6-484B-BEB4-5A65C2064F43}" presName="fgShape" presStyleLbl="fgShp" presStyleIdx="0" presStyleCnt="1"/>
      <dgm:spPr/>
    </dgm:pt>
    <dgm:pt modelId="{80466A77-17D0-462D-BE91-C50E72B7DEF2}" type="pres">
      <dgm:prSet presAssocID="{B1A2005F-03C6-484B-BEB4-5A65C2064F43}" presName="linComp" presStyleCnt="0"/>
      <dgm:spPr/>
    </dgm:pt>
    <dgm:pt modelId="{876BB4D1-2F1D-42AC-8EE5-49A08B8E9399}" type="pres">
      <dgm:prSet presAssocID="{149F9F53-7656-4B4F-AC4B-E8B916DCEB0A}" presName="compNode" presStyleCnt="0"/>
      <dgm:spPr/>
    </dgm:pt>
    <dgm:pt modelId="{B54D3A50-0B26-4952-9860-80B5A602EA8C}" type="pres">
      <dgm:prSet presAssocID="{149F9F53-7656-4B4F-AC4B-E8B916DCEB0A}" presName="bkgdShape" presStyleLbl="node1" presStyleIdx="0" presStyleCnt="2"/>
      <dgm:spPr/>
      <dgm:t>
        <a:bodyPr/>
        <a:lstStyle/>
        <a:p>
          <a:endParaRPr lang="es-ES"/>
        </a:p>
      </dgm:t>
    </dgm:pt>
    <dgm:pt modelId="{646DD3A2-8D39-4F87-9C15-45A589C65FAB}" type="pres">
      <dgm:prSet presAssocID="{149F9F53-7656-4B4F-AC4B-E8B916DCEB0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F6C6CE-13C6-4E1A-915F-5C1E4B660F7D}" type="pres">
      <dgm:prSet presAssocID="{149F9F53-7656-4B4F-AC4B-E8B916DCEB0A}" presName="invisiNode" presStyleLbl="node1" presStyleIdx="0" presStyleCnt="2"/>
      <dgm:spPr/>
    </dgm:pt>
    <dgm:pt modelId="{63E0747A-932D-4996-B526-92751506E8FB}" type="pres">
      <dgm:prSet presAssocID="{149F9F53-7656-4B4F-AC4B-E8B916DCEB0A}" presName="imagNode" presStyleLbl="fgImgPlace1" presStyleIdx="0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s-ES"/>
        </a:p>
      </dgm:t>
    </dgm:pt>
    <dgm:pt modelId="{A1D9506E-E592-4B0A-B518-EC5FCDFAB4B5}" type="pres">
      <dgm:prSet presAssocID="{5F217F5D-EA0F-478B-BBA3-846833BFDD4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6BF3BD-CA28-4EE8-9ADF-99E68C3CD3B7}" type="pres">
      <dgm:prSet presAssocID="{3389963B-0556-4070-8CE0-EB546ADC2097}" presName="compNode" presStyleCnt="0"/>
      <dgm:spPr/>
    </dgm:pt>
    <dgm:pt modelId="{CAC05788-A727-4F49-B5F2-77CD5ECB3D85}" type="pres">
      <dgm:prSet presAssocID="{3389963B-0556-4070-8CE0-EB546ADC2097}" presName="bkgdShape" presStyleLbl="node1" presStyleIdx="1" presStyleCnt="2"/>
      <dgm:spPr/>
      <dgm:t>
        <a:bodyPr/>
        <a:lstStyle/>
        <a:p>
          <a:endParaRPr lang="es-ES"/>
        </a:p>
      </dgm:t>
    </dgm:pt>
    <dgm:pt modelId="{81ECFBBC-A901-486F-A54C-B1C6C9C432F7}" type="pres">
      <dgm:prSet presAssocID="{3389963B-0556-4070-8CE0-EB546ADC209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C9E20E-A926-416B-A1F8-6E65528420E1}" type="pres">
      <dgm:prSet presAssocID="{3389963B-0556-4070-8CE0-EB546ADC2097}" presName="invisiNode" presStyleLbl="node1" presStyleIdx="1" presStyleCnt="2"/>
      <dgm:spPr/>
    </dgm:pt>
    <dgm:pt modelId="{D697F926-5FBA-4291-A9D8-A9AC3D8284D9}" type="pres">
      <dgm:prSet presAssocID="{3389963B-0556-4070-8CE0-EB546ADC2097}" presName="imagNode" presStyleLbl="fgImgPlac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ES"/>
        </a:p>
      </dgm:t>
    </dgm:pt>
  </dgm:ptLst>
  <dgm:cxnLst>
    <dgm:cxn modelId="{5736BD54-3A54-4E43-AF44-9DFCDACC11DE}" srcId="{3389963B-0556-4070-8CE0-EB546ADC2097}" destId="{927B1083-1EB3-496D-8FC0-072BEEC84B0A}" srcOrd="3" destOrd="0" parTransId="{9A5C6759-EE38-4333-9385-21647A8D3085}" sibTransId="{451AEA57-7CA7-4A3C-BB9F-0AE0D71C52BD}"/>
    <dgm:cxn modelId="{7C58B98B-4A69-406C-B51F-5DE467CF5CD1}" srcId="{3389963B-0556-4070-8CE0-EB546ADC2097}" destId="{D18871CA-B612-4366-B41C-14A7C896CDF1}" srcOrd="2" destOrd="0" parTransId="{3A910DE6-840D-4684-A378-8255C852091C}" sibTransId="{F0334D8B-F7C9-4FB9-B85A-FEEEFF54DA29}"/>
    <dgm:cxn modelId="{7B612810-14E0-405B-BC33-268FAED5F1A5}" type="presOf" srcId="{D18871CA-B612-4366-B41C-14A7C896CDF1}" destId="{CAC05788-A727-4F49-B5F2-77CD5ECB3D85}" srcOrd="0" destOrd="3" presId="urn:microsoft.com/office/officeart/2005/8/layout/hList7"/>
    <dgm:cxn modelId="{E55D8AFA-D18E-4FF9-A397-9897C3896355}" type="presOf" srcId="{A954B508-F9CE-4818-98AD-ADCCCB89DC77}" destId="{CAC05788-A727-4F49-B5F2-77CD5ECB3D85}" srcOrd="0" destOrd="2" presId="urn:microsoft.com/office/officeart/2005/8/layout/hList7"/>
    <dgm:cxn modelId="{C4250C0F-D4DA-46D4-B351-C9148AE0EF12}" srcId="{3389963B-0556-4070-8CE0-EB546ADC2097}" destId="{2D243367-A38C-4A6D-A14F-C5F68890D05C}" srcOrd="0" destOrd="0" parTransId="{F0792937-5C49-4763-8AE2-7DC3F5BEF6AC}" sibTransId="{FE32ADB3-7AE6-4994-A9FA-FF88D99EE07E}"/>
    <dgm:cxn modelId="{759EA282-100E-401D-BAAC-5D929691B0EC}" srcId="{149F9F53-7656-4B4F-AC4B-E8B916DCEB0A}" destId="{0F4A4A4F-5729-4830-B615-E9C24C12063A}" srcOrd="2" destOrd="0" parTransId="{C528DAE8-5763-4886-AB48-4900773A7B36}" sibTransId="{5E7B40CD-8F61-4322-AC01-F50A0AC771C2}"/>
    <dgm:cxn modelId="{C34287F2-FAF6-4101-A9DD-645313E70BBE}" type="presOf" srcId="{0F4A4A4F-5729-4830-B615-E9C24C12063A}" destId="{646DD3A2-8D39-4F87-9C15-45A589C65FAB}" srcOrd="1" destOrd="3" presId="urn:microsoft.com/office/officeart/2005/8/layout/hList7"/>
    <dgm:cxn modelId="{4F5D9CA6-5457-48F6-8508-43260DAD050A}" srcId="{B1A2005F-03C6-484B-BEB4-5A65C2064F43}" destId="{149F9F53-7656-4B4F-AC4B-E8B916DCEB0A}" srcOrd="0" destOrd="0" parTransId="{DBF5A1B7-0492-4BF6-AC62-1725A9098C59}" sibTransId="{5F217F5D-EA0F-478B-BBA3-846833BFDD47}"/>
    <dgm:cxn modelId="{068D195D-7134-4179-BA2E-74359076F946}" type="presOf" srcId="{C7F872DE-04D6-43BC-85E7-ABEF27E9E251}" destId="{B54D3A50-0B26-4952-9860-80B5A602EA8C}" srcOrd="0" destOrd="2" presId="urn:microsoft.com/office/officeart/2005/8/layout/hList7"/>
    <dgm:cxn modelId="{261B0977-A729-4335-BDA2-680E00FEEEB4}" srcId="{0F4A4A4F-5729-4830-B615-E9C24C12063A}" destId="{0C79DB54-C135-430F-8F38-1763FA45B885}" srcOrd="0" destOrd="0" parTransId="{14752F21-4FE4-4FC9-8E5C-2C13A944D52B}" sibTransId="{2FB575A3-2E34-4B89-BF27-3B8E3E103889}"/>
    <dgm:cxn modelId="{B4256144-73C5-475C-A7DF-D4306F1E1987}" srcId="{149F9F53-7656-4B4F-AC4B-E8B916DCEB0A}" destId="{C7F872DE-04D6-43BC-85E7-ABEF27E9E251}" srcOrd="1" destOrd="0" parTransId="{7140BE68-DD5D-4893-A170-F235C4A2DCC2}" sibTransId="{78DA5FE6-9FA4-45F6-B6C3-C4D6E651A7ED}"/>
    <dgm:cxn modelId="{E7C81FF2-63DF-4F1D-B28C-EBBB79B0C52B}" srcId="{3389963B-0556-4070-8CE0-EB546ADC2097}" destId="{A954B508-F9CE-4818-98AD-ADCCCB89DC77}" srcOrd="1" destOrd="0" parTransId="{025A136F-BF01-4A53-A152-1DC820534516}" sibTransId="{E60517AB-6A36-4473-ADC6-C6A58FB7776F}"/>
    <dgm:cxn modelId="{E1ED8AD2-3EA2-414C-8776-84F22C37669B}" srcId="{149F9F53-7656-4B4F-AC4B-E8B916DCEB0A}" destId="{4C8044AB-C598-4191-8918-353E8CAB5104}" srcOrd="0" destOrd="0" parTransId="{E7B346F4-F222-43E9-883E-43A6CB46E836}" sibTransId="{30BD0CFF-1285-4C7A-AA90-A188D8045AA9}"/>
    <dgm:cxn modelId="{429AEB2C-09C4-489D-B23E-27368A764225}" type="presOf" srcId="{4C8044AB-C598-4191-8918-353E8CAB5104}" destId="{646DD3A2-8D39-4F87-9C15-45A589C65FAB}" srcOrd="1" destOrd="1" presId="urn:microsoft.com/office/officeart/2005/8/layout/hList7"/>
    <dgm:cxn modelId="{ECD2F48A-8E38-4A8E-BAC9-8C1B02195FFE}" srcId="{0F4A4A4F-5729-4830-B615-E9C24C12063A}" destId="{A3F104A1-0EB4-4C15-BD03-68F4996DD297}" srcOrd="1" destOrd="0" parTransId="{987976F8-5AFB-41CC-879A-0824C68F5D81}" sibTransId="{362A2DD6-97F5-483D-8CE0-CB908517CE2A}"/>
    <dgm:cxn modelId="{DC46850B-5ACF-4630-8A29-CE72185E8036}" type="presOf" srcId="{149F9F53-7656-4B4F-AC4B-E8B916DCEB0A}" destId="{B54D3A50-0B26-4952-9860-80B5A602EA8C}" srcOrd="0" destOrd="0" presId="urn:microsoft.com/office/officeart/2005/8/layout/hList7"/>
    <dgm:cxn modelId="{D1A65FE2-A9B3-40A3-981A-23EC8B3D8F97}" type="presOf" srcId="{3389963B-0556-4070-8CE0-EB546ADC2097}" destId="{81ECFBBC-A901-486F-A54C-B1C6C9C432F7}" srcOrd="1" destOrd="0" presId="urn:microsoft.com/office/officeart/2005/8/layout/hList7"/>
    <dgm:cxn modelId="{5DA16143-D01E-45E1-90BE-395F33C37FEE}" type="presOf" srcId="{D18871CA-B612-4366-B41C-14A7C896CDF1}" destId="{81ECFBBC-A901-486F-A54C-B1C6C9C432F7}" srcOrd="1" destOrd="3" presId="urn:microsoft.com/office/officeart/2005/8/layout/hList7"/>
    <dgm:cxn modelId="{185E5211-EB9B-4ADA-914B-5A769CC636DC}" type="presOf" srcId="{0F4A4A4F-5729-4830-B615-E9C24C12063A}" destId="{B54D3A50-0B26-4952-9860-80B5A602EA8C}" srcOrd="0" destOrd="3" presId="urn:microsoft.com/office/officeart/2005/8/layout/hList7"/>
    <dgm:cxn modelId="{48A9B1A8-8D8D-409E-8A1C-4C3F0B099A5B}" type="presOf" srcId="{A954B508-F9CE-4818-98AD-ADCCCB89DC77}" destId="{81ECFBBC-A901-486F-A54C-B1C6C9C432F7}" srcOrd="1" destOrd="2" presId="urn:microsoft.com/office/officeart/2005/8/layout/hList7"/>
    <dgm:cxn modelId="{0BBE5593-A3D7-419D-AB4F-FA9734CE5C23}" type="presOf" srcId="{2D243367-A38C-4A6D-A14F-C5F68890D05C}" destId="{CAC05788-A727-4F49-B5F2-77CD5ECB3D85}" srcOrd="0" destOrd="1" presId="urn:microsoft.com/office/officeart/2005/8/layout/hList7"/>
    <dgm:cxn modelId="{5BDF65BB-534E-411E-8E81-464B2048C2FD}" type="presOf" srcId="{0C79DB54-C135-430F-8F38-1763FA45B885}" destId="{646DD3A2-8D39-4F87-9C15-45A589C65FAB}" srcOrd="1" destOrd="4" presId="urn:microsoft.com/office/officeart/2005/8/layout/hList7"/>
    <dgm:cxn modelId="{D89CB46B-2BE6-491F-9E6D-0D2480663426}" type="presOf" srcId="{0C79DB54-C135-430F-8F38-1763FA45B885}" destId="{B54D3A50-0B26-4952-9860-80B5A602EA8C}" srcOrd="0" destOrd="4" presId="urn:microsoft.com/office/officeart/2005/8/layout/hList7"/>
    <dgm:cxn modelId="{2D782C94-7479-4BE0-A4B5-263A9C45A2C9}" type="presOf" srcId="{C7F872DE-04D6-43BC-85E7-ABEF27E9E251}" destId="{646DD3A2-8D39-4F87-9C15-45A589C65FAB}" srcOrd="1" destOrd="2" presId="urn:microsoft.com/office/officeart/2005/8/layout/hList7"/>
    <dgm:cxn modelId="{D27C09ED-6965-49CD-9CC0-14280FC007CD}" type="presOf" srcId="{B1A2005F-03C6-484B-BEB4-5A65C2064F43}" destId="{E1AE37C8-E6EB-42AA-8DCC-28DBEB99B783}" srcOrd="0" destOrd="0" presId="urn:microsoft.com/office/officeart/2005/8/layout/hList7"/>
    <dgm:cxn modelId="{9DC63D4B-8107-4266-80EE-AB0DB45B7F10}" srcId="{B1A2005F-03C6-484B-BEB4-5A65C2064F43}" destId="{3389963B-0556-4070-8CE0-EB546ADC2097}" srcOrd="1" destOrd="0" parTransId="{A0174297-40E6-4A56-90C5-B4040A906109}" sibTransId="{94310214-95CD-4B96-94AE-68D704E64C72}"/>
    <dgm:cxn modelId="{543F9596-366D-4995-80AA-B3BFF1EC8C08}" type="presOf" srcId="{A3F104A1-0EB4-4C15-BD03-68F4996DD297}" destId="{B54D3A50-0B26-4952-9860-80B5A602EA8C}" srcOrd="0" destOrd="5" presId="urn:microsoft.com/office/officeart/2005/8/layout/hList7"/>
    <dgm:cxn modelId="{01F1A609-0EDE-4B7E-BAAD-058BCA717B5E}" type="presOf" srcId="{5F217F5D-EA0F-478B-BBA3-846833BFDD47}" destId="{A1D9506E-E592-4B0A-B518-EC5FCDFAB4B5}" srcOrd="0" destOrd="0" presId="urn:microsoft.com/office/officeart/2005/8/layout/hList7"/>
    <dgm:cxn modelId="{1471A5BB-0462-4D16-9715-613E3CC95A42}" type="presOf" srcId="{4C8044AB-C598-4191-8918-353E8CAB5104}" destId="{B54D3A50-0B26-4952-9860-80B5A602EA8C}" srcOrd="0" destOrd="1" presId="urn:microsoft.com/office/officeart/2005/8/layout/hList7"/>
    <dgm:cxn modelId="{56EB4B05-83FF-41E3-BCCD-8451466B6434}" type="presOf" srcId="{9CF7473F-7CC8-4510-A9C6-D925B2F66ACC}" destId="{81ECFBBC-A901-486F-A54C-B1C6C9C432F7}" srcOrd="1" destOrd="5" presId="urn:microsoft.com/office/officeart/2005/8/layout/hList7"/>
    <dgm:cxn modelId="{8C98B3FE-2943-4867-B5CE-14EB894C5531}" type="presOf" srcId="{927B1083-1EB3-496D-8FC0-072BEEC84B0A}" destId="{81ECFBBC-A901-486F-A54C-B1C6C9C432F7}" srcOrd="1" destOrd="4" presId="urn:microsoft.com/office/officeart/2005/8/layout/hList7"/>
    <dgm:cxn modelId="{66E5EA4C-CD55-432A-B120-3A8E93270BD5}" type="presOf" srcId="{927B1083-1EB3-496D-8FC0-072BEEC84B0A}" destId="{CAC05788-A727-4F49-B5F2-77CD5ECB3D85}" srcOrd="0" destOrd="4" presId="urn:microsoft.com/office/officeart/2005/8/layout/hList7"/>
    <dgm:cxn modelId="{77DA2A42-CA1E-4E05-A6FA-75670D3A7940}" type="presOf" srcId="{9CF7473F-7CC8-4510-A9C6-D925B2F66ACC}" destId="{CAC05788-A727-4F49-B5F2-77CD5ECB3D85}" srcOrd="0" destOrd="5" presId="urn:microsoft.com/office/officeart/2005/8/layout/hList7"/>
    <dgm:cxn modelId="{FF915231-B8D8-4788-A36A-C755FF4AB3E4}" type="presOf" srcId="{2D243367-A38C-4A6D-A14F-C5F68890D05C}" destId="{81ECFBBC-A901-486F-A54C-B1C6C9C432F7}" srcOrd="1" destOrd="1" presId="urn:microsoft.com/office/officeart/2005/8/layout/hList7"/>
    <dgm:cxn modelId="{8ED26040-0E57-403A-930C-A4CD12941390}" srcId="{927B1083-1EB3-496D-8FC0-072BEEC84B0A}" destId="{9CF7473F-7CC8-4510-A9C6-D925B2F66ACC}" srcOrd="0" destOrd="0" parTransId="{0283AA93-13D1-47C0-A7C7-B750E0A99A74}" sibTransId="{5F97267A-E8F2-4BBC-9287-F9F5C10E91F7}"/>
    <dgm:cxn modelId="{BE83D66F-D023-403E-BA31-A2AF9B9569EC}" type="presOf" srcId="{A3F104A1-0EB4-4C15-BD03-68F4996DD297}" destId="{646DD3A2-8D39-4F87-9C15-45A589C65FAB}" srcOrd="1" destOrd="5" presId="urn:microsoft.com/office/officeart/2005/8/layout/hList7"/>
    <dgm:cxn modelId="{A06C4350-F3CB-4435-89EE-7EBB6B30FDFD}" type="presOf" srcId="{3389963B-0556-4070-8CE0-EB546ADC2097}" destId="{CAC05788-A727-4F49-B5F2-77CD5ECB3D85}" srcOrd="0" destOrd="0" presId="urn:microsoft.com/office/officeart/2005/8/layout/hList7"/>
    <dgm:cxn modelId="{F286DF70-B5E6-45CB-BC76-E7F916496AAD}" type="presOf" srcId="{149F9F53-7656-4B4F-AC4B-E8B916DCEB0A}" destId="{646DD3A2-8D39-4F87-9C15-45A589C65FAB}" srcOrd="1" destOrd="0" presId="urn:microsoft.com/office/officeart/2005/8/layout/hList7"/>
    <dgm:cxn modelId="{6AC8BA93-9B1A-44E4-B5A9-B6C6D5D77362}" type="presParOf" srcId="{E1AE37C8-E6EB-42AA-8DCC-28DBEB99B783}" destId="{A025753A-5A17-42F0-ABAF-1C077FBDB548}" srcOrd="0" destOrd="0" presId="urn:microsoft.com/office/officeart/2005/8/layout/hList7"/>
    <dgm:cxn modelId="{A5A55209-7958-4264-911A-BE7B95C50590}" type="presParOf" srcId="{E1AE37C8-E6EB-42AA-8DCC-28DBEB99B783}" destId="{80466A77-17D0-462D-BE91-C50E72B7DEF2}" srcOrd="1" destOrd="0" presId="urn:microsoft.com/office/officeart/2005/8/layout/hList7"/>
    <dgm:cxn modelId="{D11D95EF-7666-4D02-BB16-F701DD86AD6F}" type="presParOf" srcId="{80466A77-17D0-462D-BE91-C50E72B7DEF2}" destId="{876BB4D1-2F1D-42AC-8EE5-49A08B8E9399}" srcOrd="0" destOrd="0" presId="urn:microsoft.com/office/officeart/2005/8/layout/hList7"/>
    <dgm:cxn modelId="{A7D5A4FB-8602-4151-860A-ED3C64665002}" type="presParOf" srcId="{876BB4D1-2F1D-42AC-8EE5-49A08B8E9399}" destId="{B54D3A50-0B26-4952-9860-80B5A602EA8C}" srcOrd="0" destOrd="0" presId="urn:microsoft.com/office/officeart/2005/8/layout/hList7"/>
    <dgm:cxn modelId="{45D22DBA-0304-4E91-910D-344A81A0DF70}" type="presParOf" srcId="{876BB4D1-2F1D-42AC-8EE5-49A08B8E9399}" destId="{646DD3A2-8D39-4F87-9C15-45A589C65FAB}" srcOrd="1" destOrd="0" presId="urn:microsoft.com/office/officeart/2005/8/layout/hList7"/>
    <dgm:cxn modelId="{B807F532-23DF-4166-B086-B95FDBBE0897}" type="presParOf" srcId="{876BB4D1-2F1D-42AC-8EE5-49A08B8E9399}" destId="{86F6C6CE-13C6-4E1A-915F-5C1E4B660F7D}" srcOrd="2" destOrd="0" presId="urn:microsoft.com/office/officeart/2005/8/layout/hList7"/>
    <dgm:cxn modelId="{D06AFC55-1E5A-4E4C-AE5C-CC52B93EF9E5}" type="presParOf" srcId="{876BB4D1-2F1D-42AC-8EE5-49A08B8E9399}" destId="{63E0747A-932D-4996-B526-92751506E8FB}" srcOrd="3" destOrd="0" presId="urn:microsoft.com/office/officeart/2005/8/layout/hList7"/>
    <dgm:cxn modelId="{2517E493-C3B4-4126-9E38-850C2249CD7E}" type="presParOf" srcId="{80466A77-17D0-462D-BE91-C50E72B7DEF2}" destId="{A1D9506E-E592-4B0A-B518-EC5FCDFAB4B5}" srcOrd="1" destOrd="0" presId="urn:microsoft.com/office/officeart/2005/8/layout/hList7"/>
    <dgm:cxn modelId="{29244CCE-9694-4FFD-B712-B81E28CCAB02}" type="presParOf" srcId="{80466A77-17D0-462D-BE91-C50E72B7DEF2}" destId="{8C6BF3BD-CA28-4EE8-9ADF-99E68C3CD3B7}" srcOrd="2" destOrd="0" presId="urn:microsoft.com/office/officeart/2005/8/layout/hList7"/>
    <dgm:cxn modelId="{BF34FCA9-8CAA-4AD1-89CA-DA80AB305063}" type="presParOf" srcId="{8C6BF3BD-CA28-4EE8-9ADF-99E68C3CD3B7}" destId="{CAC05788-A727-4F49-B5F2-77CD5ECB3D85}" srcOrd="0" destOrd="0" presId="urn:microsoft.com/office/officeart/2005/8/layout/hList7"/>
    <dgm:cxn modelId="{E7B42B61-9BCE-4378-9CED-5B3377D9EFEA}" type="presParOf" srcId="{8C6BF3BD-CA28-4EE8-9ADF-99E68C3CD3B7}" destId="{81ECFBBC-A901-486F-A54C-B1C6C9C432F7}" srcOrd="1" destOrd="0" presId="urn:microsoft.com/office/officeart/2005/8/layout/hList7"/>
    <dgm:cxn modelId="{B27890C8-FA6F-4DFC-A71D-5D5C6E49A30D}" type="presParOf" srcId="{8C6BF3BD-CA28-4EE8-9ADF-99E68C3CD3B7}" destId="{94C9E20E-A926-416B-A1F8-6E65528420E1}" srcOrd="2" destOrd="0" presId="urn:microsoft.com/office/officeart/2005/8/layout/hList7"/>
    <dgm:cxn modelId="{839A90C7-CE22-4B23-81D2-FD4FB04DFDC2}" type="presParOf" srcId="{8C6BF3BD-CA28-4EE8-9ADF-99E68C3CD3B7}" destId="{D697F926-5FBA-4291-A9D8-A9AC3D8284D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4D9F4A-8214-44D2-9936-0AD6C12A8C05}" type="doc">
      <dgm:prSet loTypeId="urn:microsoft.com/office/officeart/2005/8/layout/list1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BE7F474-8427-4B50-AEEB-75B252627549}">
      <dgm:prSet/>
      <dgm:spPr/>
      <dgm:t>
        <a:bodyPr/>
        <a:lstStyle/>
        <a:p>
          <a:pPr rtl="0"/>
          <a:r>
            <a:rPr lang="es-ES" dirty="0" smtClean="0"/>
            <a:t>Los inicios: la obra de Franco y López</a:t>
          </a:r>
          <a:endParaRPr lang="es-ES" dirty="0"/>
        </a:p>
      </dgm:t>
    </dgm:pt>
    <dgm:pt modelId="{012BA0F9-BED9-47A1-A5F3-B3B30CD77AEE}" type="parTrans" cxnId="{2BF61870-A433-46AA-8654-3F8688D885DB}">
      <dgm:prSet/>
      <dgm:spPr/>
      <dgm:t>
        <a:bodyPr/>
        <a:lstStyle/>
        <a:p>
          <a:endParaRPr lang="es-ES"/>
        </a:p>
      </dgm:t>
    </dgm:pt>
    <dgm:pt modelId="{6D2A3D99-E959-4B4F-AA4B-4C4EAD652FF5}" type="sibTrans" cxnId="{2BF61870-A433-46AA-8654-3F8688D885DB}">
      <dgm:prSet/>
      <dgm:spPr/>
      <dgm:t>
        <a:bodyPr/>
        <a:lstStyle/>
        <a:p>
          <a:endParaRPr lang="es-ES"/>
        </a:p>
      </dgm:t>
    </dgm:pt>
    <dgm:pt modelId="{07A3AA5E-9F33-47D2-8B54-765307E1D3F2}">
      <dgm:prSet/>
      <dgm:spPr/>
      <dgm:t>
        <a:bodyPr/>
        <a:lstStyle/>
        <a:p>
          <a:pPr rtl="0"/>
          <a:r>
            <a:rPr lang="es-ES" smtClean="0"/>
            <a:t>La Comisión de 1889.</a:t>
          </a:r>
          <a:endParaRPr lang="es-ES"/>
        </a:p>
      </dgm:t>
    </dgm:pt>
    <dgm:pt modelId="{C7F7DC04-04C6-46B1-9DEE-89599BE41F1D}" type="parTrans" cxnId="{00CE743A-63B7-4C4A-973B-602523DB92AA}">
      <dgm:prSet/>
      <dgm:spPr/>
      <dgm:t>
        <a:bodyPr/>
        <a:lstStyle/>
        <a:p>
          <a:endParaRPr lang="es-ES"/>
        </a:p>
      </dgm:t>
    </dgm:pt>
    <dgm:pt modelId="{9E92BC56-95AB-4E3B-AE3D-10B35990EC14}" type="sibTrans" cxnId="{00CE743A-63B7-4C4A-973B-602523DB92AA}">
      <dgm:prSet/>
      <dgm:spPr/>
      <dgm:t>
        <a:bodyPr/>
        <a:lstStyle/>
        <a:p>
          <a:endParaRPr lang="es-ES"/>
        </a:p>
      </dgm:t>
    </dgm:pt>
    <dgm:pt modelId="{E44EA6A4-AE42-42E4-9D53-567B40D885BB}">
      <dgm:prSet/>
      <dgm:spPr/>
      <dgm:t>
        <a:bodyPr/>
        <a:lstStyle/>
        <a:p>
          <a:pPr rtl="0"/>
          <a:r>
            <a:rPr lang="es-ES" dirty="0" smtClean="0"/>
            <a:t>El Proyecto </a:t>
          </a:r>
          <a:r>
            <a:rPr lang="es-ES" dirty="0" err="1" smtClean="0"/>
            <a:t>Ripollés</a:t>
          </a:r>
          <a:r>
            <a:rPr lang="es-ES" dirty="0" smtClean="0"/>
            <a:t> (1889):</a:t>
          </a:r>
          <a:endParaRPr lang="es-ES" dirty="0"/>
        </a:p>
      </dgm:t>
    </dgm:pt>
    <dgm:pt modelId="{6B1D6018-DF6C-4D8E-8B0D-7ECC8932ABFE}" type="parTrans" cxnId="{D99A5FF7-2D75-471A-8FC7-7355EE75A83C}">
      <dgm:prSet/>
      <dgm:spPr/>
      <dgm:t>
        <a:bodyPr/>
        <a:lstStyle/>
        <a:p>
          <a:endParaRPr lang="es-ES"/>
        </a:p>
      </dgm:t>
    </dgm:pt>
    <dgm:pt modelId="{BB81EBED-6340-4EF5-B0D2-A0B2271333BD}" type="sibTrans" cxnId="{D99A5FF7-2D75-471A-8FC7-7355EE75A83C}">
      <dgm:prSet/>
      <dgm:spPr/>
      <dgm:t>
        <a:bodyPr/>
        <a:lstStyle/>
        <a:p>
          <a:endParaRPr lang="es-ES"/>
        </a:p>
      </dgm:t>
    </dgm:pt>
    <dgm:pt modelId="{9F319A5C-2035-4C19-BF2D-925B364080B4}">
      <dgm:prSet/>
      <dgm:spPr/>
      <dgm:t>
        <a:bodyPr/>
        <a:lstStyle/>
        <a:p>
          <a:pPr rtl="0"/>
          <a:r>
            <a:rPr lang="es-ES" smtClean="0"/>
            <a:t>La comisión de 1889</a:t>
          </a:r>
          <a:endParaRPr lang="es-ES"/>
        </a:p>
      </dgm:t>
    </dgm:pt>
    <dgm:pt modelId="{53412C4D-F626-4E14-AE83-57F1FC421520}" type="parTrans" cxnId="{34B3D8F8-C79D-4244-ADAE-8DF0EC6AA9AB}">
      <dgm:prSet/>
      <dgm:spPr/>
      <dgm:t>
        <a:bodyPr/>
        <a:lstStyle/>
        <a:p>
          <a:endParaRPr lang="es-ES"/>
        </a:p>
      </dgm:t>
    </dgm:pt>
    <dgm:pt modelId="{761E8E47-E0C8-4D01-BA3F-2FBEF3595FEA}" type="sibTrans" cxnId="{34B3D8F8-C79D-4244-ADAE-8DF0EC6AA9AB}">
      <dgm:prSet/>
      <dgm:spPr/>
      <dgm:t>
        <a:bodyPr/>
        <a:lstStyle/>
        <a:p>
          <a:endParaRPr lang="es-ES"/>
        </a:p>
      </dgm:t>
    </dgm:pt>
    <dgm:pt modelId="{EDDFC931-9085-4121-9A2A-FE8897E072A5}">
      <dgm:prSet/>
      <dgm:spPr/>
      <dgm:t>
        <a:bodyPr/>
        <a:lstStyle/>
        <a:p>
          <a:pPr rtl="0"/>
          <a:r>
            <a:rPr lang="es-ES" dirty="0" smtClean="0"/>
            <a:t>El proyecto Gil </a:t>
          </a:r>
          <a:r>
            <a:rPr lang="es-ES" dirty="0" err="1" smtClean="0"/>
            <a:t>Berges</a:t>
          </a:r>
          <a:r>
            <a:rPr lang="es-ES" dirty="0" smtClean="0"/>
            <a:t> (1904): fuentes</a:t>
          </a:r>
          <a:endParaRPr lang="es-ES" dirty="0"/>
        </a:p>
      </dgm:t>
    </dgm:pt>
    <dgm:pt modelId="{221F0EA3-C978-431C-A002-2F61E87762CE}" type="parTrans" cxnId="{326BE241-D9F1-4283-8F26-2D2E8E2AC82A}">
      <dgm:prSet/>
      <dgm:spPr/>
      <dgm:t>
        <a:bodyPr/>
        <a:lstStyle/>
        <a:p>
          <a:endParaRPr lang="es-ES"/>
        </a:p>
      </dgm:t>
    </dgm:pt>
    <dgm:pt modelId="{14F9C10A-D85D-403D-80CA-86B577534CF1}" type="sibTrans" cxnId="{326BE241-D9F1-4283-8F26-2D2E8E2AC82A}">
      <dgm:prSet/>
      <dgm:spPr/>
      <dgm:t>
        <a:bodyPr/>
        <a:lstStyle/>
        <a:p>
          <a:endParaRPr lang="es-ES"/>
        </a:p>
      </dgm:t>
    </dgm:pt>
    <dgm:pt modelId="{288DB6C3-14B5-4EB7-BB98-C6D667BFDC4B}">
      <dgm:prSet/>
      <dgm:spPr/>
      <dgm:t>
        <a:bodyPr/>
        <a:lstStyle/>
        <a:p>
          <a:pPr rtl="0"/>
          <a:r>
            <a:rPr lang="es-ES" smtClean="0"/>
            <a:t>Formación y vigencia.</a:t>
          </a:r>
          <a:endParaRPr lang="es-ES"/>
        </a:p>
      </dgm:t>
    </dgm:pt>
    <dgm:pt modelId="{83A613D1-96A1-4B91-B9B0-3659CF8E21BD}" type="parTrans" cxnId="{4BA6B36D-68C1-4E15-B023-EEDF3322E341}">
      <dgm:prSet/>
      <dgm:spPr/>
      <dgm:t>
        <a:bodyPr/>
        <a:lstStyle/>
        <a:p>
          <a:endParaRPr lang="es-ES"/>
        </a:p>
      </dgm:t>
    </dgm:pt>
    <dgm:pt modelId="{A9CC2A80-912A-4914-B808-B9F1CCC15FBA}" type="sibTrans" cxnId="{4BA6B36D-68C1-4E15-B023-EEDF3322E341}">
      <dgm:prSet/>
      <dgm:spPr/>
      <dgm:t>
        <a:bodyPr/>
        <a:lstStyle/>
        <a:p>
          <a:endParaRPr lang="es-ES"/>
        </a:p>
      </dgm:t>
    </dgm:pt>
    <dgm:pt modelId="{BFFCB28D-2FB0-4862-AD43-4A02E23884C9}">
      <dgm:prSet/>
      <dgm:spPr/>
      <dgm:t>
        <a:bodyPr/>
        <a:lstStyle/>
        <a:p>
          <a:pPr rtl="0"/>
          <a:r>
            <a:rPr lang="es-ES" dirty="0" smtClean="0"/>
            <a:t>El anteproyecto de 1924: información pública</a:t>
          </a:r>
          <a:endParaRPr lang="es-ES" dirty="0"/>
        </a:p>
      </dgm:t>
    </dgm:pt>
    <dgm:pt modelId="{52F6AE41-82FC-474E-8F71-279F9D0ABAD4}" type="parTrans" cxnId="{FF556A1F-E0D2-4CD9-8738-C91290E8A6B4}">
      <dgm:prSet/>
      <dgm:spPr/>
      <dgm:t>
        <a:bodyPr/>
        <a:lstStyle/>
        <a:p>
          <a:endParaRPr lang="es-ES"/>
        </a:p>
      </dgm:t>
    </dgm:pt>
    <dgm:pt modelId="{82159EBE-126B-4B9B-9648-773E10BFB108}" type="sibTrans" cxnId="{FF556A1F-E0D2-4CD9-8738-C91290E8A6B4}">
      <dgm:prSet/>
      <dgm:spPr/>
      <dgm:t>
        <a:bodyPr/>
        <a:lstStyle/>
        <a:p>
          <a:endParaRPr lang="es-ES"/>
        </a:p>
      </dgm:t>
    </dgm:pt>
    <dgm:pt modelId="{D8D5D3EF-2EED-4ADA-9F12-DA5D830A7AE2}">
      <dgm:prSet/>
      <dgm:spPr/>
      <dgm:t>
        <a:bodyPr/>
        <a:lstStyle/>
        <a:p>
          <a:pPr rtl="0"/>
          <a:r>
            <a:rPr lang="es-ES" dirty="0" smtClean="0">
              <a:hlinkClick xmlns:r="http://schemas.openxmlformats.org/officeDocument/2006/relationships" r:id="rId1"/>
            </a:rPr>
            <a:t>El Apéndice de 1925</a:t>
          </a:r>
          <a:endParaRPr lang="es-ES" dirty="0"/>
        </a:p>
      </dgm:t>
    </dgm:pt>
    <dgm:pt modelId="{73F4DB2E-B86B-40B4-8B04-E5DF12602A9A}" type="parTrans" cxnId="{FB7D8B02-8B01-4402-BB69-77ED26C370D1}">
      <dgm:prSet/>
      <dgm:spPr/>
      <dgm:t>
        <a:bodyPr/>
        <a:lstStyle/>
        <a:p>
          <a:endParaRPr lang="es-ES"/>
        </a:p>
      </dgm:t>
    </dgm:pt>
    <dgm:pt modelId="{1B35532A-B3D7-47D1-B7BF-51CAC01EAEC8}" type="sibTrans" cxnId="{FB7D8B02-8B01-4402-BB69-77ED26C370D1}">
      <dgm:prSet/>
      <dgm:spPr/>
      <dgm:t>
        <a:bodyPr/>
        <a:lstStyle/>
        <a:p>
          <a:endParaRPr lang="es-ES"/>
        </a:p>
      </dgm:t>
    </dgm:pt>
    <dgm:pt modelId="{7A08B2EE-6639-44B9-AA2E-CFD40AAC84D3}">
      <dgm:prSet/>
      <dgm:spPr/>
      <dgm:t>
        <a:bodyPr/>
        <a:lstStyle/>
        <a:p>
          <a:pPr rtl="0"/>
          <a:r>
            <a:rPr lang="es-ES" smtClean="0"/>
            <a:t>Entrada en vigor: 2 de enero de 1925</a:t>
          </a:r>
          <a:endParaRPr lang="es-ES"/>
        </a:p>
      </dgm:t>
    </dgm:pt>
    <dgm:pt modelId="{3E98619E-B028-41A9-8EC1-9B77F8D08562}" type="parTrans" cxnId="{5FFF8ABA-A7D0-4FCA-A9E2-54386476F955}">
      <dgm:prSet/>
      <dgm:spPr/>
      <dgm:t>
        <a:bodyPr/>
        <a:lstStyle/>
        <a:p>
          <a:endParaRPr lang="es-ES"/>
        </a:p>
      </dgm:t>
    </dgm:pt>
    <dgm:pt modelId="{9B0D38D0-0000-4F6A-ADCE-7D95A22B5E7D}" type="sibTrans" cxnId="{5FFF8ABA-A7D0-4FCA-A9E2-54386476F955}">
      <dgm:prSet/>
      <dgm:spPr/>
      <dgm:t>
        <a:bodyPr/>
        <a:lstStyle/>
        <a:p>
          <a:endParaRPr lang="es-ES"/>
        </a:p>
      </dgm:t>
    </dgm:pt>
    <dgm:pt modelId="{EE14B355-19D9-4B8D-8D1A-1DC7717AC858}">
      <dgm:prSet/>
      <dgm:spPr/>
      <dgm:t>
        <a:bodyPr/>
        <a:lstStyle/>
        <a:p>
          <a:pPr rtl="0"/>
          <a:r>
            <a:rPr lang="es-ES" smtClean="0"/>
            <a:t>Deroga: Fueros y Observancias.</a:t>
          </a:r>
          <a:endParaRPr lang="es-ES"/>
        </a:p>
      </dgm:t>
    </dgm:pt>
    <dgm:pt modelId="{355DCC76-1EB5-4078-A52F-FA20106E0370}" type="parTrans" cxnId="{04389BD2-5032-4FA2-9065-D1FC5F291F94}">
      <dgm:prSet/>
      <dgm:spPr/>
      <dgm:t>
        <a:bodyPr/>
        <a:lstStyle/>
        <a:p>
          <a:endParaRPr lang="es-ES"/>
        </a:p>
      </dgm:t>
    </dgm:pt>
    <dgm:pt modelId="{ACB31381-86ED-409B-94CF-3D9ED64398FE}" type="sibTrans" cxnId="{04389BD2-5032-4FA2-9065-D1FC5F291F94}">
      <dgm:prSet/>
      <dgm:spPr/>
      <dgm:t>
        <a:bodyPr/>
        <a:lstStyle/>
        <a:p>
          <a:endParaRPr lang="es-ES"/>
        </a:p>
      </dgm:t>
    </dgm:pt>
    <dgm:pt modelId="{8D2376CC-5176-4BC2-B6A1-B6C7ADF10382}">
      <dgm:prSet/>
      <dgm:spPr/>
      <dgm:t>
        <a:bodyPr/>
        <a:lstStyle/>
        <a:p>
          <a:pPr rtl="0"/>
          <a:r>
            <a:rPr lang="es-ES" dirty="0" smtClean="0"/>
            <a:t>Excepción: “casos y asuntos”</a:t>
          </a:r>
          <a:endParaRPr lang="es-ES" dirty="0"/>
        </a:p>
      </dgm:t>
    </dgm:pt>
    <dgm:pt modelId="{BAF42CA3-FF96-4CB6-B4CD-17B111A380DE}" type="parTrans" cxnId="{4E3202BF-BF15-4608-8A96-B0487C1D0282}">
      <dgm:prSet/>
      <dgm:spPr/>
      <dgm:t>
        <a:bodyPr/>
        <a:lstStyle/>
        <a:p>
          <a:endParaRPr lang="es-ES"/>
        </a:p>
      </dgm:t>
    </dgm:pt>
    <dgm:pt modelId="{EB557B8D-CA30-4C86-A495-1FB1827AA8F7}" type="sibTrans" cxnId="{4E3202BF-BF15-4608-8A96-B0487C1D0282}">
      <dgm:prSet/>
      <dgm:spPr/>
      <dgm:t>
        <a:bodyPr/>
        <a:lstStyle/>
        <a:p>
          <a:endParaRPr lang="es-ES"/>
        </a:p>
      </dgm:t>
    </dgm:pt>
    <dgm:pt modelId="{EEB2529C-6EB5-441B-801E-69F903C87A9A}">
      <dgm:prSet/>
      <dgm:spPr/>
      <dgm:t>
        <a:bodyPr/>
        <a:lstStyle/>
        <a:p>
          <a:pPr rtl="0"/>
          <a:r>
            <a:rPr lang="es-ES" dirty="0" smtClean="0"/>
            <a:t>Contenido: </a:t>
          </a:r>
          <a:endParaRPr lang="es-ES" dirty="0"/>
        </a:p>
      </dgm:t>
    </dgm:pt>
    <dgm:pt modelId="{EB1C43A8-00FE-44B5-B65A-472090AEA836}" type="parTrans" cxnId="{BB615D00-CCDA-45DB-89E4-5D479AD5A0B4}">
      <dgm:prSet/>
      <dgm:spPr/>
      <dgm:t>
        <a:bodyPr/>
        <a:lstStyle/>
        <a:p>
          <a:endParaRPr lang="es-ES"/>
        </a:p>
      </dgm:t>
    </dgm:pt>
    <dgm:pt modelId="{9105ABBA-CCB2-415B-A422-654BCD5B64B3}" type="sibTrans" cxnId="{BB615D00-CCDA-45DB-89E4-5D479AD5A0B4}">
      <dgm:prSet/>
      <dgm:spPr/>
      <dgm:t>
        <a:bodyPr/>
        <a:lstStyle/>
        <a:p>
          <a:endParaRPr lang="es-ES"/>
        </a:p>
      </dgm:t>
    </dgm:pt>
    <dgm:pt modelId="{CA1B41BD-CD6B-4B9E-A2F2-A35197B9E8CE}">
      <dgm:prSet/>
      <dgm:spPr/>
      <dgm:t>
        <a:bodyPr/>
        <a:lstStyle/>
        <a:p>
          <a:pPr rtl="0"/>
          <a:r>
            <a:rPr lang="es-ES" smtClean="0"/>
            <a:t>78 precpetos</a:t>
          </a:r>
          <a:endParaRPr lang="es-ES"/>
        </a:p>
      </dgm:t>
    </dgm:pt>
    <dgm:pt modelId="{357FC542-37DC-43B9-85C3-ECDAB43FBC32}" type="parTrans" cxnId="{07A6E2E7-1B4C-43CA-B5E4-D54E40DA3E7C}">
      <dgm:prSet/>
      <dgm:spPr/>
      <dgm:t>
        <a:bodyPr/>
        <a:lstStyle/>
        <a:p>
          <a:endParaRPr lang="es-ES"/>
        </a:p>
      </dgm:t>
    </dgm:pt>
    <dgm:pt modelId="{7B2CB312-9496-46CA-A106-1821FDE1B6CD}" type="sibTrans" cxnId="{07A6E2E7-1B4C-43CA-B5E4-D54E40DA3E7C}">
      <dgm:prSet/>
      <dgm:spPr/>
      <dgm:t>
        <a:bodyPr/>
        <a:lstStyle/>
        <a:p>
          <a:endParaRPr lang="es-ES"/>
        </a:p>
      </dgm:t>
    </dgm:pt>
    <dgm:pt modelId="{D0DB06B2-F3E5-448D-951E-CA82ACF3EAC1}">
      <dgm:prSet/>
      <dgm:spPr/>
      <dgm:t>
        <a:bodyPr/>
        <a:lstStyle/>
        <a:p>
          <a:pPr rtl="0"/>
          <a:r>
            <a:rPr lang="es-ES" smtClean="0"/>
            <a:t>No regula las fuentes</a:t>
          </a:r>
          <a:endParaRPr lang="es-ES"/>
        </a:p>
      </dgm:t>
    </dgm:pt>
    <dgm:pt modelId="{489CA9BA-E517-48D0-8444-71A227B3E84E}" type="parTrans" cxnId="{C2C7DABC-B178-48B2-BFBE-8FBF2A61D9D3}">
      <dgm:prSet/>
      <dgm:spPr/>
      <dgm:t>
        <a:bodyPr/>
        <a:lstStyle/>
        <a:p>
          <a:endParaRPr lang="es-ES"/>
        </a:p>
      </dgm:t>
    </dgm:pt>
    <dgm:pt modelId="{69E8647A-5797-42C0-8953-670FFA56F7CF}" type="sibTrans" cxnId="{C2C7DABC-B178-48B2-BFBE-8FBF2A61D9D3}">
      <dgm:prSet/>
      <dgm:spPr/>
      <dgm:t>
        <a:bodyPr/>
        <a:lstStyle/>
        <a:p>
          <a:endParaRPr lang="es-ES"/>
        </a:p>
      </dgm:t>
    </dgm:pt>
    <dgm:pt modelId="{19626D32-09C0-4C0E-9F67-97DF4B59046F}">
      <dgm:prSet/>
      <dgm:spPr/>
      <dgm:t>
        <a:bodyPr/>
        <a:lstStyle/>
        <a:p>
          <a:pPr rtl="0"/>
          <a:r>
            <a:rPr lang="es-ES" smtClean="0"/>
            <a:t>Su valor: </a:t>
          </a:r>
          <a:endParaRPr lang="es-ES"/>
        </a:p>
      </dgm:t>
    </dgm:pt>
    <dgm:pt modelId="{CCFD9241-7E9B-46BD-A073-355043C23F00}" type="parTrans" cxnId="{A1D4FFB0-4313-4B79-A26D-B89AC740EDE2}">
      <dgm:prSet/>
      <dgm:spPr/>
      <dgm:t>
        <a:bodyPr/>
        <a:lstStyle/>
        <a:p>
          <a:endParaRPr lang="es-ES"/>
        </a:p>
      </dgm:t>
    </dgm:pt>
    <dgm:pt modelId="{3784FF0A-EF21-4A6E-900C-61A1C63F6A1A}" type="sibTrans" cxnId="{A1D4FFB0-4313-4B79-A26D-B89AC740EDE2}">
      <dgm:prSet/>
      <dgm:spPr/>
      <dgm:t>
        <a:bodyPr/>
        <a:lstStyle/>
        <a:p>
          <a:endParaRPr lang="es-ES"/>
        </a:p>
      </dgm:t>
    </dgm:pt>
    <dgm:pt modelId="{233682ED-C197-48F1-8E26-E68B4AE73B25}">
      <dgm:prSet/>
      <dgm:spPr/>
      <dgm:t>
        <a:bodyPr/>
        <a:lstStyle/>
        <a:p>
          <a:pPr rtl="0"/>
          <a:r>
            <a:rPr lang="es-ES" smtClean="0"/>
            <a:t>Sucesión legal</a:t>
          </a:r>
          <a:endParaRPr lang="es-ES"/>
        </a:p>
      </dgm:t>
    </dgm:pt>
    <dgm:pt modelId="{64897727-3B42-45DA-B0C1-DAE0BDE064D1}" type="parTrans" cxnId="{7C9F7ED5-FF81-41C5-81B0-A5C1FC70B359}">
      <dgm:prSet/>
      <dgm:spPr/>
      <dgm:t>
        <a:bodyPr/>
        <a:lstStyle/>
        <a:p>
          <a:endParaRPr lang="es-ES"/>
        </a:p>
      </dgm:t>
    </dgm:pt>
    <dgm:pt modelId="{802C248F-61EB-4064-8D0C-0159CACA22B3}" type="sibTrans" cxnId="{7C9F7ED5-FF81-41C5-81B0-A5C1FC70B359}">
      <dgm:prSet/>
      <dgm:spPr/>
      <dgm:t>
        <a:bodyPr/>
        <a:lstStyle/>
        <a:p>
          <a:endParaRPr lang="es-ES"/>
        </a:p>
      </dgm:t>
    </dgm:pt>
    <dgm:pt modelId="{C5FDAB41-AA59-412E-AD86-2FC1A1F86967}">
      <dgm:prSet/>
      <dgm:spPr/>
      <dgm:t>
        <a:bodyPr/>
        <a:lstStyle/>
        <a:p>
          <a:pPr rtl="0"/>
          <a:r>
            <a:rPr lang="es-ES" smtClean="0"/>
            <a:t>La Comisión para la revisión del Apéndice de 1935.</a:t>
          </a:r>
          <a:endParaRPr lang="es-ES"/>
        </a:p>
      </dgm:t>
    </dgm:pt>
    <dgm:pt modelId="{CB008570-AAB8-441C-A34B-F138A95A86BD}" type="parTrans" cxnId="{294F12EF-3D87-4D9C-A0D8-D799DFAB7C77}">
      <dgm:prSet/>
      <dgm:spPr/>
      <dgm:t>
        <a:bodyPr/>
        <a:lstStyle/>
        <a:p>
          <a:endParaRPr lang="es-ES"/>
        </a:p>
      </dgm:t>
    </dgm:pt>
    <dgm:pt modelId="{6912AAEC-1962-44B9-9C69-CE8E7EE6506C}" type="sibTrans" cxnId="{294F12EF-3D87-4D9C-A0D8-D799DFAB7C77}">
      <dgm:prSet/>
      <dgm:spPr/>
      <dgm:t>
        <a:bodyPr/>
        <a:lstStyle/>
        <a:p>
          <a:endParaRPr lang="es-ES"/>
        </a:p>
      </dgm:t>
    </dgm:pt>
    <dgm:pt modelId="{67ABA5F9-3DA0-4110-B820-500A7698EEBF}">
      <dgm:prSet/>
      <dgm:spPr/>
      <dgm:t>
        <a:bodyPr/>
        <a:lstStyle/>
        <a:p>
          <a:pPr rtl="0"/>
          <a:r>
            <a:rPr lang="es-ES" i="1" dirty="0" smtClean="0"/>
            <a:t>Instituciones de Derecho civil aragonés</a:t>
          </a:r>
          <a:endParaRPr lang="es-ES" i="1" dirty="0"/>
        </a:p>
      </dgm:t>
    </dgm:pt>
    <dgm:pt modelId="{BFDA3AB8-B3E0-4599-B506-79722962F6CC}" type="parTrans" cxnId="{1413B125-2192-46CB-B14D-2CF64E092A67}">
      <dgm:prSet/>
      <dgm:spPr/>
      <dgm:t>
        <a:bodyPr/>
        <a:lstStyle/>
        <a:p>
          <a:endParaRPr lang="es-ES"/>
        </a:p>
      </dgm:t>
    </dgm:pt>
    <dgm:pt modelId="{6613F765-9C56-4B5E-AC2E-FFBEABF2C6B6}" type="sibTrans" cxnId="{1413B125-2192-46CB-B14D-2CF64E092A67}">
      <dgm:prSet/>
      <dgm:spPr/>
      <dgm:t>
        <a:bodyPr/>
        <a:lstStyle/>
        <a:p>
          <a:endParaRPr lang="es-ES"/>
        </a:p>
      </dgm:t>
    </dgm:pt>
    <dgm:pt modelId="{3E4DF55F-A771-4080-89C5-92CF027093AE}">
      <dgm:prSet/>
      <dgm:spPr/>
      <dgm:t>
        <a:bodyPr/>
        <a:lstStyle/>
        <a:p>
          <a:pPr rtl="0"/>
          <a:r>
            <a:rPr lang="es-ES" dirty="0" smtClean="0"/>
            <a:t>Memoria  (1881) Adición 1893</a:t>
          </a:r>
          <a:endParaRPr lang="es-ES" dirty="0"/>
        </a:p>
      </dgm:t>
    </dgm:pt>
    <dgm:pt modelId="{AFA74EDD-BF4B-4A25-AFBA-8F6066FA6B28}" type="parTrans" cxnId="{F0A328CA-E65F-4676-8D80-6EDF17780A05}">
      <dgm:prSet/>
      <dgm:spPr/>
      <dgm:t>
        <a:bodyPr/>
        <a:lstStyle/>
        <a:p>
          <a:endParaRPr lang="es-ES"/>
        </a:p>
      </dgm:t>
    </dgm:pt>
    <dgm:pt modelId="{22E3494E-152E-4AEC-AB2F-3C6497C049C1}" type="sibTrans" cxnId="{F0A328CA-E65F-4676-8D80-6EDF17780A05}">
      <dgm:prSet/>
      <dgm:spPr/>
      <dgm:t>
        <a:bodyPr/>
        <a:lstStyle/>
        <a:p>
          <a:endParaRPr lang="es-ES"/>
        </a:p>
      </dgm:t>
    </dgm:pt>
    <dgm:pt modelId="{D0E2C59D-8136-4190-A07C-D7407EAF9EC4}">
      <dgm:prSet/>
      <dgm:spPr/>
      <dgm:t>
        <a:bodyPr/>
        <a:lstStyle/>
        <a:p>
          <a:pPr rtl="0"/>
          <a:r>
            <a:rPr lang="es-ES" dirty="0" smtClean="0"/>
            <a:t>Mala acogida: </a:t>
          </a:r>
          <a:r>
            <a:rPr lang="es-ES" dirty="0" err="1" smtClean="0"/>
            <a:t>Marceliano</a:t>
          </a:r>
          <a:r>
            <a:rPr lang="es-ES" dirty="0" smtClean="0"/>
            <a:t> </a:t>
          </a:r>
          <a:r>
            <a:rPr lang="es-ES" dirty="0" err="1" smtClean="0"/>
            <a:t>Isabal</a:t>
          </a:r>
          <a:r>
            <a:rPr lang="es-ES" dirty="0" smtClean="0"/>
            <a:t>: “Exposición y cometarios al …”</a:t>
          </a:r>
          <a:endParaRPr lang="es-ES" dirty="0"/>
        </a:p>
      </dgm:t>
    </dgm:pt>
    <dgm:pt modelId="{6FF53B68-3ACD-4CB9-93EF-9F3089CB8FA4}" type="parTrans" cxnId="{A0510C47-136B-4C0A-B69F-622FBBCADC8B}">
      <dgm:prSet/>
      <dgm:spPr/>
    </dgm:pt>
    <dgm:pt modelId="{6B98C807-78DC-4B19-8983-16FCD745C866}" type="sibTrans" cxnId="{A0510C47-136B-4C0A-B69F-622FBBCADC8B}">
      <dgm:prSet/>
      <dgm:spPr/>
    </dgm:pt>
    <dgm:pt modelId="{226731CC-E2FF-40B8-BE3B-7DCADDB2E7D5}" type="pres">
      <dgm:prSet presAssocID="{5D4D9F4A-8214-44D2-9936-0AD6C12A8C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83B591-E683-4676-A091-8F3A72FF64D9}" type="pres">
      <dgm:prSet presAssocID="{2BE7F474-8427-4B50-AEEB-75B252627549}" presName="parentLin" presStyleCnt="0"/>
      <dgm:spPr/>
      <dgm:t>
        <a:bodyPr/>
        <a:lstStyle/>
        <a:p>
          <a:endParaRPr lang="es-ES"/>
        </a:p>
      </dgm:t>
    </dgm:pt>
    <dgm:pt modelId="{A9062347-9ED0-4FD5-839B-6BAD29E3CCE4}" type="pres">
      <dgm:prSet presAssocID="{2BE7F474-8427-4B50-AEEB-75B25262754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3D49A286-A6DF-4DEC-B9E8-E08291286312}" type="pres">
      <dgm:prSet presAssocID="{2BE7F474-8427-4B50-AEEB-75B252627549}" presName="parentText" presStyleLbl="node1" presStyleIdx="0" presStyleCnt="5" custScaleY="113856" custLinFactNeighborY="-4136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2FF03-52A8-42D9-84AB-971F47B17D8D}" type="pres">
      <dgm:prSet presAssocID="{2BE7F474-8427-4B50-AEEB-75B252627549}" presName="negativeSpace" presStyleCnt="0"/>
      <dgm:spPr/>
      <dgm:t>
        <a:bodyPr/>
        <a:lstStyle/>
        <a:p>
          <a:endParaRPr lang="es-ES"/>
        </a:p>
      </dgm:t>
    </dgm:pt>
    <dgm:pt modelId="{7EBF360D-445C-47DD-A3BA-3BB883993ECB}" type="pres">
      <dgm:prSet presAssocID="{2BE7F474-8427-4B50-AEEB-75B252627549}" presName="childText" presStyleLbl="conFgAcc1" presStyleIdx="0" presStyleCnt="5" custLinFactY="-1139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DD5F4-D6FE-4DFE-B70A-F393B024BED0}" type="pres">
      <dgm:prSet presAssocID="{6D2A3D99-E959-4B4F-AA4B-4C4EAD652FF5}" presName="spaceBetweenRectangles" presStyleCnt="0"/>
      <dgm:spPr/>
      <dgm:t>
        <a:bodyPr/>
        <a:lstStyle/>
        <a:p>
          <a:endParaRPr lang="es-ES"/>
        </a:p>
      </dgm:t>
    </dgm:pt>
    <dgm:pt modelId="{091141A6-FBB5-463F-B9AE-095A8C793430}" type="pres">
      <dgm:prSet presAssocID="{07A3AA5E-9F33-47D2-8B54-765307E1D3F2}" presName="parentLin" presStyleCnt="0"/>
      <dgm:spPr/>
      <dgm:t>
        <a:bodyPr/>
        <a:lstStyle/>
        <a:p>
          <a:endParaRPr lang="es-ES"/>
        </a:p>
      </dgm:t>
    </dgm:pt>
    <dgm:pt modelId="{C725E5D9-3C12-4CAF-AE03-D734C735F4C9}" type="pres">
      <dgm:prSet presAssocID="{07A3AA5E-9F33-47D2-8B54-765307E1D3F2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9A51FBBD-FBD6-4A63-9A85-30ADCBC5E862}" type="pres">
      <dgm:prSet presAssocID="{07A3AA5E-9F33-47D2-8B54-765307E1D3F2}" presName="parentText" presStyleLbl="node1" presStyleIdx="1" presStyleCnt="5" custScaleY="145746" custLinFactNeighborY="-650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1B2578-FCA8-4AA0-8EA0-A0DB7C1D6EA4}" type="pres">
      <dgm:prSet presAssocID="{07A3AA5E-9F33-47D2-8B54-765307E1D3F2}" presName="negativeSpace" presStyleCnt="0"/>
      <dgm:spPr/>
      <dgm:t>
        <a:bodyPr/>
        <a:lstStyle/>
        <a:p>
          <a:endParaRPr lang="es-ES"/>
        </a:p>
      </dgm:t>
    </dgm:pt>
    <dgm:pt modelId="{82F19E7A-76E7-4B81-86BA-DF00F50B33DB}" type="pres">
      <dgm:prSet presAssocID="{07A3AA5E-9F33-47D2-8B54-765307E1D3F2}" presName="childText" presStyleLbl="conFgAcc1" presStyleIdx="1" presStyleCnt="5" custLinFactY="-3177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F2665-0465-4BD4-9E67-9CE0B4335529}" type="pres">
      <dgm:prSet presAssocID="{9E92BC56-95AB-4E3B-AE3D-10B35990EC14}" presName="spaceBetweenRectangles" presStyleCnt="0"/>
      <dgm:spPr/>
      <dgm:t>
        <a:bodyPr/>
        <a:lstStyle/>
        <a:p>
          <a:endParaRPr lang="es-ES"/>
        </a:p>
      </dgm:t>
    </dgm:pt>
    <dgm:pt modelId="{6A1792B5-1A5F-426D-B274-F724F5D6CE22}" type="pres">
      <dgm:prSet presAssocID="{9F319A5C-2035-4C19-BF2D-925B364080B4}" presName="parentLin" presStyleCnt="0"/>
      <dgm:spPr/>
      <dgm:t>
        <a:bodyPr/>
        <a:lstStyle/>
        <a:p>
          <a:endParaRPr lang="es-ES"/>
        </a:p>
      </dgm:t>
    </dgm:pt>
    <dgm:pt modelId="{64AEE280-7079-4660-825A-78D848F9F95C}" type="pres">
      <dgm:prSet presAssocID="{9F319A5C-2035-4C19-BF2D-925B364080B4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C1403351-6B8D-4BBD-9068-EBED7B85A3E0}" type="pres">
      <dgm:prSet presAssocID="{9F319A5C-2035-4C19-BF2D-925B364080B4}" presName="parentText" presStyleLbl="node1" presStyleIdx="2" presStyleCnt="5" custScaleY="97856" custLinFactNeighborY="-77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9FEFCA-60B1-420E-90B8-E5AB55DF0C1F}" type="pres">
      <dgm:prSet presAssocID="{9F319A5C-2035-4C19-BF2D-925B364080B4}" presName="negativeSpace" presStyleCnt="0"/>
      <dgm:spPr/>
      <dgm:t>
        <a:bodyPr/>
        <a:lstStyle/>
        <a:p>
          <a:endParaRPr lang="es-ES"/>
        </a:p>
      </dgm:t>
    </dgm:pt>
    <dgm:pt modelId="{8EBB7C72-86AB-44F0-A00F-E8925801F39E}" type="pres">
      <dgm:prSet presAssocID="{9F319A5C-2035-4C19-BF2D-925B364080B4}" presName="childText" presStyleLbl="conFgAcc1" presStyleIdx="2" presStyleCnt="5" custLinFactY="-41301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D34450-DB90-4DC4-BC2F-E26381907B20}" type="pres">
      <dgm:prSet presAssocID="{761E8E47-E0C8-4D01-BA3F-2FBEF3595FEA}" presName="spaceBetweenRectangles" presStyleCnt="0"/>
      <dgm:spPr/>
      <dgm:t>
        <a:bodyPr/>
        <a:lstStyle/>
        <a:p>
          <a:endParaRPr lang="es-ES"/>
        </a:p>
      </dgm:t>
    </dgm:pt>
    <dgm:pt modelId="{496DA11D-8BE0-4DEB-B6B7-4AFF3890BAAB}" type="pres">
      <dgm:prSet presAssocID="{288DB6C3-14B5-4EB7-BB98-C6D667BFDC4B}" presName="parentLin" presStyleCnt="0"/>
      <dgm:spPr/>
      <dgm:t>
        <a:bodyPr/>
        <a:lstStyle/>
        <a:p>
          <a:endParaRPr lang="es-ES"/>
        </a:p>
      </dgm:t>
    </dgm:pt>
    <dgm:pt modelId="{079BC172-85EE-4E01-A077-93F2D13B85C6}" type="pres">
      <dgm:prSet presAssocID="{288DB6C3-14B5-4EB7-BB98-C6D667BFDC4B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05A78473-5FC4-4F72-9C58-69B91A498EA7}" type="pres">
      <dgm:prSet presAssocID="{288DB6C3-14B5-4EB7-BB98-C6D667BFDC4B}" presName="parentText" presStyleLbl="node1" presStyleIdx="3" presStyleCnt="5" custLinFactNeighborY="-924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32C21-C805-41D2-BF20-0BF223A4ED15}" type="pres">
      <dgm:prSet presAssocID="{288DB6C3-14B5-4EB7-BB98-C6D667BFDC4B}" presName="negativeSpace" presStyleCnt="0"/>
      <dgm:spPr/>
      <dgm:t>
        <a:bodyPr/>
        <a:lstStyle/>
        <a:p>
          <a:endParaRPr lang="es-ES"/>
        </a:p>
      </dgm:t>
    </dgm:pt>
    <dgm:pt modelId="{EE308EDA-4BEB-466D-83EE-4CEC01DEFE07}" type="pres">
      <dgm:prSet presAssocID="{288DB6C3-14B5-4EB7-BB98-C6D667BFDC4B}" presName="childText" presStyleLbl="conFgAcc1" presStyleIdx="3" presStyleCnt="5" custLinFactY="-4806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0CF17F-5B38-4106-8437-D92C5F8FCA5B}" type="pres">
      <dgm:prSet presAssocID="{A9CC2A80-912A-4914-B808-B9F1CCC15FBA}" presName="spaceBetweenRectangles" presStyleCnt="0"/>
      <dgm:spPr/>
      <dgm:t>
        <a:bodyPr/>
        <a:lstStyle/>
        <a:p>
          <a:endParaRPr lang="es-ES"/>
        </a:p>
      </dgm:t>
    </dgm:pt>
    <dgm:pt modelId="{7CEAEBDD-4FB6-4894-B23E-05A33B0FC139}" type="pres">
      <dgm:prSet presAssocID="{D8D5D3EF-2EED-4ADA-9F12-DA5D830A7AE2}" presName="parentLin" presStyleCnt="0"/>
      <dgm:spPr/>
      <dgm:t>
        <a:bodyPr/>
        <a:lstStyle/>
        <a:p>
          <a:endParaRPr lang="es-ES"/>
        </a:p>
      </dgm:t>
    </dgm:pt>
    <dgm:pt modelId="{34D28532-2ED3-41F4-889E-47D114C3395C}" type="pres">
      <dgm:prSet presAssocID="{D8D5D3EF-2EED-4ADA-9F12-DA5D830A7AE2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9346AD85-C58C-4808-AABC-31846F3002A7}" type="pres">
      <dgm:prSet presAssocID="{D8D5D3EF-2EED-4ADA-9F12-DA5D830A7AE2}" presName="parentText" presStyleLbl="node1" presStyleIdx="4" presStyleCnt="5" custLinFactY="-208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49B000-BF60-4A58-A73C-2B6EE1F38D8A}" type="pres">
      <dgm:prSet presAssocID="{D8D5D3EF-2EED-4ADA-9F12-DA5D830A7AE2}" presName="negativeSpace" presStyleCnt="0"/>
      <dgm:spPr/>
      <dgm:t>
        <a:bodyPr/>
        <a:lstStyle/>
        <a:p>
          <a:endParaRPr lang="es-ES"/>
        </a:p>
      </dgm:t>
    </dgm:pt>
    <dgm:pt modelId="{352761E9-6236-4E5E-9ECD-68DE5E0A9AEF}" type="pres">
      <dgm:prSet presAssocID="{D8D5D3EF-2EED-4ADA-9F12-DA5D830A7AE2}" presName="childText" presStyleLbl="conFgAcc1" presStyleIdx="4" presStyleCnt="5" custLinFactY="-418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6C3ECB-21DE-41AD-BCC5-F74653890CD7}" type="presOf" srcId="{7A08B2EE-6639-44B9-AA2E-CFD40AAC84D3}" destId="{352761E9-6236-4E5E-9ECD-68DE5E0A9AEF}" srcOrd="0" destOrd="0" presId="urn:microsoft.com/office/officeart/2005/8/layout/list1"/>
    <dgm:cxn modelId="{FF556A1F-E0D2-4CD9-8738-C91290E8A6B4}" srcId="{288DB6C3-14B5-4EB7-BB98-C6D667BFDC4B}" destId="{BFFCB28D-2FB0-4862-AD43-4A02E23884C9}" srcOrd="0" destOrd="0" parTransId="{52F6AE41-82FC-474E-8F71-279F9D0ABAD4}" sibTransId="{82159EBE-126B-4B9B-9648-773E10BFB108}"/>
    <dgm:cxn modelId="{D87A274A-F8FB-4C5D-A628-E517ADC0082D}" type="presOf" srcId="{2BE7F474-8427-4B50-AEEB-75B252627549}" destId="{A9062347-9ED0-4FD5-839B-6BAD29E3CCE4}" srcOrd="0" destOrd="0" presId="urn:microsoft.com/office/officeart/2005/8/layout/list1"/>
    <dgm:cxn modelId="{4F7E61FA-1755-4633-98D1-6EC66E837B2D}" type="presOf" srcId="{D0DB06B2-F3E5-448D-951E-CA82ACF3EAC1}" destId="{352761E9-6236-4E5E-9ECD-68DE5E0A9AEF}" srcOrd="0" destOrd="6" presId="urn:microsoft.com/office/officeart/2005/8/layout/list1"/>
    <dgm:cxn modelId="{F41E5E23-B715-4A79-8FCF-A1CB231CC697}" type="presOf" srcId="{EEB2529C-6EB5-441B-801E-69F903C87A9A}" destId="{352761E9-6236-4E5E-9ECD-68DE5E0A9AEF}" srcOrd="0" destOrd="4" presId="urn:microsoft.com/office/officeart/2005/8/layout/list1"/>
    <dgm:cxn modelId="{EC0EA0A1-A571-49B9-92FE-04F0653C0102}" type="presOf" srcId="{D8D5D3EF-2EED-4ADA-9F12-DA5D830A7AE2}" destId="{9346AD85-C58C-4808-AABC-31846F3002A7}" srcOrd="1" destOrd="0" presId="urn:microsoft.com/office/officeart/2005/8/layout/list1"/>
    <dgm:cxn modelId="{E4247BAF-46AF-4C22-8A3B-A3CBE3447DAE}" type="presOf" srcId="{5D4D9F4A-8214-44D2-9936-0AD6C12A8C05}" destId="{226731CC-E2FF-40B8-BE3B-7DCADDB2E7D5}" srcOrd="0" destOrd="0" presId="urn:microsoft.com/office/officeart/2005/8/layout/list1"/>
    <dgm:cxn modelId="{00CE743A-63B7-4C4A-973B-602523DB92AA}" srcId="{5D4D9F4A-8214-44D2-9936-0AD6C12A8C05}" destId="{07A3AA5E-9F33-47D2-8B54-765307E1D3F2}" srcOrd="1" destOrd="0" parTransId="{C7F7DC04-04C6-46B1-9DEE-89599BE41F1D}" sibTransId="{9E92BC56-95AB-4E3B-AE3D-10B35990EC14}"/>
    <dgm:cxn modelId="{1E69CE70-D6E2-41EC-9DF3-F5AC22D8D51A}" type="presOf" srcId="{D0E2C59D-8136-4190-A07C-D7407EAF9EC4}" destId="{352761E9-6236-4E5E-9ECD-68DE5E0A9AEF}" srcOrd="0" destOrd="3" presId="urn:microsoft.com/office/officeart/2005/8/layout/list1"/>
    <dgm:cxn modelId="{1413B125-2192-46CB-B14D-2CF64E092A67}" srcId="{2BE7F474-8427-4B50-AEEB-75B252627549}" destId="{67ABA5F9-3DA0-4110-B820-500A7698EEBF}" srcOrd="0" destOrd="0" parTransId="{BFDA3AB8-B3E0-4599-B506-79722962F6CC}" sibTransId="{6613F765-9C56-4B5E-AC2E-FFBEABF2C6B6}"/>
    <dgm:cxn modelId="{D4A66A59-14B3-4227-B1D8-C25EF413C43D}" type="presOf" srcId="{9F319A5C-2035-4C19-BF2D-925B364080B4}" destId="{64AEE280-7079-4660-825A-78D848F9F95C}" srcOrd="0" destOrd="0" presId="urn:microsoft.com/office/officeart/2005/8/layout/list1"/>
    <dgm:cxn modelId="{98242B2E-8CF5-4458-BBEA-C4B6D20FD9E8}" type="presOf" srcId="{2BE7F474-8427-4B50-AEEB-75B252627549}" destId="{3D49A286-A6DF-4DEC-B9E8-E08291286312}" srcOrd="1" destOrd="0" presId="urn:microsoft.com/office/officeart/2005/8/layout/list1"/>
    <dgm:cxn modelId="{2B603080-0190-438B-9231-340BBE725464}" type="presOf" srcId="{EE14B355-19D9-4B8D-8D1A-1DC7717AC858}" destId="{352761E9-6236-4E5E-9ECD-68DE5E0A9AEF}" srcOrd="0" destOrd="1" presId="urn:microsoft.com/office/officeart/2005/8/layout/list1"/>
    <dgm:cxn modelId="{14AFF20F-1D15-4408-8871-1CCD3096AC75}" type="presOf" srcId="{C5FDAB41-AA59-412E-AD86-2FC1A1F86967}" destId="{352761E9-6236-4E5E-9ECD-68DE5E0A9AEF}" srcOrd="0" destOrd="9" presId="urn:microsoft.com/office/officeart/2005/8/layout/list1"/>
    <dgm:cxn modelId="{07A6E2E7-1B4C-43CA-B5E4-D54E40DA3E7C}" srcId="{EEB2529C-6EB5-441B-801E-69F903C87A9A}" destId="{CA1B41BD-CD6B-4B9E-A2F2-A35197B9E8CE}" srcOrd="0" destOrd="0" parTransId="{357FC542-37DC-43B9-85C3-ECDAB43FBC32}" sibTransId="{7B2CB312-9496-46CA-A106-1821FDE1B6CD}"/>
    <dgm:cxn modelId="{85ADF109-634C-4638-B07E-C442015C52D1}" type="presOf" srcId="{D8D5D3EF-2EED-4ADA-9F12-DA5D830A7AE2}" destId="{34D28532-2ED3-41F4-889E-47D114C3395C}" srcOrd="0" destOrd="0" presId="urn:microsoft.com/office/officeart/2005/8/layout/list1"/>
    <dgm:cxn modelId="{34B3D8F8-C79D-4244-ADAE-8DF0EC6AA9AB}" srcId="{5D4D9F4A-8214-44D2-9936-0AD6C12A8C05}" destId="{9F319A5C-2035-4C19-BF2D-925B364080B4}" srcOrd="2" destOrd="0" parTransId="{53412C4D-F626-4E14-AE83-57F1FC421520}" sibTransId="{761E8E47-E0C8-4D01-BA3F-2FBEF3595FEA}"/>
    <dgm:cxn modelId="{EB78CB5B-F09B-4384-856F-B0066D308A97}" type="presOf" srcId="{3E4DF55F-A771-4080-89C5-92CF027093AE}" destId="{7EBF360D-445C-47DD-A3BA-3BB883993ECB}" srcOrd="0" destOrd="1" presId="urn:microsoft.com/office/officeart/2005/8/layout/list1"/>
    <dgm:cxn modelId="{F0A328CA-E65F-4676-8D80-6EDF17780A05}" srcId="{2BE7F474-8427-4B50-AEEB-75B252627549}" destId="{3E4DF55F-A771-4080-89C5-92CF027093AE}" srcOrd="1" destOrd="0" parTransId="{AFA74EDD-BF4B-4A25-AFBA-8F6066FA6B28}" sibTransId="{22E3494E-152E-4AEC-AB2F-3C6497C049C1}"/>
    <dgm:cxn modelId="{A1D91899-3B2D-47FD-823E-06D06B8B4125}" type="presOf" srcId="{8D2376CC-5176-4BC2-B6A1-B6C7ADF10382}" destId="{352761E9-6236-4E5E-9ECD-68DE5E0A9AEF}" srcOrd="0" destOrd="2" presId="urn:microsoft.com/office/officeart/2005/8/layout/list1"/>
    <dgm:cxn modelId="{A0510C47-136B-4C0A-B69F-622FBBCADC8B}" srcId="{D8D5D3EF-2EED-4ADA-9F12-DA5D830A7AE2}" destId="{D0E2C59D-8136-4190-A07C-D7407EAF9EC4}" srcOrd="3" destOrd="0" parTransId="{6FF53B68-3ACD-4CB9-93EF-9F3089CB8FA4}" sibTransId="{6B98C807-78DC-4B19-8983-16FCD745C866}"/>
    <dgm:cxn modelId="{BB615D00-CCDA-45DB-89E4-5D479AD5A0B4}" srcId="{D8D5D3EF-2EED-4ADA-9F12-DA5D830A7AE2}" destId="{EEB2529C-6EB5-441B-801E-69F903C87A9A}" srcOrd="4" destOrd="0" parTransId="{EB1C43A8-00FE-44B5-B65A-472090AEA836}" sibTransId="{9105ABBA-CCB2-415B-A422-654BCD5B64B3}"/>
    <dgm:cxn modelId="{FB7D8B02-8B01-4402-BB69-77ED26C370D1}" srcId="{5D4D9F4A-8214-44D2-9936-0AD6C12A8C05}" destId="{D8D5D3EF-2EED-4ADA-9F12-DA5D830A7AE2}" srcOrd="4" destOrd="0" parTransId="{73F4DB2E-B86B-40B4-8B04-E5DF12602A9A}" sibTransId="{1B35532A-B3D7-47D1-B7BF-51CAC01EAEC8}"/>
    <dgm:cxn modelId="{294F12EF-3D87-4D9C-A0D8-D799DFAB7C77}" srcId="{19626D32-09C0-4C0E-9F67-97DF4B59046F}" destId="{C5FDAB41-AA59-412E-AD86-2FC1A1F86967}" srcOrd="1" destOrd="0" parTransId="{CB008570-AAB8-441C-A34B-F138A95A86BD}" sibTransId="{6912AAEC-1962-44B9-9C69-CE8E7EE6506C}"/>
    <dgm:cxn modelId="{17AF554F-9A4E-4F31-A511-C9B746734F26}" type="presOf" srcId="{9F319A5C-2035-4C19-BF2D-925B364080B4}" destId="{C1403351-6B8D-4BBD-9068-EBED7B85A3E0}" srcOrd="1" destOrd="0" presId="urn:microsoft.com/office/officeart/2005/8/layout/list1"/>
    <dgm:cxn modelId="{B7D4241A-9072-43E2-9016-968BC60506D6}" type="presOf" srcId="{07A3AA5E-9F33-47D2-8B54-765307E1D3F2}" destId="{9A51FBBD-FBD6-4A63-9A85-30ADCBC5E862}" srcOrd="1" destOrd="0" presId="urn:microsoft.com/office/officeart/2005/8/layout/list1"/>
    <dgm:cxn modelId="{04389BD2-5032-4FA2-9065-D1FC5F291F94}" srcId="{D8D5D3EF-2EED-4ADA-9F12-DA5D830A7AE2}" destId="{EE14B355-19D9-4B8D-8D1A-1DC7717AC858}" srcOrd="1" destOrd="0" parTransId="{355DCC76-1EB5-4078-A52F-FA20106E0370}" sibTransId="{ACB31381-86ED-409B-94CF-3D9ED64398FE}"/>
    <dgm:cxn modelId="{8CA5FFC3-2EB4-4A8F-867E-6C3D911FFA4A}" type="presOf" srcId="{288DB6C3-14B5-4EB7-BB98-C6D667BFDC4B}" destId="{05A78473-5FC4-4F72-9C58-69B91A498EA7}" srcOrd="1" destOrd="0" presId="urn:microsoft.com/office/officeart/2005/8/layout/list1"/>
    <dgm:cxn modelId="{D99A5FF7-2D75-471A-8FC7-7355EE75A83C}" srcId="{07A3AA5E-9F33-47D2-8B54-765307E1D3F2}" destId="{E44EA6A4-AE42-42E4-9D53-567B40D885BB}" srcOrd="0" destOrd="0" parTransId="{6B1D6018-DF6C-4D8E-8B0D-7ECC8932ABFE}" sibTransId="{BB81EBED-6340-4EF5-B0D2-A0B2271333BD}"/>
    <dgm:cxn modelId="{53568179-9F25-4014-893D-7D10F8D4CFB1}" type="presOf" srcId="{07A3AA5E-9F33-47D2-8B54-765307E1D3F2}" destId="{C725E5D9-3C12-4CAF-AE03-D734C735F4C9}" srcOrd="0" destOrd="0" presId="urn:microsoft.com/office/officeart/2005/8/layout/list1"/>
    <dgm:cxn modelId="{1C0DC751-89AF-4851-8C73-BE4B55BE7F6B}" type="presOf" srcId="{67ABA5F9-3DA0-4110-B820-500A7698EEBF}" destId="{7EBF360D-445C-47DD-A3BA-3BB883993ECB}" srcOrd="0" destOrd="0" presId="urn:microsoft.com/office/officeart/2005/8/layout/list1"/>
    <dgm:cxn modelId="{2BF61870-A433-46AA-8654-3F8688D885DB}" srcId="{5D4D9F4A-8214-44D2-9936-0AD6C12A8C05}" destId="{2BE7F474-8427-4B50-AEEB-75B252627549}" srcOrd="0" destOrd="0" parTransId="{012BA0F9-BED9-47A1-A5F3-B3B30CD77AEE}" sibTransId="{6D2A3D99-E959-4B4F-AA4B-4C4EAD652FF5}"/>
    <dgm:cxn modelId="{7C9F7ED5-FF81-41C5-81B0-A5C1FC70B359}" srcId="{19626D32-09C0-4C0E-9F67-97DF4B59046F}" destId="{233682ED-C197-48F1-8E26-E68B4AE73B25}" srcOrd="0" destOrd="0" parTransId="{64897727-3B42-45DA-B0C1-DAE0BDE064D1}" sibTransId="{802C248F-61EB-4064-8D0C-0159CACA22B3}"/>
    <dgm:cxn modelId="{8D6A91FE-C2B0-4D64-88C3-6AAF02DAD981}" type="presOf" srcId="{E44EA6A4-AE42-42E4-9D53-567B40D885BB}" destId="{82F19E7A-76E7-4B81-86BA-DF00F50B33DB}" srcOrd="0" destOrd="0" presId="urn:microsoft.com/office/officeart/2005/8/layout/list1"/>
    <dgm:cxn modelId="{B50534A2-02D0-4666-A213-1EB19C292391}" type="presOf" srcId="{19626D32-09C0-4C0E-9F67-97DF4B59046F}" destId="{352761E9-6236-4E5E-9ECD-68DE5E0A9AEF}" srcOrd="0" destOrd="7" presId="urn:microsoft.com/office/officeart/2005/8/layout/list1"/>
    <dgm:cxn modelId="{4BA6B36D-68C1-4E15-B023-EEDF3322E341}" srcId="{5D4D9F4A-8214-44D2-9936-0AD6C12A8C05}" destId="{288DB6C3-14B5-4EB7-BB98-C6D667BFDC4B}" srcOrd="3" destOrd="0" parTransId="{83A613D1-96A1-4B91-B9B0-3659CF8E21BD}" sibTransId="{A9CC2A80-912A-4914-B808-B9F1CCC15FBA}"/>
    <dgm:cxn modelId="{8828F083-DE3B-4959-9DE7-A1FF92077702}" type="presOf" srcId="{BFFCB28D-2FB0-4862-AD43-4A02E23884C9}" destId="{EE308EDA-4BEB-466D-83EE-4CEC01DEFE07}" srcOrd="0" destOrd="0" presId="urn:microsoft.com/office/officeart/2005/8/layout/list1"/>
    <dgm:cxn modelId="{7F7BC749-0AED-43FF-9B36-243CFDAADD44}" type="presOf" srcId="{288DB6C3-14B5-4EB7-BB98-C6D667BFDC4B}" destId="{079BC172-85EE-4E01-A077-93F2D13B85C6}" srcOrd="0" destOrd="0" presId="urn:microsoft.com/office/officeart/2005/8/layout/list1"/>
    <dgm:cxn modelId="{C2C7DABC-B178-48B2-BFBE-8FBF2A61D9D3}" srcId="{EEB2529C-6EB5-441B-801E-69F903C87A9A}" destId="{D0DB06B2-F3E5-448D-951E-CA82ACF3EAC1}" srcOrd="1" destOrd="0" parTransId="{489CA9BA-E517-48D0-8444-71A227B3E84E}" sibTransId="{69E8647A-5797-42C0-8953-670FFA56F7CF}"/>
    <dgm:cxn modelId="{326BE241-D9F1-4283-8F26-2D2E8E2AC82A}" srcId="{9F319A5C-2035-4C19-BF2D-925B364080B4}" destId="{EDDFC931-9085-4121-9A2A-FE8897E072A5}" srcOrd="0" destOrd="0" parTransId="{221F0EA3-C978-431C-A002-2F61E87762CE}" sibTransId="{14F9C10A-D85D-403D-80CA-86B577534CF1}"/>
    <dgm:cxn modelId="{3A9325DF-EA9D-4047-A6D9-362AF4D9DD51}" type="presOf" srcId="{CA1B41BD-CD6B-4B9E-A2F2-A35197B9E8CE}" destId="{352761E9-6236-4E5E-9ECD-68DE5E0A9AEF}" srcOrd="0" destOrd="5" presId="urn:microsoft.com/office/officeart/2005/8/layout/list1"/>
    <dgm:cxn modelId="{5FFF8ABA-A7D0-4FCA-A9E2-54386476F955}" srcId="{D8D5D3EF-2EED-4ADA-9F12-DA5D830A7AE2}" destId="{7A08B2EE-6639-44B9-AA2E-CFD40AAC84D3}" srcOrd="0" destOrd="0" parTransId="{3E98619E-B028-41A9-8EC1-9B77F8D08562}" sibTransId="{9B0D38D0-0000-4F6A-ADCE-7D95A22B5E7D}"/>
    <dgm:cxn modelId="{8A19EFED-1B66-4EF0-8342-62A2C8B274AC}" type="presOf" srcId="{EDDFC931-9085-4121-9A2A-FE8897E072A5}" destId="{8EBB7C72-86AB-44F0-A00F-E8925801F39E}" srcOrd="0" destOrd="0" presId="urn:microsoft.com/office/officeart/2005/8/layout/list1"/>
    <dgm:cxn modelId="{4E3202BF-BF15-4608-8A96-B0487C1D0282}" srcId="{D8D5D3EF-2EED-4ADA-9F12-DA5D830A7AE2}" destId="{8D2376CC-5176-4BC2-B6A1-B6C7ADF10382}" srcOrd="2" destOrd="0" parTransId="{BAF42CA3-FF96-4CB6-B4CD-17B111A380DE}" sibTransId="{EB557B8D-CA30-4C86-A495-1FB1827AA8F7}"/>
    <dgm:cxn modelId="{F216A7ED-02FF-4556-83E2-CF45C7CADED1}" type="presOf" srcId="{233682ED-C197-48F1-8E26-E68B4AE73B25}" destId="{352761E9-6236-4E5E-9ECD-68DE5E0A9AEF}" srcOrd="0" destOrd="8" presId="urn:microsoft.com/office/officeart/2005/8/layout/list1"/>
    <dgm:cxn modelId="{A1D4FFB0-4313-4B79-A26D-B89AC740EDE2}" srcId="{D8D5D3EF-2EED-4ADA-9F12-DA5D830A7AE2}" destId="{19626D32-09C0-4C0E-9F67-97DF4B59046F}" srcOrd="5" destOrd="0" parTransId="{CCFD9241-7E9B-46BD-A073-355043C23F00}" sibTransId="{3784FF0A-EF21-4A6E-900C-61A1C63F6A1A}"/>
    <dgm:cxn modelId="{1B80856A-5C5E-4B7F-8B09-DD966E4294E7}" type="presParOf" srcId="{226731CC-E2FF-40B8-BE3B-7DCADDB2E7D5}" destId="{3283B591-E683-4676-A091-8F3A72FF64D9}" srcOrd="0" destOrd="0" presId="urn:microsoft.com/office/officeart/2005/8/layout/list1"/>
    <dgm:cxn modelId="{4FE579C9-CAC6-4733-BBE9-3BF3FFB5A809}" type="presParOf" srcId="{3283B591-E683-4676-A091-8F3A72FF64D9}" destId="{A9062347-9ED0-4FD5-839B-6BAD29E3CCE4}" srcOrd="0" destOrd="0" presId="urn:microsoft.com/office/officeart/2005/8/layout/list1"/>
    <dgm:cxn modelId="{C5D0C1B4-29FF-493D-895A-4B86C0C6F9F2}" type="presParOf" srcId="{3283B591-E683-4676-A091-8F3A72FF64D9}" destId="{3D49A286-A6DF-4DEC-B9E8-E08291286312}" srcOrd="1" destOrd="0" presId="urn:microsoft.com/office/officeart/2005/8/layout/list1"/>
    <dgm:cxn modelId="{C2169BFB-076A-49F1-A8E6-C30CF28B7614}" type="presParOf" srcId="{226731CC-E2FF-40B8-BE3B-7DCADDB2E7D5}" destId="{D202FF03-52A8-42D9-84AB-971F47B17D8D}" srcOrd="1" destOrd="0" presId="urn:microsoft.com/office/officeart/2005/8/layout/list1"/>
    <dgm:cxn modelId="{8E1ED7AF-7E98-45D0-B141-5E37869E9F46}" type="presParOf" srcId="{226731CC-E2FF-40B8-BE3B-7DCADDB2E7D5}" destId="{7EBF360D-445C-47DD-A3BA-3BB883993ECB}" srcOrd="2" destOrd="0" presId="urn:microsoft.com/office/officeart/2005/8/layout/list1"/>
    <dgm:cxn modelId="{366852FD-0732-48B5-9E07-776D8DDFBF62}" type="presParOf" srcId="{226731CC-E2FF-40B8-BE3B-7DCADDB2E7D5}" destId="{7B7DD5F4-D6FE-4DFE-B70A-F393B024BED0}" srcOrd="3" destOrd="0" presId="urn:microsoft.com/office/officeart/2005/8/layout/list1"/>
    <dgm:cxn modelId="{711FFE5B-6BAE-4D00-9C67-3F1C5759BE71}" type="presParOf" srcId="{226731CC-E2FF-40B8-BE3B-7DCADDB2E7D5}" destId="{091141A6-FBB5-463F-B9AE-095A8C793430}" srcOrd="4" destOrd="0" presId="urn:microsoft.com/office/officeart/2005/8/layout/list1"/>
    <dgm:cxn modelId="{B154EB59-6E3E-4D66-927F-AB8982AC178F}" type="presParOf" srcId="{091141A6-FBB5-463F-B9AE-095A8C793430}" destId="{C725E5D9-3C12-4CAF-AE03-D734C735F4C9}" srcOrd="0" destOrd="0" presId="urn:microsoft.com/office/officeart/2005/8/layout/list1"/>
    <dgm:cxn modelId="{4A028A19-92C9-4D23-9719-694C9FEE9BF7}" type="presParOf" srcId="{091141A6-FBB5-463F-B9AE-095A8C793430}" destId="{9A51FBBD-FBD6-4A63-9A85-30ADCBC5E862}" srcOrd="1" destOrd="0" presId="urn:microsoft.com/office/officeart/2005/8/layout/list1"/>
    <dgm:cxn modelId="{B0A61AE9-9C8F-468E-8DC6-6AF229C79AA5}" type="presParOf" srcId="{226731CC-E2FF-40B8-BE3B-7DCADDB2E7D5}" destId="{5E1B2578-FCA8-4AA0-8EA0-A0DB7C1D6EA4}" srcOrd="5" destOrd="0" presId="urn:microsoft.com/office/officeart/2005/8/layout/list1"/>
    <dgm:cxn modelId="{1011D596-1E98-4F8A-9502-8D7A2D91BC64}" type="presParOf" srcId="{226731CC-E2FF-40B8-BE3B-7DCADDB2E7D5}" destId="{82F19E7A-76E7-4B81-86BA-DF00F50B33DB}" srcOrd="6" destOrd="0" presId="urn:microsoft.com/office/officeart/2005/8/layout/list1"/>
    <dgm:cxn modelId="{5BE67992-D89F-4C12-A53D-E6D4653F5364}" type="presParOf" srcId="{226731CC-E2FF-40B8-BE3B-7DCADDB2E7D5}" destId="{0D0F2665-0465-4BD4-9E67-9CE0B4335529}" srcOrd="7" destOrd="0" presId="urn:microsoft.com/office/officeart/2005/8/layout/list1"/>
    <dgm:cxn modelId="{C29EF3F0-ACB6-42AE-896D-AD006F094836}" type="presParOf" srcId="{226731CC-E2FF-40B8-BE3B-7DCADDB2E7D5}" destId="{6A1792B5-1A5F-426D-B274-F724F5D6CE22}" srcOrd="8" destOrd="0" presId="urn:microsoft.com/office/officeart/2005/8/layout/list1"/>
    <dgm:cxn modelId="{4106365C-1350-4F9D-8611-97AF5527D3FB}" type="presParOf" srcId="{6A1792B5-1A5F-426D-B274-F724F5D6CE22}" destId="{64AEE280-7079-4660-825A-78D848F9F95C}" srcOrd="0" destOrd="0" presId="urn:microsoft.com/office/officeart/2005/8/layout/list1"/>
    <dgm:cxn modelId="{6EE6558A-5326-415F-89D7-688A85D6979E}" type="presParOf" srcId="{6A1792B5-1A5F-426D-B274-F724F5D6CE22}" destId="{C1403351-6B8D-4BBD-9068-EBED7B85A3E0}" srcOrd="1" destOrd="0" presId="urn:microsoft.com/office/officeart/2005/8/layout/list1"/>
    <dgm:cxn modelId="{0B3D20B0-CFB8-4A09-9C2B-855A2F5E26C1}" type="presParOf" srcId="{226731CC-E2FF-40B8-BE3B-7DCADDB2E7D5}" destId="{DD9FEFCA-60B1-420E-90B8-E5AB55DF0C1F}" srcOrd="9" destOrd="0" presId="urn:microsoft.com/office/officeart/2005/8/layout/list1"/>
    <dgm:cxn modelId="{2A518722-DDB2-46E7-ACC5-743A1EB345EC}" type="presParOf" srcId="{226731CC-E2FF-40B8-BE3B-7DCADDB2E7D5}" destId="{8EBB7C72-86AB-44F0-A00F-E8925801F39E}" srcOrd="10" destOrd="0" presId="urn:microsoft.com/office/officeart/2005/8/layout/list1"/>
    <dgm:cxn modelId="{088BCD11-C5AC-44D0-A4D2-67843DCAF3CE}" type="presParOf" srcId="{226731CC-E2FF-40B8-BE3B-7DCADDB2E7D5}" destId="{FDD34450-DB90-4DC4-BC2F-E26381907B20}" srcOrd="11" destOrd="0" presId="urn:microsoft.com/office/officeart/2005/8/layout/list1"/>
    <dgm:cxn modelId="{1AA9BC08-FB44-4A4D-84B9-D171E1D4802A}" type="presParOf" srcId="{226731CC-E2FF-40B8-BE3B-7DCADDB2E7D5}" destId="{496DA11D-8BE0-4DEB-B6B7-4AFF3890BAAB}" srcOrd="12" destOrd="0" presId="urn:microsoft.com/office/officeart/2005/8/layout/list1"/>
    <dgm:cxn modelId="{D731F4DB-BC9E-4D32-852B-6A38120E8313}" type="presParOf" srcId="{496DA11D-8BE0-4DEB-B6B7-4AFF3890BAAB}" destId="{079BC172-85EE-4E01-A077-93F2D13B85C6}" srcOrd="0" destOrd="0" presId="urn:microsoft.com/office/officeart/2005/8/layout/list1"/>
    <dgm:cxn modelId="{D3BE5C30-299D-42ED-A1DD-3E30BC9ECA9D}" type="presParOf" srcId="{496DA11D-8BE0-4DEB-B6B7-4AFF3890BAAB}" destId="{05A78473-5FC4-4F72-9C58-69B91A498EA7}" srcOrd="1" destOrd="0" presId="urn:microsoft.com/office/officeart/2005/8/layout/list1"/>
    <dgm:cxn modelId="{2E15198C-5776-49D0-B506-E7E8F65BEDC2}" type="presParOf" srcId="{226731CC-E2FF-40B8-BE3B-7DCADDB2E7D5}" destId="{D9C32C21-C805-41D2-BF20-0BF223A4ED15}" srcOrd="13" destOrd="0" presId="urn:microsoft.com/office/officeart/2005/8/layout/list1"/>
    <dgm:cxn modelId="{1B459645-88A3-4A77-B008-8E620C3DDB00}" type="presParOf" srcId="{226731CC-E2FF-40B8-BE3B-7DCADDB2E7D5}" destId="{EE308EDA-4BEB-466D-83EE-4CEC01DEFE07}" srcOrd="14" destOrd="0" presId="urn:microsoft.com/office/officeart/2005/8/layout/list1"/>
    <dgm:cxn modelId="{C25CFD4D-5A76-47B3-8FEA-60CC33726DF3}" type="presParOf" srcId="{226731CC-E2FF-40B8-BE3B-7DCADDB2E7D5}" destId="{260CF17F-5B38-4106-8437-D92C5F8FCA5B}" srcOrd="15" destOrd="0" presId="urn:microsoft.com/office/officeart/2005/8/layout/list1"/>
    <dgm:cxn modelId="{89C78EE5-23D4-4457-9393-AE9F6F705199}" type="presParOf" srcId="{226731CC-E2FF-40B8-BE3B-7DCADDB2E7D5}" destId="{7CEAEBDD-4FB6-4894-B23E-05A33B0FC139}" srcOrd="16" destOrd="0" presId="urn:microsoft.com/office/officeart/2005/8/layout/list1"/>
    <dgm:cxn modelId="{B3FCFE88-16E6-49F7-9242-0A55BA30DE86}" type="presParOf" srcId="{7CEAEBDD-4FB6-4894-B23E-05A33B0FC139}" destId="{34D28532-2ED3-41F4-889E-47D114C3395C}" srcOrd="0" destOrd="0" presId="urn:microsoft.com/office/officeart/2005/8/layout/list1"/>
    <dgm:cxn modelId="{A18EE854-9060-42A3-B7FD-06F28680D5F4}" type="presParOf" srcId="{7CEAEBDD-4FB6-4894-B23E-05A33B0FC139}" destId="{9346AD85-C58C-4808-AABC-31846F3002A7}" srcOrd="1" destOrd="0" presId="urn:microsoft.com/office/officeart/2005/8/layout/list1"/>
    <dgm:cxn modelId="{8A6B13FB-C986-4127-AAF8-E0258627E43F}" type="presParOf" srcId="{226731CC-E2FF-40B8-BE3B-7DCADDB2E7D5}" destId="{DA49B000-BF60-4A58-A73C-2B6EE1F38D8A}" srcOrd="17" destOrd="0" presId="urn:microsoft.com/office/officeart/2005/8/layout/list1"/>
    <dgm:cxn modelId="{000BF753-483E-45D9-B3F4-16A90FB42A5D}" type="presParOf" srcId="{226731CC-E2FF-40B8-BE3B-7DCADDB2E7D5}" destId="{352761E9-6236-4E5E-9ECD-68DE5E0A9AE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D9275-3177-48EF-B4DB-B58BE6CE9F49}">
      <dsp:nvSpPr>
        <dsp:cNvPr id="0" name=""/>
        <dsp:cNvSpPr/>
      </dsp:nvSpPr>
      <dsp:spPr>
        <a:xfrm>
          <a:off x="66832" y="1746"/>
          <a:ext cx="2388499" cy="143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Presentación del curso y de la asignatura.</a:t>
          </a:r>
          <a:endParaRPr lang="es-ES_tradnl" sz="3000" kern="1200" dirty="0"/>
        </a:p>
      </dsp:txBody>
      <dsp:txXfrm>
        <a:off x="66832" y="1746"/>
        <a:ext cx="2388499" cy="1433099"/>
      </dsp:txXfrm>
    </dsp:sp>
    <dsp:sp modelId="{22D1708C-CA88-48BC-82F9-804C9FD0621D}">
      <dsp:nvSpPr>
        <dsp:cNvPr id="0" name=""/>
        <dsp:cNvSpPr/>
      </dsp:nvSpPr>
      <dsp:spPr>
        <a:xfrm>
          <a:off x="2694182" y="1746"/>
          <a:ext cx="2388499" cy="143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Método de trabajo</a:t>
          </a:r>
          <a:endParaRPr lang="es-ES_tradnl" sz="3000" kern="1200" dirty="0"/>
        </a:p>
      </dsp:txBody>
      <dsp:txXfrm>
        <a:off x="2694182" y="1746"/>
        <a:ext cx="2388499" cy="1433099"/>
      </dsp:txXfrm>
    </dsp:sp>
    <dsp:sp modelId="{08FFB658-BF0F-4F08-AD77-1898C958DE84}">
      <dsp:nvSpPr>
        <dsp:cNvPr id="0" name=""/>
        <dsp:cNvSpPr/>
      </dsp:nvSpPr>
      <dsp:spPr>
        <a:xfrm>
          <a:off x="5321531" y="1746"/>
          <a:ext cx="2388499" cy="143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hlinkClick xmlns:r="http://schemas.openxmlformats.org/officeDocument/2006/relationships" r:id="rId1"/>
            </a:rPr>
            <a:t>Guía docente de la asignatura.</a:t>
          </a:r>
          <a:endParaRPr lang="es-ES_tradnl" sz="3000" kern="1200" dirty="0"/>
        </a:p>
      </dsp:txBody>
      <dsp:txXfrm>
        <a:off x="5321531" y="1746"/>
        <a:ext cx="2388499" cy="1433099"/>
      </dsp:txXfrm>
    </dsp:sp>
    <dsp:sp modelId="{2DEB30E4-9054-469F-A8DF-E26B906CD91B}">
      <dsp:nvSpPr>
        <dsp:cNvPr id="0" name=""/>
        <dsp:cNvSpPr/>
      </dsp:nvSpPr>
      <dsp:spPr>
        <a:xfrm>
          <a:off x="66832" y="1673696"/>
          <a:ext cx="2388499" cy="143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hlinkClick xmlns:r="http://schemas.openxmlformats.org/officeDocument/2006/relationships" r:id="rId2"/>
            </a:rPr>
            <a:t>Cronograma</a:t>
          </a:r>
          <a:endParaRPr lang="es-ES_tradnl" sz="3000" kern="1200" dirty="0"/>
        </a:p>
      </dsp:txBody>
      <dsp:txXfrm>
        <a:off x="66832" y="1673696"/>
        <a:ext cx="2388499" cy="1433099"/>
      </dsp:txXfrm>
    </dsp:sp>
    <dsp:sp modelId="{9BB6185E-98FE-40AC-930D-426ADA44D52A}">
      <dsp:nvSpPr>
        <dsp:cNvPr id="0" name=""/>
        <dsp:cNvSpPr/>
      </dsp:nvSpPr>
      <dsp:spPr>
        <a:xfrm>
          <a:off x="2694182" y="1673696"/>
          <a:ext cx="2388499" cy="143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hlinkClick xmlns:r="http://schemas.openxmlformats.org/officeDocument/2006/relationships" r:id="rId3"/>
            </a:rPr>
            <a:t>Apoyo: ADD</a:t>
          </a:r>
          <a:endParaRPr lang="es-ES_tradnl" sz="3000" kern="1200" dirty="0"/>
        </a:p>
      </dsp:txBody>
      <dsp:txXfrm>
        <a:off x="2694182" y="1673696"/>
        <a:ext cx="2388499" cy="1433099"/>
      </dsp:txXfrm>
    </dsp:sp>
    <dsp:sp modelId="{25D6B3AB-49BB-4BDE-B77F-1B8B0ABC315A}">
      <dsp:nvSpPr>
        <dsp:cNvPr id="0" name=""/>
        <dsp:cNvSpPr/>
      </dsp:nvSpPr>
      <dsp:spPr>
        <a:xfrm>
          <a:off x="5321531" y="1673696"/>
          <a:ext cx="2388499" cy="143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Materiales.</a:t>
          </a:r>
          <a:endParaRPr lang="es-ES_tradnl" sz="3000" kern="1200" dirty="0"/>
        </a:p>
      </dsp:txBody>
      <dsp:txXfrm>
        <a:off x="5321531" y="1673696"/>
        <a:ext cx="2388499" cy="14330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7DCE8-7488-4C9E-A0B0-3774A07BC1AA}">
      <dsp:nvSpPr>
        <dsp:cNvPr id="0" name=""/>
        <dsp:cNvSpPr/>
      </dsp:nvSpPr>
      <dsp:spPr>
        <a:xfrm>
          <a:off x="0" y="837"/>
          <a:ext cx="914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C165D-91A5-499A-996F-0F1DD37EC126}">
      <dsp:nvSpPr>
        <dsp:cNvPr id="0" name=""/>
        <dsp:cNvSpPr/>
      </dsp:nvSpPr>
      <dsp:spPr>
        <a:xfrm>
          <a:off x="0" y="837"/>
          <a:ext cx="1828800" cy="137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inicios: La Comisión de reforma</a:t>
          </a:r>
          <a:endParaRPr lang="es-ES" sz="2000" kern="1200" dirty="0"/>
        </a:p>
      </dsp:txBody>
      <dsp:txXfrm>
        <a:off x="0" y="837"/>
        <a:ext cx="1828800" cy="1371265"/>
      </dsp:txXfrm>
    </dsp:sp>
    <dsp:sp modelId="{23FC9BD7-6FA0-4D5C-AA57-70BD5F03B74E}">
      <dsp:nvSpPr>
        <dsp:cNvPr id="0" name=""/>
        <dsp:cNvSpPr/>
      </dsp:nvSpPr>
      <dsp:spPr>
        <a:xfrm>
          <a:off x="1965960" y="63106"/>
          <a:ext cx="7178040" cy="124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Comisión revisora del Apéndice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1"/>
            </a:rPr>
            <a:t>(Orden de 15 de junio de 1935)</a:t>
          </a:r>
          <a:endParaRPr lang="es-ES" sz="2000" kern="1200" dirty="0"/>
        </a:p>
      </dsp:txBody>
      <dsp:txXfrm>
        <a:off x="1965960" y="63106"/>
        <a:ext cx="7178040" cy="1245387"/>
      </dsp:txXfrm>
    </dsp:sp>
    <dsp:sp modelId="{8CE533D2-9652-4FF2-8847-C0CDDD93A906}">
      <dsp:nvSpPr>
        <dsp:cNvPr id="0" name=""/>
        <dsp:cNvSpPr/>
      </dsp:nvSpPr>
      <dsp:spPr>
        <a:xfrm>
          <a:off x="1828800" y="1308493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9E95F-2290-40CF-80F8-BAE81A9331B8}">
      <dsp:nvSpPr>
        <dsp:cNvPr id="0" name=""/>
        <dsp:cNvSpPr/>
      </dsp:nvSpPr>
      <dsp:spPr>
        <a:xfrm>
          <a:off x="0" y="1372102"/>
          <a:ext cx="9144000" cy="0"/>
        </a:xfrm>
        <a:prstGeom prst="lin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795D7-29A0-4D55-B68F-151DA329079F}">
      <dsp:nvSpPr>
        <dsp:cNvPr id="0" name=""/>
        <dsp:cNvSpPr/>
      </dsp:nvSpPr>
      <dsp:spPr>
        <a:xfrm>
          <a:off x="0" y="1372102"/>
          <a:ext cx="1828800" cy="137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Consejo de Estudios de Derecho aragonés</a:t>
          </a:r>
          <a:endParaRPr lang="es-ES" sz="2000" kern="1200" dirty="0"/>
        </a:p>
      </dsp:txBody>
      <dsp:txXfrm>
        <a:off x="0" y="1372102"/>
        <a:ext cx="1828800" cy="1371265"/>
      </dsp:txXfrm>
    </dsp:sp>
    <dsp:sp modelId="{4D2877D6-9FDE-4F86-83CA-73C58F717D10}">
      <dsp:nvSpPr>
        <dsp:cNvPr id="0" name=""/>
        <dsp:cNvSpPr/>
      </dsp:nvSpPr>
      <dsp:spPr>
        <a:xfrm>
          <a:off x="1965960" y="1393528"/>
          <a:ext cx="7178040" cy="42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congreso  Nacional de Derecho civil, Zaragoza, 1946</a:t>
          </a:r>
          <a:endParaRPr lang="es-ES" sz="2000" kern="1200" dirty="0"/>
        </a:p>
      </dsp:txBody>
      <dsp:txXfrm>
        <a:off x="1965960" y="1393528"/>
        <a:ext cx="7178040" cy="428520"/>
      </dsp:txXfrm>
    </dsp:sp>
    <dsp:sp modelId="{63FAEE8E-A682-4A20-8751-58DC00B817E5}">
      <dsp:nvSpPr>
        <dsp:cNvPr id="0" name=""/>
        <dsp:cNvSpPr/>
      </dsp:nvSpPr>
      <dsp:spPr>
        <a:xfrm>
          <a:off x="1828800" y="1822048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0FED1-C9BB-403E-8383-BBFD15358B5C}">
      <dsp:nvSpPr>
        <dsp:cNvPr id="0" name=""/>
        <dsp:cNvSpPr/>
      </dsp:nvSpPr>
      <dsp:spPr>
        <a:xfrm>
          <a:off x="1965960" y="1843474"/>
          <a:ext cx="7178040" cy="42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2"/>
            </a:rPr>
            <a:t>Conclusiones: Derecho especial,</a:t>
          </a:r>
          <a:r>
            <a:rPr lang="es-ES" sz="2000" kern="1200" dirty="0" smtClean="0">
              <a:hlinkClick xmlns:r="http://schemas.openxmlformats.org/officeDocument/2006/relationships" r:id="rId3" action="ppaction://hlinkfile"/>
            </a:rPr>
            <a:t> </a:t>
          </a:r>
          <a:endParaRPr lang="es-ES" sz="2000" kern="1200" dirty="0"/>
        </a:p>
      </dsp:txBody>
      <dsp:txXfrm>
        <a:off x="1965960" y="1843474"/>
        <a:ext cx="7178040" cy="428520"/>
      </dsp:txXfrm>
    </dsp:sp>
    <dsp:sp modelId="{5E3D1EBC-4D4A-4A80-A881-110770E5C0FB}">
      <dsp:nvSpPr>
        <dsp:cNvPr id="0" name=""/>
        <dsp:cNvSpPr/>
      </dsp:nvSpPr>
      <dsp:spPr>
        <a:xfrm>
          <a:off x="1828800" y="2271995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07B16-5704-4CCB-91F5-2499C4F65C30}">
      <dsp:nvSpPr>
        <dsp:cNvPr id="0" name=""/>
        <dsp:cNvSpPr/>
      </dsp:nvSpPr>
      <dsp:spPr>
        <a:xfrm>
          <a:off x="1965960" y="2293421"/>
          <a:ext cx="7178040" cy="42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Compilaciones: 1959-1973</a:t>
          </a:r>
          <a:endParaRPr lang="es-ES" sz="2000" kern="1200" dirty="0"/>
        </a:p>
      </dsp:txBody>
      <dsp:txXfrm>
        <a:off x="1965960" y="2293421"/>
        <a:ext cx="7178040" cy="428520"/>
      </dsp:txXfrm>
    </dsp:sp>
    <dsp:sp modelId="{38D181D6-EF4D-424B-9FE1-29EEC85F9021}">
      <dsp:nvSpPr>
        <dsp:cNvPr id="0" name=""/>
        <dsp:cNvSpPr/>
      </dsp:nvSpPr>
      <dsp:spPr>
        <a:xfrm>
          <a:off x="1828800" y="2721941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062A-A4DC-4C64-BBBE-10ED94C87E91}">
      <dsp:nvSpPr>
        <dsp:cNvPr id="0" name=""/>
        <dsp:cNvSpPr/>
      </dsp:nvSpPr>
      <dsp:spPr>
        <a:xfrm>
          <a:off x="0" y="2743367"/>
          <a:ext cx="9144000" cy="0"/>
        </a:xfrm>
        <a:prstGeom prst="lin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97183-DBD8-4247-AFA9-6DCFEA7EDD1E}">
      <dsp:nvSpPr>
        <dsp:cNvPr id="0" name=""/>
        <dsp:cNvSpPr/>
      </dsp:nvSpPr>
      <dsp:spPr>
        <a:xfrm>
          <a:off x="0" y="2743367"/>
          <a:ext cx="1828800" cy="137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Lacruz</a:t>
          </a:r>
          <a:r>
            <a:rPr lang="es-ES" sz="2000" kern="1200" dirty="0" smtClean="0"/>
            <a:t>: Ingresa en la Comisión.</a:t>
          </a:r>
          <a:endParaRPr lang="es-ES" sz="2000" kern="1200" dirty="0"/>
        </a:p>
      </dsp:txBody>
      <dsp:txXfrm>
        <a:off x="0" y="2743367"/>
        <a:ext cx="1828800" cy="1371265"/>
      </dsp:txXfrm>
    </dsp:sp>
    <dsp:sp modelId="{87BA944E-C63D-4FB4-A42F-9168BB2142AC}">
      <dsp:nvSpPr>
        <dsp:cNvPr id="0" name=""/>
        <dsp:cNvSpPr/>
      </dsp:nvSpPr>
      <dsp:spPr>
        <a:xfrm>
          <a:off x="1965960" y="2805636"/>
          <a:ext cx="7178040" cy="124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4"/>
            </a:rPr>
            <a:t>Orden de 8 de abril de 1953</a:t>
          </a:r>
          <a:endParaRPr lang="es-ES" sz="2000" kern="1200" dirty="0"/>
        </a:p>
      </dsp:txBody>
      <dsp:txXfrm>
        <a:off x="1965960" y="2805636"/>
        <a:ext cx="7178040" cy="1245387"/>
      </dsp:txXfrm>
    </dsp:sp>
    <dsp:sp modelId="{4ED1729F-CD7E-4375-9C2F-79F45528C56E}">
      <dsp:nvSpPr>
        <dsp:cNvPr id="0" name=""/>
        <dsp:cNvSpPr/>
      </dsp:nvSpPr>
      <dsp:spPr>
        <a:xfrm>
          <a:off x="1828800" y="4051024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F123B-607E-4433-9203-9E74754D6505}">
      <dsp:nvSpPr>
        <dsp:cNvPr id="0" name=""/>
        <dsp:cNvSpPr/>
      </dsp:nvSpPr>
      <dsp:spPr>
        <a:xfrm>
          <a:off x="0" y="4114632"/>
          <a:ext cx="9144000" cy="0"/>
        </a:xfrm>
        <a:prstGeom prst="lin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6490F-8B20-4887-9BE0-94C1CE931F52}">
      <dsp:nvSpPr>
        <dsp:cNvPr id="0" name=""/>
        <dsp:cNvSpPr/>
      </dsp:nvSpPr>
      <dsp:spPr>
        <a:xfrm>
          <a:off x="0" y="4114632"/>
          <a:ext cx="1828800" cy="137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método de la Escuela aragonesa.</a:t>
          </a:r>
          <a:endParaRPr lang="es-ES" sz="2000" kern="1200" dirty="0"/>
        </a:p>
      </dsp:txBody>
      <dsp:txXfrm>
        <a:off x="0" y="4114632"/>
        <a:ext cx="1828800" cy="1371265"/>
      </dsp:txXfrm>
    </dsp:sp>
    <dsp:sp modelId="{E1044E6A-FD97-46F7-9432-951353F65871}">
      <dsp:nvSpPr>
        <dsp:cNvPr id="0" name=""/>
        <dsp:cNvSpPr/>
      </dsp:nvSpPr>
      <dsp:spPr>
        <a:xfrm>
          <a:off x="1965960" y="4146503"/>
          <a:ext cx="7178040" cy="63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El seminario y el estudio</a:t>
          </a:r>
          <a:endParaRPr lang="es-ES" sz="2000" kern="1200"/>
        </a:p>
      </dsp:txBody>
      <dsp:txXfrm>
        <a:off x="1965960" y="4146503"/>
        <a:ext cx="7178040" cy="637424"/>
      </dsp:txXfrm>
    </dsp:sp>
    <dsp:sp modelId="{127187FC-2D61-4F2C-9748-37881AC9C6BB}">
      <dsp:nvSpPr>
        <dsp:cNvPr id="0" name=""/>
        <dsp:cNvSpPr/>
      </dsp:nvSpPr>
      <dsp:spPr>
        <a:xfrm>
          <a:off x="1828800" y="4783927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E3EE1-6D66-4D29-8C91-B7EC2646B52A}">
      <dsp:nvSpPr>
        <dsp:cNvPr id="0" name=""/>
        <dsp:cNvSpPr/>
      </dsp:nvSpPr>
      <dsp:spPr>
        <a:xfrm>
          <a:off x="1965960" y="4815798"/>
          <a:ext cx="7178040" cy="63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Los anteproyectos de Compilación</a:t>
          </a:r>
          <a:endParaRPr lang="es-ES" sz="2000" kern="1200"/>
        </a:p>
      </dsp:txBody>
      <dsp:txXfrm>
        <a:off x="1965960" y="4815798"/>
        <a:ext cx="7178040" cy="637424"/>
      </dsp:txXfrm>
    </dsp:sp>
    <dsp:sp modelId="{6018EDD0-10A2-43B0-B969-D76EF0C3BB16}">
      <dsp:nvSpPr>
        <dsp:cNvPr id="0" name=""/>
        <dsp:cNvSpPr/>
      </dsp:nvSpPr>
      <dsp:spPr>
        <a:xfrm>
          <a:off x="1828800" y="5453223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654DF-CF8F-43C3-A2FC-CEAFEECA8189}">
      <dsp:nvSpPr>
        <dsp:cNvPr id="0" name=""/>
        <dsp:cNvSpPr/>
      </dsp:nvSpPr>
      <dsp:spPr>
        <a:xfrm>
          <a:off x="0" y="5485897"/>
          <a:ext cx="9144000" cy="0"/>
        </a:xfrm>
        <a:prstGeom prst="lin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C4496-CD7A-42A1-B6F7-98602266EC83}">
      <dsp:nvSpPr>
        <dsp:cNvPr id="0" name=""/>
        <dsp:cNvSpPr/>
      </dsp:nvSpPr>
      <dsp:spPr>
        <a:xfrm>
          <a:off x="0" y="5485897"/>
          <a:ext cx="1828800" cy="1371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5"/>
            </a:rPr>
            <a:t>La Compilación de 1967 </a:t>
          </a:r>
          <a:r>
            <a:rPr lang="es-ES" sz="2000" kern="1200" dirty="0" smtClean="0"/>
            <a:t>[ley 15/1967, de 8 de abril</a:t>
          </a:r>
          <a:r>
            <a:rPr lang="es-ES" sz="2000" kern="1200" baseline="-25000" dirty="0" smtClean="0"/>
            <a:t>]</a:t>
          </a:r>
          <a:endParaRPr lang="es-ES" sz="2000" kern="1200" dirty="0"/>
        </a:p>
      </dsp:txBody>
      <dsp:txXfrm>
        <a:off x="0" y="5485897"/>
        <a:ext cx="1828800" cy="1371265"/>
      </dsp:txXfrm>
    </dsp:sp>
    <dsp:sp modelId="{59A6B6E4-BBB8-4561-A4A0-C9BA962C3095}">
      <dsp:nvSpPr>
        <dsp:cNvPr id="0" name=""/>
        <dsp:cNvSpPr/>
      </dsp:nvSpPr>
      <dsp:spPr>
        <a:xfrm>
          <a:off x="1965960" y="5507323"/>
          <a:ext cx="7178040" cy="42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 contenido: 153 preceptos, deroga al Apéndice</a:t>
          </a:r>
          <a:endParaRPr lang="es-ES" sz="2000" kern="1200" dirty="0"/>
        </a:p>
      </dsp:txBody>
      <dsp:txXfrm>
        <a:off x="1965960" y="5507323"/>
        <a:ext cx="7178040" cy="428520"/>
      </dsp:txXfrm>
    </dsp:sp>
    <dsp:sp modelId="{07EB680F-164B-4D08-8C1F-7321F4DB9C99}">
      <dsp:nvSpPr>
        <dsp:cNvPr id="0" name=""/>
        <dsp:cNvSpPr/>
      </dsp:nvSpPr>
      <dsp:spPr>
        <a:xfrm>
          <a:off x="1828800" y="5935844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CA353-AFC3-4C60-8C27-C9545D6896E4}">
      <dsp:nvSpPr>
        <dsp:cNvPr id="0" name=""/>
        <dsp:cNvSpPr/>
      </dsp:nvSpPr>
      <dsp:spPr>
        <a:xfrm>
          <a:off x="1965960" y="5957270"/>
          <a:ext cx="7178040" cy="42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Su valor</a:t>
          </a:r>
          <a:endParaRPr lang="es-ES" sz="2000" kern="1200"/>
        </a:p>
      </dsp:txBody>
      <dsp:txXfrm>
        <a:off x="1965960" y="5957270"/>
        <a:ext cx="7178040" cy="428520"/>
      </dsp:txXfrm>
    </dsp:sp>
    <dsp:sp modelId="{6786E38B-E4A9-48E4-89E2-9D7E4529CCA2}">
      <dsp:nvSpPr>
        <dsp:cNvPr id="0" name=""/>
        <dsp:cNvSpPr/>
      </dsp:nvSpPr>
      <dsp:spPr>
        <a:xfrm>
          <a:off x="1828800" y="6385790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CEDE1-498E-44EE-9B2B-66AE78B71D92}">
      <dsp:nvSpPr>
        <dsp:cNvPr id="0" name=""/>
        <dsp:cNvSpPr/>
      </dsp:nvSpPr>
      <dsp:spPr>
        <a:xfrm>
          <a:off x="1965960" y="6407216"/>
          <a:ext cx="7178040" cy="42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reforma del título preliminar del </a:t>
          </a:r>
          <a:r>
            <a:rPr lang="es-ES" sz="2000" kern="1200" dirty="0" err="1" smtClean="0"/>
            <a:t>Cc.</a:t>
          </a:r>
          <a:r>
            <a:rPr lang="es-ES" sz="2000" kern="1200" dirty="0" smtClean="0"/>
            <a:t> en 1974</a:t>
          </a:r>
          <a:endParaRPr lang="es-ES" sz="2000" kern="1200" dirty="0"/>
        </a:p>
      </dsp:txBody>
      <dsp:txXfrm>
        <a:off x="1965960" y="6407216"/>
        <a:ext cx="7178040" cy="428520"/>
      </dsp:txXfrm>
    </dsp:sp>
    <dsp:sp modelId="{786A7FC4-CF94-4F62-8C28-433B9A5F33D1}">
      <dsp:nvSpPr>
        <dsp:cNvPr id="0" name=""/>
        <dsp:cNvSpPr/>
      </dsp:nvSpPr>
      <dsp:spPr>
        <a:xfrm>
          <a:off x="1828800" y="6835736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A0F93-2423-4931-9204-40E5DA011E42}">
      <dsp:nvSpPr>
        <dsp:cNvPr id="0" name=""/>
        <dsp:cNvSpPr/>
      </dsp:nvSpPr>
      <dsp:spPr>
        <a:xfrm>
          <a:off x="0" y="395295"/>
          <a:ext cx="91440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El cambio de paradigma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Congreso de Derecho civil en Zaragoza, 1981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El EA de 1982</a:t>
          </a:r>
          <a:endParaRPr lang="es-ES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Competencia Aragonesa</a:t>
          </a:r>
          <a:endParaRPr lang="es-ES" sz="1500" kern="1200"/>
        </a:p>
      </dsp:txBody>
      <dsp:txXfrm>
        <a:off x="0" y="395295"/>
        <a:ext cx="9144000" cy="1323000"/>
      </dsp:txXfrm>
    </dsp:sp>
    <dsp:sp modelId="{130D36BB-0D5B-4EBD-88F7-EBE3BF48707A}">
      <dsp:nvSpPr>
        <dsp:cNvPr id="0" name=""/>
        <dsp:cNvSpPr/>
      </dsp:nvSpPr>
      <dsp:spPr>
        <a:xfrm>
          <a:off x="457200" y="0"/>
          <a:ext cx="640080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La CE: 1978</a:t>
          </a:r>
          <a:endParaRPr lang="es-ES" sz="1500" kern="1200"/>
        </a:p>
      </dsp:txBody>
      <dsp:txXfrm>
        <a:off x="478816" y="21616"/>
        <a:ext cx="6357568" cy="399568"/>
      </dsp:txXfrm>
    </dsp:sp>
    <dsp:sp modelId="{4AF3BD21-AE19-42B5-8517-6BCE48CAEC01}">
      <dsp:nvSpPr>
        <dsp:cNvPr id="0" name=""/>
        <dsp:cNvSpPr/>
      </dsp:nvSpPr>
      <dsp:spPr>
        <a:xfrm>
          <a:off x="0" y="2020696"/>
          <a:ext cx="91440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Ley 3/1985, de 21 de mayo, sobre la Compilación del Derecho civil de Aragón,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Ley 3/ 1988, de 25 de abril sobre equiparación de los hijos adoptivos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Ley 4/1995, de 29 de marzo, de modificación de la Compilación del Derecho civil de Aragón y de la Ley de Patrimonio de la Comunidad Autónoma de Aragón en materia de sucesión intestada</a:t>
          </a:r>
          <a:endParaRPr lang="es-ES" sz="1500" kern="1200"/>
        </a:p>
      </dsp:txBody>
      <dsp:txXfrm>
        <a:off x="0" y="2020696"/>
        <a:ext cx="9144000" cy="1275750"/>
      </dsp:txXfrm>
    </dsp:sp>
    <dsp:sp modelId="{71EB49D5-3258-4090-9B38-EF555DF2F8F0}">
      <dsp:nvSpPr>
        <dsp:cNvPr id="0" name=""/>
        <dsp:cNvSpPr/>
      </dsp:nvSpPr>
      <dsp:spPr>
        <a:xfrm>
          <a:off x="457200" y="1799296"/>
          <a:ext cx="640080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Las primeras leyes aragonesas</a:t>
          </a:r>
          <a:endParaRPr lang="es-ES" sz="1500" kern="1200"/>
        </a:p>
      </dsp:txBody>
      <dsp:txXfrm>
        <a:off x="478816" y="1820912"/>
        <a:ext cx="6357568" cy="399568"/>
      </dsp:txXfrm>
    </dsp:sp>
    <dsp:sp modelId="{B18C5F95-7652-475E-8400-E579B8E58DAA}">
      <dsp:nvSpPr>
        <dsp:cNvPr id="0" name=""/>
        <dsp:cNvSpPr/>
      </dsp:nvSpPr>
      <dsp:spPr>
        <a:xfrm>
          <a:off x="0" y="3598846"/>
          <a:ext cx="9144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La Comisión aragonesa de Derecho civil: Decreto de 20 de febrero 1996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La Codificación del Derecho civil de Aragón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El método.</a:t>
          </a:r>
          <a:endParaRPr lang="es-ES" sz="1500" kern="1200"/>
        </a:p>
      </dsp:txBody>
      <dsp:txXfrm>
        <a:off x="0" y="3598846"/>
        <a:ext cx="9144000" cy="1086750"/>
      </dsp:txXfrm>
    </dsp:sp>
    <dsp:sp modelId="{0D6DF198-0C4A-4E7A-B52E-B91308DE3CFC}">
      <dsp:nvSpPr>
        <dsp:cNvPr id="0" name=""/>
        <dsp:cNvSpPr/>
      </dsp:nvSpPr>
      <dsp:spPr>
        <a:xfrm>
          <a:off x="457200" y="3377446"/>
          <a:ext cx="640080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hlinkClick xmlns:r="http://schemas.openxmlformats.org/officeDocument/2006/relationships" r:id="rId1"/>
            </a:rPr>
            <a:t>El CDFA de 2011</a:t>
          </a:r>
          <a:endParaRPr lang="es-ES" sz="1500" kern="1200" dirty="0"/>
        </a:p>
      </dsp:txBody>
      <dsp:txXfrm>
        <a:off x="478816" y="3399062"/>
        <a:ext cx="6357568" cy="399568"/>
      </dsp:txXfrm>
    </dsp:sp>
    <dsp:sp modelId="{3EAB265C-BF89-4D0C-BBD2-B4599DE47CCA}">
      <dsp:nvSpPr>
        <dsp:cNvPr id="0" name=""/>
        <dsp:cNvSpPr/>
      </dsp:nvSpPr>
      <dsp:spPr>
        <a:xfrm>
          <a:off x="0" y="4987996"/>
          <a:ext cx="9144000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Ley 3/2016, de 4 de febrero, [arts. 535 y 536 CDFA</a:t>
          </a:r>
          <a:r>
            <a:rPr lang="es-ES" sz="1500" kern="1200" baseline="-25000" dirty="0" smtClean="0"/>
            <a:t>]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Ley 15/2018, de 22 de noviembre [art. 451 CDFA</a:t>
          </a:r>
          <a:r>
            <a:rPr lang="es-ES" sz="1500" kern="1200" baseline="-25000" dirty="0" smtClean="0"/>
            <a:t>]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Ley 18/2018, de 20 de diciembre art. 311 CDFA</a:t>
          </a:r>
          <a:r>
            <a:rPr lang="es-ES" sz="1500" kern="1200" baseline="-25000" dirty="0" smtClean="0"/>
            <a:t>]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Ley 6/2019, de 21 de marzo [art. 80.2 CDFA</a:t>
          </a:r>
          <a:r>
            <a:rPr lang="es-ES" sz="1500" kern="1200" baseline="-25000" dirty="0" smtClean="0"/>
            <a:t>]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Ley 2/2021, de 25 de marzo [art. 72.2 CDFA</a:t>
          </a:r>
          <a:r>
            <a:rPr lang="es-ES" sz="1500" kern="1200" baseline="-25000" dirty="0" smtClean="0"/>
            <a:t>]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Ley 6/2021, de 29 de junio [art. 598 bis CDFA</a:t>
          </a:r>
          <a:r>
            <a:rPr lang="es-ES" sz="1500" kern="1200" baseline="-25000" dirty="0" smtClean="0"/>
            <a:t>]</a:t>
          </a:r>
          <a:endParaRPr lang="es-ES" sz="1500" kern="1200" dirty="0"/>
        </a:p>
      </dsp:txBody>
      <dsp:txXfrm>
        <a:off x="0" y="4987996"/>
        <a:ext cx="9144000" cy="1795500"/>
      </dsp:txXfrm>
    </dsp:sp>
    <dsp:sp modelId="{5A9160AE-C183-4121-98B6-F2EF70662384}">
      <dsp:nvSpPr>
        <dsp:cNvPr id="0" name=""/>
        <dsp:cNvSpPr/>
      </dsp:nvSpPr>
      <dsp:spPr>
        <a:xfrm>
          <a:off x="457200" y="4766596"/>
          <a:ext cx="640080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Las primeras reformas del CDFA</a:t>
          </a:r>
          <a:endParaRPr lang="es-ES" sz="1500" kern="1200"/>
        </a:p>
      </dsp:txBody>
      <dsp:txXfrm>
        <a:off x="478816" y="4788212"/>
        <a:ext cx="635756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6A802-1609-44C6-B710-AB2671603D8B}">
      <dsp:nvSpPr>
        <dsp:cNvPr id="0" name=""/>
        <dsp:cNvSpPr/>
      </dsp:nvSpPr>
      <dsp:spPr>
        <a:xfrm rot="2535835">
          <a:off x="2868836" y="4844357"/>
          <a:ext cx="1041352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041352" y="340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20FBA-B620-4BB9-8F9A-A6343FCC0615}">
      <dsp:nvSpPr>
        <dsp:cNvPr id="0" name=""/>
        <dsp:cNvSpPr/>
      </dsp:nvSpPr>
      <dsp:spPr>
        <a:xfrm>
          <a:off x="3004183" y="3394986"/>
          <a:ext cx="1175717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175717" y="340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7C9C0-850B-400D-ADB1-903B6743CA2A}">
      <dsp:nvSpPr>
        <dsp:cNvPr id="0" name=""/>
        <dsp:cNvSpPr/>
      </dsp:nvSpPr>
      <dsp:spPr>
        <a:xfrm rot="19064165">
          <a:off x="2868836" y="1945614"/>
          <a:ext cx="1041352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041352" y="340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F44A3-B372-46C4-BBD6-DDAD5E99A1EC}">
      <dsp:nvSpPr>
        <dsp:cNvPr id="0" name=""/>
        <dsp:cNvSpPr/>
      </dsp:nvSpPr>
      <dsp:spPr>
        <a:xfrm>
          <a:off x="-65801" y="1402266"/>
          <a:ext cx="3720917" cy="40263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70542B-4D0A-4003-A18D-8F92FB52117E}">
      <dsp:nvSpPr>
        <dsp:cNvPr id="0" name=""/>
        <dsp:cNvSpPr/>
      </dsp:nvSpPr>
      <dsp:spPr>
        <a:xfrm>
          <a:off x="3523399" y="11614"/>
          <a:ext cx="1934576" cy="193457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/>
            <a:t>Constitución, Estatuto e historia</a:t>
          </a:r>
          <a:r>
            <a:rPr lang="es-ES" sz="1800" kern="1200" dirty="0" smtClean="0"/>
            <a:t>.</a:t>
          </a:r>
          <a:endParaRPr lang="es-ES" sz="1800" kern="1200" dirty="0"/>
        </a:p>
      </dsp:txBody>
      <dsp:txXfrm>
        <a:off x="3806711" y="294926"/>
        <a:ext cx="1367952" cy="1367952"/>
      </dsp:txXfrm>
    </dsp:sp>
    <dsp:sp modelId="{C33EAA04-7AEF-4F03-ACE7-F5C9C54DE86E}">
      <dsp:nvSpPr>
        <dsp:cNvPr id="0" name=""/>
        <dsp:cNvSpPr/>
      </dsp:nvSpPr>
      <dsp:spPr>
        <a:xfrm>
          <a:off x="5651434" y="11614"/>
          <a:ext cx="2901865" cy="193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smtClean="0"/>
            <a:t>CE: art. 149.1.8ª y EA 1982</a:t>
          </a:r>
          <a:endParaRPr lang="es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smtClean="0"/>
            <a:t>El valor de la historia.</a:t>
          </a:r>
          <a:endParaRPr lang="es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Competencia actual.</a:t>
          </a:r>
          <a:endParaRPr lang="es-ES" sz="1900" kern="1200" dirty="0"/>
        </a:p>
      </dsp:txBody>
      <dsp:txXfrm>
        <a:off x="5651434" y="11614"/>
        <a:ext cx="2901865" cy="1934576"/>
      </dsp:txXfrm>
    </dsp:sp>
    <dsp:sp modelId="{4C074CC9-F9BD-4D66-B1E0-9893DA91D883}">
      <dsp:nvSpPr>
        <dsp:cNvPr id="0" name=""/>
        <dsp:cNvSpPr/>
      </dsp:nvSpPr>
      <dsp:spPr>
        <a:xfrm>
          <a:off x="4179901" y="2461711"/>
          <a:ext cx="1934576" cy="193457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Derecho civil, Derecho Autonómico, Derecho Foral</a:t>
          </a:r>
          <a:r>
            <a:rPr lang="es-ES" sz="1800" kern="1200" dirty="0" smtClean="0"/>
            <a:t>.</a:t>
          </a:r>
          <a:endParaRPr lang="es-ES" sz="1800" kern="1200" dirty="0"/>
        </a:p>
      </dsp:txBody>
      <dsp:txXfrm>
        <a:off x="4463213" y="2745023"/>
        <a:ext cx="1367952" cy="1367952"/>
      </dsp:txXfrm>
    </dsp:sp>
    <dsp:sp modelId="{BF2495BB-5DFF-404C-A6D2-B88ED076AF76}">
      <dsp:nvSpPr>
        <dsp:cNvPr id="0" name=""/>
        <dsp:cNvSpPr/>
      </dsp:nvSpPr>
      <dsp:spPr>
        <a:xfrm>
          <a:off x="6307935" y="2461711"/>
          <a:ext cx="2901865" cy="193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smtClean="0"/>
            <a:t>¿Quién es quién?</a:t>
          </a:r>
          <a:endParaRPr lang="es-ES" sz="1900" kern="1200"/>
        </a:p>
      </dsp:txBody>
      <dsp:txXfrm>
        <a:off x="6307935" y="2461711"/>
        <a:ext cx="2901865" cy="1934576"/>
      </dsp:txXfrm>
    </dsp:sp>
    <dsp:sp modelId="{B46F1604-88FB-4869-9C57-326904E2B33E}">
      <dsp:nvSpPr>
        <dsp:cNvPr id="0" name=""/>
        <dsp:cNvSpPr/>
      </dsp:nvSpPr>
      <dsp:spPr>
        <a:xfrm>
          <a:off x="3523399" y="4911808"/>
          <a:ext cx="1934576" cy="193457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Derecho foral y Derecho civil autonómico no foral.</a:t>
          </a:r>
          <a:endParaRPr lang="es-ES" sz="1800" kern="1200"/>
        </a:p>
      </dsp:txBody>
      <dsp:txXfrm>
        <a:off x="3806711" y="5195120"/>
        <a:ext cx="1367952" cy="1367952"/>
      </dsp:txXfrm>
    </dsp:sp>
    <dsp:sp modelId="{3BA26317-9334-44C3-98D0-3DC8F78B2245}">
      <dsp:nvSpPr>
        <dsp:cNvPr id="0" name=""/>
        <dsp:cNvSpPr/>
      </dsp:nvSpPr>
      <dsp:spPr>
        <a:xfrm>
          <a:off x="5651434" y="4911808"/>
          <a:ext cx="2901865" cy="193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El art. 149.1.8ª CE: competencia.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Otros títulos competenciales.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Diferencias: casación foral</a:t>
          </a:r>
          <a:endParaRPr lang="es-E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smtClean="0"/>
            <a:t>[</a:t>
          </a:r>
          <a:r>
            <a:rPr lang="es-ES" sz="1900" kern="1200" dirty="0" smtClean="0"/>
            <a:t>ATSJA 23 y 7 de julio de 2019]</a:t>
          </a:r>
          <a:endParaRPr lang="es-ES" sz="1900" kern="1200" dirty="0"/>
        </a:p>
      </dsp:txBody>
      <dsp:txXfrm>
        <a:off x="5651434" y="4911808"/>
        <a:ext cx="2901865" cy="1934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FFE32-1B57-4FA1-9CD1-4DBDD3196DF6}">
      <dsp:nvSpPr>
        <dsp:cNvPr id="0" name=""/>
        <dsp:cNvSpPr/>
      </dsp:nvSpPr>
      <dsp:spPr>
        <a:xfrm>
          <a:off x="0" y="0"/>
          <a:ext cx="9144000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• La diversidad normativa: el origen.</a:t>
          </a:r>
          <a:endParaRPr lang="es-ES" sz="1900" kern="1200" dirty="0"/>
        </a:p>
      </dsp:txBody>
      <dsp:txXfrm>
        <a:off x="21704" y="21704"/>
        <a:ext cx="9100592" cy="401192"/>
      </dsp:txXfrm>
    </dsp:sp>
    <dsp:sp modelId="{053FD011-1AEA-47CB-8E12-B90AD143ED57}">
      <dsp:nvSpPr>
        <dsp:cNvPr id="0" name=""/>
        <dsp:cNvSpPr/>
      </dsp:nvSpPr>
      <dsp:spPr>
        <a:xfrm>
          <a:off x="0" y="486182"/>
          <a:ext cx="91440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smtClean="0"/>
            <a:t>Diversas foralidades: Burguesa, Infanzona, de extremadura</a:t>
          </a:r>
          <a:endParaRPr lang="es-ES" sz="1500" kern="1200"/>
        </a:p>
      </dsp:txBody>
      <dsp:txXfrm>
        <a:off x="0" y="486182"/>
        <a:ext cx="9144000" cy="314640"/>
      </dsp:txXfrm>
    </dsp:sp>
    <dsp:sp modelId="{5CB56A54-41E1-4E7A-BE2B-AB5B70D982C2}">
      <dsp:nvSpPr>
        <dsp:cNvPr id="0" name=""/>
        <dsp:cNvSpPr/>
      </dsp:nvSpPr>
      <dsp:spPr>
        <a:xfrm>
          <a:off x="0" y="704436"/>
          <a:ext cx="9144000" cy="44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• El inicio de las cosas: Fuero de Jaca</a:t>
          </a:r>
          <a:endParaRPr lang="es-ES" sz="1900" kern="1200"/>
        </a:p>
      </dsp:txBody>
      <dsp:txXfrm>
        <a:off x="21704" y="726140"/>
        <a:ext cx="9100592" cy="401192"/>
      </dsp:txXfrm>
    </dsp:sp>
    <dsp:sp modelId="{54283743-3AB0-402D-878E-3A7890CE868C}">
      <dsp:nvSpPr>
        <dsp:cNvPr id="0" name=""/>
        <dsp:cNvSpPr/>
      </dsp:nvSpPr>
      <dsp:spPr>
        <a:xfrm>
          <a:off x="0" y="1245422"/>
          <a:ext cx="91440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Hacia 1077: Sancho Ramírez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Extensión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smtClean="0"/>
            <a:t>Su valor</a:t>
          </a:r>
          <a:endParaRPr lang="es-ES" sz="1500" kern="1200"/>
        </a:p>
      </dsp:txBody>
      <dsp:txXfrm>
        <a:off x="0" y="1245422"/>
        <a:ext cx="9144000" cy="727605"/>
      </dsp:txXfrm>
    </dsp:sp>
    <dsp:sp modelId="{DECC1190-0A2F-4489-A513-F3AF784D84B0}">
      <dsp:nvSpPr>
        <dsp:cNvPr id="0" name=""/>
        <dsp:cNvSpPr/>
      </dsp:nvSpPr>
      <dsp:spPr>
        <a:xfrm>
          <a:off x="0" y="1856571"/>
          <a:ext cx="9144000" cy="444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• Fueros de Aragón: la identidad aragonesa</a:t>
          </a:r>
          <a:endParaRPr lang="es-ES" sz="1900" kern="1200" dirty="0"/>
        </a:p>
      </dsp:txBody>
      <dsp:txXfrm>
        <a:off x="21704" y="1878275"/>
        <a:ext cx="9100592" cy="401192"/>
      </dsp:txXfrm>
    </dsp:sp>
    <dsp:sp modelId="{FE4FA505-02EE-4CCE-885E-183A04737C66}">
      <dsp:nvSpPr>
        <dsp:cNvPr id="0" name=""/>
        <dsp:cNvSpPr/>
      </dsp:nvSpPr>
      <dsp:spPr>
        <a:xfrm>
          <a:off x="0" y="2417627"/>
          <a:ext cx="9144000" cy="196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>
              <a:hlinkClick xmlns:r="http://schemas.openxmlformats.org/officeDocument/2006/relationships" r:id="rId1"/>
            </a:rPr>
            <a:t>Jaime I y la Corte General de Huesca: 6 de enero de 1247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Vidal de </a:t>
          </a:r>
          <a:r>
            <a:rPr lang="es-ES" sz="1500" kern="1200" dirty="0" err="1" smtClean="0"/>
            <a:t>Canellas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i="1" kern="1200" dirty="0" err="1" smtClean="0"/>
            <a:t>Compilatio</a:t>
          </a:r>
          <a:r>
            <a:rPr lang="es-ES" sz="1500" i="1" kern="1200" dirty="0" smtClean="0"/>
            <a:t> </a:t>
          </a:r>
          <a:r>
            <a:rPr lang="es-ES" sz="1500" i="1" kern="1200" dirty="0" err="1" smtClean="0"/>
            <a:t>Dominis</a:t>
          </a:r>
          <a:r>
            <a:rPr lang="es-ES" sz="1500" i="1" kern="1200" dirty="0" smtClean="0"/>
            <a:t> </a:t>
          </a:r>
          <a:r>
            <a:rPr lang="es-ES" sz="1500" i="1" kern="1200" dirty="0" err="1" smtClean="0"/>
            <a:t>Vitalis</a:t>
          </a:r>
          <a:r>
            <a:rPr lang="es-ES" sz="1500" kern="1200" dirty="0" smtClean="0"/>
            <a:t>, o </a:t>
          </a:r>
          <a:r>
            <a:rPr lang="es-ES" sz="1500" i="1" kern="1200" dirty="0" err="1" smtClean="0"/>
            <a:t>Liber</a:t>
          </a:r>
          <a:r>
            <a:rPr lang="es-ES" sz="1500" i="1" kern="1200" dirty="0" smtClean="0"/>
            <a:t> In </a:t>
          </a:r>
          <a:r>
            <a:rPr lang="es-ES" sz="1500" i="1" kern="1200" dirty="0" err="1" smtClean="0"/>
            <a:t>Exclesis</a:t>
          </a:r>
          <a:endParaRPr lang="es-ES" sz="1500" kern="1200" dirty="0"/>
        </a:p>
        <a:p>
          <a:pPr marL="342900" lvl="3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Vidal Mayor: un libro de fueros del S. XIII [romance]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Compilación de Huesca: </a:t>
          </a:r>
          <a:r>
            <a:rPr lang="es-ES" sz="1500" i="1" kern="1200" dirty="0" err="1" smtClean="0"/>
            <a:t>Compilatio</a:t>
          </a:r>
          <a:r>
            <a:rPr lang="es-ES" sz="1500" i="1" kern="1200" dirty="0" smtClean="0"/>
            <a:t> </a:t>
          </a:r>
          <a:r>
            <a:rPr lang="es-ES" sz="1500" i="1" kern="1200" dirty="0" err="1" smtClean="0"/>
            <a:t>minor</a:t>
          </a:r>
          <a:r>
            <a:rPr lang="es-ES" sz="1500" kern="1200" dirty="0" smtClean="0"/>
            <a:t>. </a:t>
          </a:r>
          <a:r>
            <a:rPr lang="es-ES" sz="1500" kern="1200" dirty="0" err="1" smtClean="0"/>
            <a:t>SºXIV</a:t>
          </a:r>
          <a:r>
            <a:rPr lang="es-ES" sz="1500" kern="1200" dirty="0" smtClean="0"/>
            <a:t> 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La ordenación sistemática de los Fueros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>
              <a:hlinkClick xmlns:r="http://schemas.openxmlformats.org/officeDocument/2006/relationships" r:id="rId2"/>
            </a:rPr>
            <a:t>De nueve a ocho libros: Jaime II (1300</a:t>
          </a:r>
          <a:r>
            <a:rPr lang="es-ES" sz="1500" kern="1200" dirty="0" smtClean="0">
              <a:hlinkClick xmlns:r="http://schemas.openxmlformats.org/officeDocument/2006/relationships" r:id="rId3" action="ppaction://hlinkfile"/>
            </a:rPr>
            <a:t>)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El Derecho civil en los Fueros de Aragón</a:t>
          </a:r>
          <a:endParaRPr lang="es-ES" sz="1500" kern="1200" dirty="0"/>
        </a:p>
      </dsp:txBody>
      <dsp:txXfrm>
        <a:off x="0" y="2417627"/>
        <a:ext cx="9144000" cy="1966500"/>
      </dsp:txXfrm>
    </dsp:sp>
    <dsp:sp modelId="{16F286C2-CAD3-40AA-AC6C-979628365669}">
      <dsp:nvSpPr>
        <dsp:cNvPr id="0" name=""/>
        <dsp:cNvSpPr/>
      </dsp:nvSpPr>
      <dsp:spPr>
        <a:xfrm>
          <a:off x="0" y="4304835"/>
          <a:ext cx="9144000" cy="444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• El Derecho supletorio:</a:t>
          </a:r>
          <a:endParaRPr lang="es-ES" sz="1900" kern="1200" dirty="0"/>
        </a:p>
      </dsp:txBody>
      <dsp:txXfrm>
        <a:off x="21704" y="4326539"/>
        <a:ext cx="9100592" cy="401192"/>
      </dsp:txXfrm>
    </dsp:sp>
    <dsp:sp modelId="{EBD66502-9663-43C7-859D-AFD3B4A61985}">
      <dsp:nvSpPr>
        <dsp:cNvPr id="0" name=""/>
        <dsp:cNvSpPr/>
      </dsp:nvSpPr>
      <dsp:spPr>
        <a:xfrm>
          <a:off x="0" y="4828727"/>
          <a:ext cx="91440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i="1" kern="1200" dirty="0" smtClean="0">
              <a:hlinkClick xmlns:r="http://schemas.openxmlformats.org/officeDocument/2006/relationships" r:id="rId4"/>
            </a:rPr>
            <a:t>Nos </a:t>
          </a:r>
          <a:r>
            <a:rPr lang="es-ES" sz="1500" i="1" kern="1200" dirty="0" err="1" smtClean="0">
              <a:hlinkClick xmlns:r="http://schemas.openxmlformats.org/officeDocument/2006/relationships" r:id="rId4"/>
            </a:rPr>
            <a:t>Iacobus</a:t>
          </a:r>
          <a:r>
            <a:rPr lang="es-ES" sz="1500" i="1" kern="1200" dirty="0" smtClean="0">
              <a:hlinkClick xmlns:r="http://schemas.openxmlformats.org/officeDocument/2006/relationships" r:id="rId4"/>
            </a:rPr>
            <a:t> </a:t>
          </a:r>
          <a:r>
            <a:rPr lang="es-ES" sz="1500" kern="1200" dirty="0" smtClean="0">
              <a:hlinkClick xmlns:r="http://schemas.openxmlformats.org/officeDocument/2006/relationships" r:id="rId4"/>
            </a:rPr>
            <a:t>[sentido natural y equidad]</a:t>
          </a:r>
          <a:endParaRPr lang="es-ES" sz="1500" kern="1200" dirty="0"/>
        </a:p>
      </dsp:txBody>
      <dsp:txXfrm>
        <a:off x="0" y="4828727"/>
        <a:ext cx="9144000" cy="314640"/>
      </dsp:txXfrm>
    </dsp:sp>
    <dsp:sp modelId="{F910897F-91D5-450A-AD3F-6B7441F9B46C}">
      <dsp:nvSpPr>
        <dsp:cNvPr id="0" name=""/>
        <dsp:cNvSpPr/>
      </dsp:nvSpPr>
      <dsp:spPr>
        <a:xfrm>
          <a:off x="0" y="5143367"/>
          <a:ext cx="9144000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• ¿Recepción del Derecho romano?</a:t>
          </a:r>
          <a:endParaRPr lang="es-ES" sz="1900" kern="1200" dirty="0"/>
        </a:p>
      </dsp:txBody>
      <dsp:txXfrm>
        <a:off x="21704" y="5165071"/>
        <a:ext cx="9100592" cy="401192"/>
      </dsp:txXfrm>
    </dsp:sp>
    <dsp:sp modelId="{2EC39445-993A-4424-8DD0-59FE51911EA7}">
      <dsp:nvSpPr>
        <dsp:cNvPr id="0" name=""/>
        <dsp:cNvSpPr/>
      </dsp:nvSpPr>
      <dsp:spPr>
        <a:xfrm>
          <a:off x="0" y="5587967"/>
          <a:ext cx="91440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500" i="1" kern="1200" dirty="0" smtClean="0"/>
            <a:t>De consuetudine regni non habemus patriam potestatem</a:t>
          </a:r>
          <a:r>
            <a:rPr lang="it-IT" sz="1500" kern="1200" dirty="0" smtClean="0"/>
            <a:t>.</a:t>
          </a:r>
          <a:endParaRPr lang="es-ES" sz="1500" kern="1200" dirty="0"/>
        </a:p>
      </dsp:txBody>
      <dsp:txXfrm>
        <a:off x="0" y="5587967"/>
        <a:ext cx="9144000" cy="314640"/>
      </dsp:txXfrm>
    </dsp:sp>
    <dsp:sp modelId="{DB317FCF-0BDA-44B7-B806-514BEC6106C6}">
      <dsp:nvSpPr>
        <dsp:cNvPr id="0" name=""/>
        <dsp:cNvSpPr/>
      </dsp:nvSpPr>
      <dsp:spPr>
        <a:xfrm>
          <a:off x="0" y="5902607"/>
          <a:ext cx="9144000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• Otras tradciones forales:</a:t>
          </a:r>
          <a:endParaRPr lang="es-ES" sz="1900" kern="1200"/>
        </a:p>
      </dsp:txBody>
      <dsp:txXfrm>
        <a:off x="21704" y="5924311"/>
        <a:ext cx="9100592" cy="401192"/>
      </dsp:txXfrm>
    </dsp:sp>
    <dsp:sp modelId="{26D487E1-7A81-423F-BA23-CCB0FD6C499C}">
      <dsp:nvSpPr>
        <dsp:cNvPr id="0" name=""/>
        <dsp:cNvSpPr/>
      </dsp:nvSpPr>
      <dsp:spPr>
        <a:xfrm>
          <a:off x="0" y="6347207"/>
          <a:ext cx="9144000" cy="4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Fueros de </a:t>
          </a:r>
          <a:r>
            <a:rPr lang="es-ES" sz="1500" kern="1200" dirty="0" err="1" smtClean="0"/>
            <a:t>Sobrarbe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err="1" smtClean="0"/>
            <a:t>Foralidad</a:t>
          </a:r>
          <a:r>
            <a:rPr lang="es-ES" sz="1500" kern="1200" dirty="0" smtClean="0"/>
            <a:t> de </a:t>
          </a:r>
          <a:r>
            <a:rPr lang="es-ES" sz="1500" kern="1200" dirty="0" err="1" smtClean="0"/>
            <a:t>extremadura</a:t>
          </a:r>
          <a:r>
            <a:rPr lang="es-ES" sz="1500" kern="1200" dirty="0" smtClean="0"/>
            <a:t>: 1598, fin de la </a:t>
          </a:r>
          <a:r>
            <a:rPr lang="es-ES" sz="1500" kern="1200" dirty="0" err="1" smtClean="0"/>
            <a:t>foralidad</a:t>
          </a:r>
          <a:r>
            <a:rPr lang="es-ES" sz="1500" kern="1200" dirty="0" smtClean="0"/>
            <a:t> turolense.</a:t>
          </a:r>
          <a:endParaRPr lang="es-ES" sz="1500" kern="1200" dirty="0"/>
        </a:p>
      </dsp:txBody>
      <dsp:txXfrm>
        <a:off x="0" y="6347207"/>
        <a:ext cx="9144000" cy="481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C7DF8-761D-4B71-84ED-A95A12F35553}">
      <dsp:nvSpPr>
        <dsp:cNvPr id="0" name=""/>
        <dsp:cNvSpPr/>
      </dsp:nvSpPr>
      <dsp:spPr>
        <a:xfrm>
          <a:off x="50388" y="318713"/>
          <a:ext cx="4958227" cy="632426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B41E-C8C3-41D6-8126-54133D9EC560}">
      <dsp:nvSpPr>
        <dsp:cNvPr id="0" name=""/>
        <dsp:cNvSpPr/>
      </dsp:nvSpPr>
      <dsp:spPr>
        <a:xfrm>
          <a:off x="248717" y="2595450"/>
          <a:ext cx="3817834" cy="37945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• Adiciones posteriores a la Compilación de 1247.</a:t>
          </a:r>
          <a:endParaRPr lang="es-ES" sz="36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1ª edición impresa: 1476/1477 (1496, 1517 y 1542)</a:t>
          </a:r>
          <a:endParaRPr lang="es-E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De ocho a doce libros:</a:t>
          </a:r>
          <a:endParaRPr lang="es-ES" sz="2800" kern="1200"/>
        </a:p>
      </dsp:txBody>
      <dsp:txXfrm>
        <a:off x="248717" y="2595450"/>
        <a:ext cx="3817834" cy="3794561"/>
      </dsp:txXfrm>
    </dsp:sp>
    <dsp:sp modelId="{E0107667-6BFC-4B47-BD96-03455F35EB6C}">
      <dsp:nvSpPr>
        <dsp:cNvPr id="0" name=""/>
        <dsp:cNvSpPr/>
      </dsp:nvSpPr>
      <dsp:spPr>
        <a:xfrm>
          <a:off x="4176086" y="42837"/>
          <a:ext cx="1512451" cy="1512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F9728-F082-43CD-87F2-74B717E5BB42}">
      <dsp:nvSpPr>
        <dsp:cNvPr id="0" name=""/>
        <dsp:cNvSpPr/>
      </dsp:nvSpPr>
      <dsp:spPr>
        <a:xfrm>
          <a:off x="5823523" y="116342"/>
          <a:ext cx="2996938" cy="151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t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• Libro IX: Jaime II</a:t>
          </a:r>
          <a:endParaRPr lang="es-ES" sz="19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Jimeno Pérez de </a:t>
          </a:r>
          <a:r>
            <a:rPr lang="es-ES" sz="1500" kern="1200" dirty="0" err="1" smtClean="0"/>
            <a:t>Salanova</a:t>
          </a:r>
          <a:endParaRPr lang="es-ES" sz="15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Fueros </a:t>
          </a:r>
          <a:r>
            <a:rPr lang="es-ES" sz="1500" i="1" kern="1200" dirty="0" err="1" smtClean="0"/>
            <a:t>testametis</a:t>
          </a:r>
          <a:r>
            <a:rPr lang="es-ES" sz="1500" kern="1200" dirty="0" smtClean="0"/>
            <a:t> 1307-1311 [arts. 486 y </a:t>
          </a:r>
          <a:r>
            <a:rPr lang="es-ES" sz="1500" kern="1200" dirty="0" err="1" smtClean="0"/>
            <a:t>ss</a:t>
          </a:r>
          <a:r>
            <a:rPr lang="es-ES" sz="1500" kern="1200" dirty="0" smtClean="0"/>
            <a:t>  CDFA]</a:t>
          </a:r>
          <a:endParaRPr lang="es-ES" sz="15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Recobros [arts. 524 y 525 CDFA]</a:t>
          </a:r>
          <a:endParaRPr lang="es-ES" sz="15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Aventajas [art. 266 CDFA]</a:t>
          </a:r>
          <a:endParaRPr lang="es-ES" sz="1500" kern="1200" dirty="0"/>
        </a:p>
      </dsp:txBody>
      <dsp:txXfrm>
        <a:off x="5823523" y="116342"/>
        <a:ext cx="2996938" cy="1512451"/>
      </dsp:txXfrm>
    </dsp:sp>
    <dsp:sp modelId="{4D9C8C8E-A067-42F8-B172-80BCFDE3964F}">
      <dsp:nvSpPr>
        <dsp:cNvPr id="0" name=""/>
        <dsp:cNvSpPr/>
      </dsp:nvSpPr>
      <dsp:spPr>
        <a:xfrm>
          <a:off x="4252389" y="1787192"/>
          <a:ext cx="1512451" cy="15124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FB0DD-B345-4533-A2F7-4F648AFE8917}">
      <dsp:nvSpPr>
        <dsp:cNvPr id="0" name=""/>
        <dsp:cNvSpPr/>
      </dsp:nvSpPr>
      <dsp:spPr>
        <a:xfrm>
          <a:off x="5887058" y="1916552"/>
          <a:ext cx="2789400" cy="151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• Libro X: Pedro IV</a:t>
          </a:r>
          <a:endParaRPr lang="es-ES" sz="21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Edad: 1348 </a:t>
          </a:r>
          <a:r>
            <a:rPr lang="es-ES" sz="1600" i="1" kern="1200" dirty="0" smtClean="0"/>
            <a:t>Ut </a:t>
          </a:r>
          <a:r>
            <a:rPr lang="es-ES" sz="1600" i="1" kern="1200" dirty="0" err="1" smtClean="0"/>
            <a:t>minor</a:t>
          </a:r>
          <a:r>
            <a:rPr lang="es-ES" sz="1600" i="1" kern="1200" dirty="0" smtClean="0"/>
            <a:t> </a:t>
          </a:r>
          <a:r>
            <a:rPr lang="es-ES" sz="1600" kern="1200" dirty="0" smtClean="0"/>
            <a:t>[14 y 20 años: asistencia]</a:t>
          </a:r>
          <a:endParaRPr lang="es-ES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Ausencia </a:t>
          </a:r>
          <a:r>
            <a:rPr lang="es-ES" sz="1200" kern="1200" dirty="0" smtClean="0"/>
            <a:t>[art. 46 CDFA]</a:t>
          </a:r>
          <a:endParaRPr lang="es-ES" sz="1200" kern="1200" dirty="0"/>
        </a:p>
      </dsp:txBody>
      <dsp:txXfrm>
        <a:off x="5887058" y="1916552"/>
        <a:ext cx="2789400" cy="1512451"/>
      </dsp:txXfrm>
    </dsp:sp>
    <dsp:sp modelId="{CB48BA73-202F-4D2B-99B8-E6BF2E5D1552}">
      <dsp:nvSpPr>
        <dsp:cNvPr id="0" name=""/>
        <dsp:cNvSpPr/>
      </dsp:nvSpPr>
      <dsp:spPr>
        <a:xfrm>
          <a:off x="4252389" y="3571885"/>
          <a:ext cx="1512451" cy="15983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B0615-FC13-4D70-9272-A20B446A5219}">
      <dsp:nvSpPr>
        <dsp:cNvPr id="0" name=""/>
        <dsp:cNvSpPr/>
      </dsp:nvSpPr>
      <dsp:spPr>
        <a:xfrm>
          <a:off x="5912947" y="3573292"/>
          <a:ext cx="3051543" cy="1511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• Libro XI: Juan I</a:t>
          </a:r>
          <a:endParaRPr lang="es-ES" sz="20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Muebles por sitios </a:t>
          </a:r>
          <a:r>
            <a:rPr lang="es-ES" sz="1200" kern="1200" dirty="0" smtClean="0"/>
            <a:t>[art. 251 CDFA]</a:t>
          </a:r>
          <a:endParaRPr lang="es-ES" sz="12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Viudedad: cargas al viudo </a:t>
          </a:r>
          <a:r>
            <a:rPr lang="es-ES" sz="1200" kern="1200" dirty="0" smtClean="0"/>
            <a:t>[arts. 85 y ss. y 298 CDFA]</a:t>
          </a:r>
          <a:endParaRPr lang="es-ES" sz="1200" kern="1200" dirty="0"/>
        </a:p>
      </dsp:txBody>
      <dsp:txXfrm>
        <a:off x="5912947" y="3573292"/>
        <a:ext cx="3051543" cy="1511891"/>
      </dsp:txXfrm>
    </dsp:sp>
    <dsp:sp modelId="{A512C68D-DD3C-478C-B9E2-7660D8869025}">
      <dsp:nvSpPr>
        <dsp:cNvPr id="0" name=""/>
        <dsp:cNvSpPr/>
      </dsp:nvSpPr>
      <dsp:spPr>
        <a:xfrm>
          <a:off x="4252389" y="5442440"/>
          <a:ext cx="1512451" cy="151245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5F9AE-1FF9-4B62-AFA0-ECEF9E7441A2}">
      <dsp:nvSpPr>
        <dsp:cNvPr id="0" name=""/>
        <dsp:cNvSpPr/>
      </dsp:nvSpPr>
      <dsp:spPr>
        <a:xfrm>
          <a:off x="5764841" y="5228912"/>
          <a:ext cx="3328770" cy="151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t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• Libro XII: Martín Primero y La casa de </a:t>
          </a:r>
          <a:r>
            <a:rPr lang="es-ES" sz="1700" kern="1200" dirty="0" err="1" smtClean="0"/>
            <a:t>Trastámara</a:t>
          </a:r>
          <a:endParaRPr lang="es-ES" sz="17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Cortes de </a:t>
          </a:r>
          <a:r>
            <a:rPr lang="es-ES" sz="1500" kern="1200" dirty="0" err="1" smtClean="0"/>
            <a:t>Maella</a:t>
          </a:r>
          <a:r>
            <a:rPr lang="es-ES" sz="1500" kern="1200" dirty="0" smtClean="0"/>
            <a:t> 1404: romance</a:t>
          </a:r>
          <a:endParaRPr lang="es-ES" sz="15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Donaciones, extinción usufructo vidual</a:t>
          </a:r>
          <a:r>
            <a:rPr lang="es-ES" sz="1400" kern="1200" dirty="0" smtClean="0"/>
            <a:t> </a:t>
          </a:r>
          <a:r>
            <a:rPr lang="es-ES" sz="1300" kern="1200" dirty="0" smtClean="0"/>
            <a:t>[art. 301 CDFA]</a:t>
          </a:r>
          <a:endParaRPr lang="es-ES" sz="130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Autoridad familiar de otros </a:t>
          </a:r>
          <a:r>
            <a:rPr lang="es-ES" sz="1200" kern="1200" dirty="0" smtClean="0"/>
            <a:t>[art. 85 y </a:t>
          </a:r>
          <a:r>
            <a:rPr lang="es-ES" sz="1200" kern="1200" dirty="0" err="1" smtClean="0"/>
            <a:t>ss</a:t>
          </a:r>
          <a:r>
            <a:rPr lang="es-ES" sz="1200" kern="1200" dirty="0" smtClean="0"/>
            <a:t> CDFA]</a:t>
          </a:r>
          <a:endParaRPr lang="es-ES" sz="1200" kern="1200" dirty="0"/>
        </a:p>
      </dsp:txBody>
      <dsp:txXfrm>
        <a:off x="5764841" y="5228912"/>
        <a:ext cx="3328770" cy="1512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9C7A6-9B87-4E36-9F97-81048708F592}">
      <dsp:nvSpPr>
        <dsp:cNvPr id="0" name=""/>
        <dsp:cNvSpPr/>
      </dsp:nvSpPr>
      <dsp:spPr>
        <a:xfrm>
          <a:off x="4650" y="622761"/>
          <a:ext cx="2946676" cy="3466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4F193-DA08-4794-B39B-5B77F5156E74}">
      <dsp:nvSpPr>
        <dsp:cNvPr id="0" name=""/>
        <dsp:cNvSpPr/>
      </dsp:nvSpPr>
      <dsp:spPr>
        <a:xfrm>
          <a:off x="4650" y="752955"/>
          <a:ext cx="216473" cy="216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CC00C5-8911-4074-856C-FEFD1CDEF6B6}">
      <dsp:nvSpPr>
        <dsp:cNvPr id="0" name=""/>
        <dsp:cNvSpPr/>
      </dsp:nvSpPr>
      <dsp:spPr>
        <a:xfrm>
          <a:off x="4650" y="0"/>
          <a:ext cx="2946676" cy="62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• Las observancias</a:t>
          </a:r>
          <a:endParaRPr lang="es-ES" sz="2400" kern="1200" dirty="0"/>
        </a:p>
      </dsp:txBody>
      <dsp:txXfrm>
        <a:off x="4650" y="0"/>
        <a:ext cx="2946676" cy="622761"/>
      </dsp:txXfrm>
    </dsp:sp>
    <dsp:sp modelId="{F8837D26-74E1-4512-9A2D-9CD17299F21A}">
      <dsp:nvSpPr>
        <dsp:cNvPr id="0" name=""/>
        <dsp:cNvSpPr/>
      </dsp:nvSpPr>
      <dsp:spPr>
        <a:xfrm>
          <a:off x="4650" y="1367713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B9407-E8C5-494C-8DBF-C1AFBD2734C5}">
      <dsp:nvSpPr>
        <dsp:cNvPr id="0" name=""/>
        <dsp:cNvSpPr/>
      </dsp:nvSpPr>
      <dsp:spPr>
        <a:xfrm>
          <a:off x="210918" y="1223655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 inclusión en Fueros de Aragón (1476/1477)</a:t>
          </a:r>
          <a:endParaRPr lang="es-ES" sz="2000" kern="1200" dirty="0"/>
        </a:p>
      </dsp:txBody>
      <dsp:txXfrm>
        <a:off x="210918" y="1223655"/>
        <a:ext cx="2740409" cy="504587"/>
      </dsp:txXfrm>
    </dsp:sp>
    <dsp:sp modelId="{F4DF6CBC-583E-41ED-8855-080BA2F09D3F}">
      <dsp:nvSpPr>
        <dsp:cNvPr id="0" name=""/>
        <dsp:cNvSpPr/>
      </dsp:nvSpPr>
      <dsp:spPr>
        <a:xfrm>
          <a:off x="4650" y="2375854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A68995-F65D-4067-A099-B97D35847A84}">
      <dsp:nvSpPr>
        <dsp:cNvPr id="0" name=""/>
        <dsp:cNvSpPr/>
      </dsp:nvSpPr>
      <dsp:spPr>
        <a:xfrm>
          <a:off x="210918" y="2231797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¿Qué son?</a:t>
          </a:r>
          <a:endParaRPr lang="es-ES" sz="2000" kern="1200" dirty="0"/>
        </a:p>
      </dsp:txBody>
      <dsp:txXfrm>
        <a:off x="210918" y="2231797"/>
        <a:ext cx="2740409" cy="504587"/>
      </dsp:txXfrm>
    </dsp:sp>
    <dsp:sp modelId="{41910C43-250C-49BF-9E7E-B1494E430A37}">
      <dsp:nvSpPr>
        <dsp:cNvPr id="0" name=""/>
        <dsp:cNvSpPr/>
      </dsp:nvSpPr>
      <dsp:spPr>
        <a:xfrm>
          <a:off x="4650" y="3383995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1782D7-9FDD-452C-B109-18AC54131191}">
      <dsp:nvSpPr>
        <dsp:cNvPr id="0" name=""/>
        <dsp:cNvSpPr/>
      </dsp:nvSpPr>
      <dsp:spPr>
        <a:xfrm>
          <a:off x="210918" y="3239938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Justicias: 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Pérez de </a:t>
          </a:r>
          <a:r>
            <a:rPr lang="es-ES" sz="2000" kern="1200" dirty="0" err="1" smtClean="0"/>
            <a:t>Salanova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Martínez Diez de </a:t>
          </a:r>
          <a:r>
            <a:rPr lang="es-ES" sz="2000" kern="1200" dirty="0" err="1" smtClean="0"/>
            <a:t>Aux</a:t>
          </a:r>
          <a:r>
            <a:rPr lang="es-ES" sz="2000" kern="1200" dirty="0" smtClean="0"/>
            <a:t> [Acto de cortes de 1428</a:t>
          </a:r>
          <a:r>
            <a:rPr lang="es-ES" sz="2000" kern="1200" baseline="-25000" dirty="0" smtClean="0"/>
            <a:t>]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Jacobo de Hospital</a:t>
          </a:r>
          <a:endParaRPr lang="es-ES" sz="2000" kern="1200" dirty="0"/>
        </a:p>
      </dsp:txBody>
      <dsp:txXfrm>
        <a:off x="210918" y="3239938"/>
        <a:ext cx="2740409" cy="504587"/>
      </dsp:txXfrm>
    </dsp:sp>
    <dsp:sp modelId="{9290D602-5A5C-4558-8BF3-FDD2C78B8F84}">
      <dsp:nvSpPr>
        <dsp:cNvPr id="0" name=""/>
        <dsp:cNvSpPr/>
      </dsp:nvSpPr>
      <dsp:spPr>
        <a:xfrm>
          <a:off x="4650" y="4608170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4BA4EB-1E49-4ADA-B99D-5C131874FD2F}">
      <dsp:nvSpPr>
        <dsp:cNvPr id="0" name=""/>
        <dsp:cNvSpPr/>
      </dsp:nvSpPr>
      <dsp:spPr>
        <a:xfrm>
          <a:off x="210918" y="4464109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 valor: 1925</a:t>
          </a:r>
          <a:endParaRPr lang="es-ES" sz="2000" kern="1200" dirty="0"/>
        </a:p>
      </dsp:txBody>
      <dsp:txXfrm>
        <a:off x="210918" y="4464109"/>
        <a:ext cx="2740409" cy="504587"/>
      </dsp:txXfrm>
    </dsp:sp>
    <dsp:sp modelId="{86C80E7C-6ED7-4607-ACB0-077484EBA507}">
      <dsp:nvSpPr>
        <dsp:cNvPr id="0" name=""/>
        <dsp:cNvSpPr/>
      </dsp:nvSpPr>
      <dsp:spPr>
        <a:xfrm>
          <a:off x="3098661" y="622761"/>
          <a:ext cx="2946676" cy="3466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90467-EC61-4C53-992B-B638D69ABE5F}">
      <dsp:nvSpPr>
        <dsp:cNvPr id="0" name=""/>
        <dsp:cNvSpPr/>
      </dsp:nvSpPr>
      <dsp:spPr>
        <a:xfrm>
          <a:off x="3098661" y="752955"/>
          <a:ext cx="216473" cy="216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48BB1C-8398-4EE3-A16B-F144264EA8BA}">
      <dsp:nvSpPr>
        <dsp:cNvPr id="0" name=""/>
        <dsp:cNvSpPr/>
      </dsp:nvSpPr>
      <dsp:spPr>
        <a:xfrm>
          <a:off x="3098661" y="0"/>
          <a:ext cx="2946676" cy="62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• </a:t>
          </a:r>
          <a:r>
            <a:rPr lang="es-ES" sz="2400" kern="1200" dirty="0" smtClean="0"/>
            <a:t>La</a:t>
          </a:r>
          <a:r>
            <a:rPr lang="es-ES" sz="2100" kern="1200" dirty="0" smtClean="0"/>
            <a:t> recopilación de 1552</a:t>
          </a:r>
          <a:endParaRPr lang="es-ES" sz="2100" kern="1200" dirty="0"/>
        </a:p>
      </dsp:txBody>
      <dsp:txXfrm>
        <a:off x="3098661" y="0"/>
        <a:ext cx="2946676" cy="622761"/>
      </dsp:txXfrm>
    </dsp:sp>
    <dsp:sp modelId="{3238DC7B-B68D-48A6-9C02-9499FFD94073}">
      <dsp:nvSpPr>
        <dsp:cNvPr id="0" name=""/>
        <dsp:cNvSpPr/>
      </dsp:nvSpPr>
      <dsp:spPr>
        <a:xfrm>
          <a:off x="3098661" y="1257548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AD2149-FA1F-4F64-AB74-F17883EA77B4}">
      <dsp:nvSpPr>
        <dsp:cNvPr id="0" name=""/>
        <dsp:cNvSpPr/>
      </dsp:nvSpPr>
      <dsp:spPr>
        <a:xfrm>
          <a:off x="3304928" y="1113489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Acto de Corte de 1547</a:t>
          </a:r>
          <a:endParaRPr lang="es-ES" sz="2000" kern="1200" dirty="0"/>
        </a:p>
      </dsp:txBody>
      <dsp:txXfrm>
        <a:off x="3304928" y="1113489"/>
        <a:ext cx="2740409" cy="504587"/>
      </dsp:txXfrm>
    </dsp:sp>
    <dsp:sp modelId="{C4AC93DF-1924-4CF1-8FAA-04F9A4A04BC1}">
      <dsp:nvSpPr>
        <dsp:cNvPr id="0" name=""/>
        <dsp:cNvSpPr/>
      </dsp:nvSpPr>
      <dsp:spPr>
        <a:xfrm>
          <a:off x="3098661" y="2087821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B78904-0775-4575-B244-5AC340290E18}">
      <dsp:nvSpPr>
        <dsp:cNvPr id="0" name=""/>
        <dsp:cNvSpPr/>
      </dsp:nvSpPr>
      <dsp:spPr>
        <a:xfrm>
          <a:off x="3304928" y="1943758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Imprenta de Pedro </a:t>
          </a:r>
          <a:r>
            <a:rPr lang="es-ES" sz="2000" kern="1200" dirty="0" err="1" smtClean="0"/>
            <a:t>Bernuz</a:t>
          </a:r>
          <a:endParaRPr lang="es-ES" sz="2000" kern="1200" dirty="0"/>
        </a:p>
      </dsp:txBody>
      <dsp:txXfrm>
        <a:off x="3304928" y="1943758"/>
        <a:ext cx="2740409" cy="504587"/>
      </dsp:txXfrm>
    </dsp:sp>
    <dsp:sp modelId="{B36D8522-3285-4146-9D5A-701ECD913762}">
      <dsp:nvSpPr>
        <dsp:cNvPr id="0" name=""/>
        <dsp:cNvSpPr/>
      </dsp:nvSpPr>
      <dsp:spPr>
        <a:xfrm>
          <a:off x="3098661" y="2807919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6B6C11-92EF-48FB-8CF0-720264179098}">
      <dsp:nvSpPr>
        <dsp:cNvPr id="0" name=""/>
        <dsp:cNvSpPr/>
      </dsp:nvSpPr>
      <dsp:spPr>
        <a:xfrm>
          <a:off x="3304928" y="3111788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Contenido</a:t>
          </a:r>
          <a:endParaRPr lang="es-E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9 libros [1247-1547</a:t>
          </a:r>
          <a:r>
            <a:rPr lang="es-ES" sz="1600" kern="1200" baseline="-25000" dirty="0" smtClean="0"/>
            <a:t>]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Rubríca</a:t>
          </a:r>
          <a:r>
            <a:rPr lang="es-ES" sz="1600" kern="1200" dirty="0" smtClean="0"/>
            <a:t> de fuero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No en uso, al final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Prólogos delante</a:t>
          </a:r>
          <a:endParaRPr lang="es-ES" sz="1600" kern="1200" dirty="0"/>
        </a:p>
      </dsp:txBody>
      <dsp:txXfrm>
        <a:off x="3304928" y="3111788"/>
        <a:ext cx="2740409" cy="504587"/>
      </dsp:txXfrm>
    </dsp:sp>
    <dsp:sp modelId="{E692CDC4-D717-4F7A-97BF-E02588499DAA}">
      <dsp:nvSpPr>
        <dsp:cNvPr id="0" name=""/>
        <dsp:cNvSpPr/>
      </dsp:nvSpPr>
      <dsp:spPr>
        <a:xfrm>
          <a:off x="6197323" y="595378"/>
          <a:ext cx="2946676" cy="3466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79759-7238-4A06-A9AA-8B4F781DCC53}">
      <dsp:nvSpPr>
        <dsp:cNvPr id="0" name=""/>
        <dsp:cNvSpPr/>
      </dsp:nvSpPr>
      <dsp:spPr>
        <a:xfrm>
          <a:off x="6192672" y="752955"/>
          <a:ext cx="216473" cy="216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DAD40D-807F-456D-8753-5FD37117F327}">
      <dsp:nvSpPr>
        <dsp:cNvPr id="0" name=""/>
        <dsp:cNvSpPr/>
      </dsp:nvSpPr>
      <dsp:spPr>
        <a:xfrm>
          <a:off x="6197323" y="0"/>
          <a:ext cx="2946676" cy="622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• Actos de Cortes</a:t>
          </a:r>
          <a:endParaRPr lang="es-ES" sz="2400" kern="1200" dirty="0"/>
        </a:p>
      </dsp:txBody>
      <dsp:txXfrm>
        <a:off x="6197323" y="0"/>
        <a:ext cx="2946676" cy="622761"/>
      </dsp:txXfrm>
    </dsp:sp>
    <dsp:sp modelId="{9AA645D0-960E-440E-B5DB-15532F8A4B98}">
      <dsp:nvSpPr>
        <dsp:cNvPr id="0" name=""/>
        <dsp:cNvSpPr/>
      </dsp:nvSpPr>
      <dsp:spPr>
        <a:xfrm>
          <a:off x="6192672" y="1257548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1E3BEA-802B-4A99-B71D-03E650227FB9}">
      <dsp:nvSpPr>
        <dsp:cNvPr id="0" name=""/>
        <dsp:cNvSpPr/>
      </dsp:nvSpPr>
      <dsp:spPr>
        <a:xfrm>
          <a:off x="6403590" y="1086105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1554: Actos de Cortes del Reino</a:t>
          </a:r>
          <a:endParaRPr lang="es-ES" sz="1800" kern="1200" dirty="0"/>
        </a:p>
      </dsp:txBody>
      <dsp:txXfrm>
        <a:off x="6403590" y="1086105"/>
        <a:ext cx="2740409" cy="504587"/>
      </dsp:txXfrm>
    </dsp:sp>
    <dsp:sp modelId="{1EECD2FF-D387-40DF-A89B-452FBED78644}">
      <dsp:nvSpPr>
        <dsp:cNvPr id="0" name=""/>
        <dsp:cNvSpPr/>
      </dsp:nvSpPr>
      <dsp:spPr>
        <a:xfrm>
          <a:off x="6192672" y="2951837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3285CA-3E09-422F-8C7C-5BA12A0C51B9}">
      <dsp:nvSpPr>
        <dsp:cNvPr id="0" name=""/>
        <dsp:cNvSpPr/>
      </dsp:nvSpPr>
      <dsp:spPr>
        <a:xfrm>
          <a:off x="6403590" y="2780395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¿Qué son?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Martel: civiles y penales/buen gobierno</a:t>
          </a:r>
          <a:endParaRPr lang="es-ES" sz="1800" kern="1200" dirty="0"/>
        </a:p>
      </dsp:txBody>
      <dsp:txXfrm>
        <a:off x="6403590" y="2780395"/>
        <a:ext cx="2740409" cy="504587"/>
      </dsp:txXfrm>
    </dsp:sp>
    <dsp:sp modelId="{FC90EF41-256F-44BA-B6B8-16B4A9A33E21}">
      <dsp:nvSpPr>
        <dsp:cNvPr id="0" name=""/>
        <dsp:cNvSpPr/>
      </dsp:nvSpPr>
      <dsp:spPr>
        <a:xfrm>
          <a:off x="6192672" y="2132369"/>
          <a:ext cx="216468" cy="216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BF40FE-203E-43EB-822B-CF43FF3929F2}">
      <dsp:nvSpPr>
        <dsp:cNvPr id="0" name=""/>
        <dsp:cNvSpPr/>
      </dsp:nvSpPr>
      <dsp:spPr>
        <a:xfrm>
          <a:off x="6398939" y="1988313"/>
          <a:ext cx="2740409" cy="5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Cortes de Cariñena de 1360 a Monzón 1552-53</a:t>
          </a:r>
          <a:endParaRPr lang="es-ES" sz="1800" kern="1200" dirty="0"/>
        </a:p>
      </dsp:txBody>
      <dsp:txXfrm>
        <a:off x="6398939" y="1988313"/>
        <a:ext cx="2740409" cy="504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C0242-7244-473A-8B22-B9F8A01DB011}">
      <dsp:nvSpPr>
        <dsp:cNvPr id="0" name=""/>
        <dsp:cNvSpPr/>
      </dsp:nvSpPr>
      <dsp:spPr>
        <a:xfrm>
          <a:off x="247749" y="467887"/>
          <a:ext cx="4887394" cy="623392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95DAA-1431-4778-8EDE-D067F3C53BBC}">
      <dsp:nvSpPr>
        <dsp:cNvPr id="0" name=""/>
        <dsp:cNvSpPr/>
      </dsp:nvSpPr>
      <dsp:spPr>
        <a:xfrm>
          <a:off x="443245" y="2712098"/>
          <a:ext cx="3763294" cy="37403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>
              <a:solidFill>
                <a:schemeClr val="bg1"/>
              </a:solidFill>
            </a:rPr>
            <a:t>• Edad media:</a:t>
          </a:r>
          <a:endParaRPr lang="es-ES" sz="3000" b="1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bg1"/>
              </a:solidFill>
            </a:rPr>
            <a:t>Vidal de </a:t>
          </a:r>
          <a:r>
            <a:rPr lang="es-ES" sz="2300" b="1" kern="1200" dirty="0" err="1" smtClean="0">
              <a:solidFill>
                <a:schemeClr val="bg1"/>
              </a:solidFill>
            </a:rPr>
            <a:t>Canellas</a:t>
          </a:r>
          <a:endParaRPr lang="es-ES" sz="2300" b="1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bg1"/>
              </a:solidFill>
            </a:rPr>
            <a:t>Otros:</a:t>
          </a:r>
          <a:endParaRPr lang="es-ES" sz="2300" b="1" kern="1200" dirty="0">
            <a:solidFill>
              <a:schemeClr val="bg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bg1"/>
              </a:solidFill>
            </a:rPr>
            <a:t>Martín </a:t>
          </a:r>
          <a:r>
            <a:rPr lang="es-ES" sz="2300" b="1" kern="1200" dirty="0" err="1" smtClean="0">
              <a:solidFill>
                <a:schemeClr val="bg1"/>
              </a:solidFill>
            </a:rPr>
            <a:t>Sagarra</a:t>
          </a:r>
          <a:r>
            <a:rPr lang="es-ES" sz="2300" b="1" kern="1200" dirty="0" smtClean="0">
              <a:solidFill>
                <a:schemeClr val="bg1"/>
              </a:solidFill>
            </a:rPr>
            <a:t>, </a:t>
          </a:r>
          <a:r>
            <a:rPr lang="es-ES" sz="2300" b="1" kern="1200" dirty="0" err="1" smtClean="0">
              <a:solidFill>
                <a:schemeClr val="bg1"/>
              </a:solidFill>
            </a:rPr>
            <a:t>Ayerbe</a:t>
          </a:r>
          <a:r>
            <a:rPr lang="es-ES" sz="2300" b="1" kern="1200" dirty="0" smtClean="0">
              <a:solidFill>
                <a:schemeClr val="bg1"/>
              </a:solidFill>
            </a:rPr>
            <a:t>, </a:t>
          </a:r>
          <a:r>
            <a:rPr lang="es-ES" sz="2300" b="1" kern="1200" dirty="0" err="1" smtClean="0">
              <a:solidFill>
                <a:schemeClr val="bg1"/>
              </a:solidFill>
            </a:rPr>
            <a:t>Sº</a:t>
          </a:r>
          <a:r>
            <a:rPr lang="es-ES" sz="2300" b="1" kern="1200" dirty="0" smtClean="0">
              <a:solidFill>
                <a:schemeClr val="bg1"/>
              </a:solidFill>
            </a:rPr>
            <a:t> XIII</a:t>
          </a:r>
          <a:endParaRPr lang="es-ES" sz="2300" b="1" kern="1200" dirty="0">
            <a:solidFill>
              <a:schemeClr val="bg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bg1"/>
              </a:solidFill>
            </a:rPr>
            <a:t>Pérez de </a:t>
          </a:r>
          <a:r>
            <a:rPr lang="es-ES" sz="2300" b="1" kern="1200" dirty="0" err="1" smtClean="0">
              <a:solidFill>
                <a:schemeClr val="bg1"/>
              </a:solidFill>
            </a:rPr>
            <a:t>Salanova</a:t>
          </a:r>
          <a:r>
            <a:rPr lang="es-ES" sz="2300" b="1" kern="1200" dirty="0" smtClean="0">
              <a:solidFill>
                <a:schemeClr val="bg1"/>
              </a:solidFill>
            </a:rPr>
            <a:t>, Patos y Hospital: </a:t>
          </a:r>
          <a:r>
            <a:rPr lang="es-ES" sz="2300" b="1" kern="1200" dirty="0" err="1" smtClean="0">
              <a:solidFill>
                <a:schemeClr val="bg1"/>
              </a:solidFill>
            </a:rPr>
            <a:t>sº</a:t>
          </a:r>
          <a:r>
            <a:rPr lang="es-ES" sz="2300" b="1" kern="1200" dirty="0" smtClean="0">
              <a:solidFill>
                <a:schemeClr val="bg1"/>
              </a:solidFill>
            </a:rPr>
            <a:t> XIV</a:t>
          </a:r>
          <a:endParaRPr lang="es-ES" sz="2300" b="1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bg1"/>
              </a:solidFill>
            </a:rPr>
            <a:t>Martín de Pertusa: </a:t>
          </a:r>
          <a:r>
            <a:rPr lang="es-ES" sz="2300" b="1" kern="1200" dirty="0" err="1" smtClean="0">
              <a:solidFill>
                <a:schemeClr val="bg1"/>
              </a:solidFill>
            </a:rPr>
            <a:t>sº</a:t>
          </a:r>
          <a:r>
            <a:rPr lang="es-ES" sz="2300" b="1" kern="1200" dirty="0" smtClean="0">
              <a:solidFill>
                <a:schemeClr val="bg1"/>
              </a:solidFill>
            </a:rPr>
            <a:t> XV</a:t>
          </a:r>
          <a:endParaRPr lang="es-ES" sz="2300" b="1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1" kern="1200" dirty="0" smtClean="0">
              <a:solidFill>
                <a:schemeClr val="bg1"/>
              </a:solidFill>
            </a:rPr>
            <a:t>Autores de Observancias.</a:t>
          </a:r>
          <a:endParaRPr lang="es-ES" sz="2300" b="1" kern="1200" dirty="0">
            <a:solidFill>
              <a:schemeClr val="bg1"/>
            </a:solidFill>
          </a:endParaRPr>
        </a:p>
      </dsp:txBody>
      <dsp:txXfrm>
        <a:off x="443245" y="2712098"/>
        <a:ext cx="3763294" cy="3740353"/>
      </dsp:txXfrm>
    </dsp:sp>
    <dsp:sp modelId="{C1B79982-E2C0-4EF9-A342-484E7AD1CF36}">
      <dsp:nvSpPr>
        <dsp:cNvPr id="0" name=""/>
        <dsp:cNvSpPr/>
      </dsp:nvSpPr>
      <dsp:spPr>
        <a:xfrm>
          <a:off x="4293564" y="156190"/>
          <a:ext cx="1683158" cy="1683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78819-EE42-4694-946F-06511B060D75}">
      <dsp:nvSpPr>
        <dsp:cNvPr id="0" name=""/>
        <dsp:cNvSpPr/>
      </dsp:nvSpPr>
      <dsp:spPr>
        <a:xfrm>
          <a:off x="5976723" y="156190"/>
          <a:ext cx="3028047" cy="16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• Siglo XVI:</a:t>
          </a:r>
          <a:endParaRPr lang="es-E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Repertorios: Molino, Portolés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Sumas: Soler, </a:t>
          </a:r>
          <a:r>
            <a:rPr lang="es-ES" sz="1600" kern="1200" dirty="0" err="1" smtClean="0"/>
            <a:t>Monsoriu</a:t>
          </a:r>
          <a:r>
            <a:rPr lang="es-ES" sz="1600" kern="1200" dirty="0" smtClean="0"/>
            <a:t>, </a:t>
          </a:r>
          <a:r>
            <a:rPr lang="es-ES" sz="1600" kern="1200" dirty="0" err="1" smtClean="0"/>
            <a:t>Bardaxí</a:t>
          </a:r>
          <a:r>
            <a:rPr lang="es-ES" sz="1600" kern="1200" dirty="0" smtClean="0"/>
            <a:t>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Práctica Porcesal: Molinos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Decisiones: Montaner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Monografías: Pertusa, Serveto</a:t>
          </a:r>
          <a:endParaRPr lang="es-ES" sz="1600" kern="1200"/>
        </a:p>
      </dsp:txBody>
      <dsp:txXfrm>
        <a:off x="5976723" y="156190"/>
        <a:ext cx="3028047" cy="1683158"/>
      </dsp:txXfrm>
    </dsp:sp>
    <dsp:sp modelId="{841BB641-8535-4236-9B8B-613D2F735A68}">
      <dsp:nvSpPr>
        <dsp:cNvPr id="0" name=""/>
        <dsp:cNvSpPr/>
      </dsp:nvSpPr>
      <dsp:spPr>
        <a:xfrm>
          <a:off x="4293564" y="2142318"/>
          <a:ext cx="1683158" cy="16831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9CE71-1BF7-4A98-A531-0CA7838C68DA}">
      <dsp:nvSpPr>
        <dsp:cNvPr id="0" name=""/>
        <dsp:cNvSpPr/>
      </dsp:nvSpPr>
      <dsp:spPr>
        <a:xfrm>
          <a:off x="5976723" y="2142318"/>
          <a:ext cx="3028047" cy="16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• Siglo XVII:</a:t>
          </a:r>
          <a:endParaRPr lang="es-E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Dictámenes y Decisiones:</a:t>
          </a:r>
          <a:endParaRPr lang="es-ES" sz="1600" kern="120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Casanate</a:t>
          </a:r>
          <a:r>
            <a:rPr lang="es-ES" sz="1600" kern="1200" dirty="0" smtClean="0"/>
            <a:t>, </a:t>
          </a:r>
          <a:r>
            <a:rPr lang="es-ES" sz="1600" kern="1200" dirty="0" err="1" smtClean="0"/>
            <a:t>Sesse</a:t>
          </a:r>
          <a:r>
            <a:rPr lang="es-ES" sz="1600" kern="1200" dirty="0" smtClean="0"/>
            <a:t>, </a:t>
          </a:r>
          <a:r>
            <a:rPr lang="es-ES" sz="1600" kern="1200" dirty="0" err="1" smtClean="0"/>
            <a:t>Suelves</a:t>
          </a:r>
          <a:r>
            <a:rPr lang="es-ES" sz="1600" kern="1200" dirty="0" smtClean="0"/>
            <a:t>, Vargas de </a:t>
          </a:r>
          <a:r>
            <a:rPr lang="es-ES" sz="1600" kern="1200" dirty="0" err="1" smtClean="0"/>
            <a:t>Manchuca</a:t>
          </a:r>
          <a:endParaRPr lang="es-ES" sz="1600" kern="1200" dirty="0"/>
        </a:p>
      </dsp:txBody>
      <dsp:txXfrm>
        <a:off x="5976723" y="2142318"/>
        <a:ext cx="3028047" cy="1683158"/>
      </dsp:txXfrm>
    </dsp:sp>
    <dsp:sp modelId="{24613B47-3231-48BA-A8EB-EC990FA03264}">
      <dsp:nvSpPr>
        <dsp:cNvPr id="0" name=""/>
        <dsp:cNvSpPr/>
      </dsp:nvSpPr>
      <dsp:spPr>
        <a:xfrm>
          <a:off x="4293564" y="4128446"/>
          <a:ext cx="1683158" cy="16831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C3C9E-08E5-4180-84C8-40BEC0FEEF53}">
      <dsp:nvSpPr>
        <dsp:cNvPr id="0" name=""/>
        <dsp:cNvSpPr/>
      </dsp:nvSpPr>
      <dsp:spPr>
        <a:xfrm>
          <a:off x="5976723" y="4128446"/>
          <a:ext cx="3028047" cy="1683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• Siglo XVIII:</a:t>
          </a:r>
          <a:endParaRPr lang="es-E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Lissa</a:t>
          </a:r>
          <a:r>
            <a:rPr lang="es-ES" sz="1600" kern="1200" dirty="0" smtClean="0"/>
            <a:t>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Franco de Villalba</a:t>
          </a:r>
          <a:endParaRPr lang="es-ES" sz="1600" kern="1200" dirty="0"/>
        </a:p>
      </dsp:txBody>
      <dsp:txXfrm>
        <a:off x="5976723" y="4128446"/>
        <a:ext cx="3028047" cy="1683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5FCA-6E97-42AD-A0BF-6152C129BAC4}">
      <dsp:nvSpPr>
        <dsp:cNvPr id="0" name=""/>
        <dsp:cNvSpPr/>
      </dsp:nvSpPr>
      <dsp:spPr>
        <a:xfrm>
          <a:off x="3479" y="953165"/>
          <a:ext cx="4510029" cy="5305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E41135-575B-472A-AAFB-B95FA49B697E}">
      <dsp:nvSpPr>
        <dsp:cNvPr id="0" name=""/>
        <dsp:cNvSpPr/>
      </dsp:nvSpPr>
      <dsp:spPr>
        <a:xfrm>
          <a:off x="3479" y="1152434"/>
          <a:ext cx="331323" cy="331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87E79-8131-45F9-97A5-C8AAF7FA4349}">
      <dsp:nvSpPr>
        <dsp:cNvPr id="0" name=""/>
        <dsp:cNvSpPr/>
      </dsp:nvSpPr>
      <dsp:spPr>
        <a:xfrm>
          <a:off x="3479" y="0"/>
          <a:ext cx="4510029" cy="95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• La decadencia foral</a:t>
          </a:r>
          <a:endParaRPr lang="es-ES" sz="2400" kern="1200" dirty="0"/>
        </a:p>
      </dsp:txBody>
      <dsp:txXfrm>
        <a:off x="3479" y="0"/>
        <a:ext cx="4510029" cy="953165"/>
      </dsp:txXfrm>
    </dsp:sp>
    <dsp:sp modelId="{8B92305E-CD2F-4C31-ABDE-96EC884E382C}">
      <dsp:nvSpPr>
        <dsp:cNvPr id="0" name=""/>
        <dsp:cNvSpPr/>
      </dsp:nvSpPr>
      <dsp:spPr>
        <a:xfrm>
          <a:off x="3479" y="1902831"/>
          <a:ext cx="331314" cy="331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A36786-11FC-45CD-97EF-02767AC0D2F4}">
      <dsp:nvSpPr>
        <dsp:cNvPr id="0" name=""/>
        <dsp:cNvSpPr/>
      </dsp:nvSpPr>
      <dsp:spPr>
        <a:xfrm>
          <a:off x="319181" y="1614800"/>
          <a:ext cx="4194327" cy="77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1591: decapitación del Justicia</a:t>
          </a:r>
          <a:endParaRPr lang="es-ES" sz="2000" kern="1200" dirty="0"/>
        </a:p>
      </dsp:txBody>
      <dsp:txXfrm>
        <a:off x="319181" y="1614800"/>
        <a:ext cx="4194327" cy="772295"/>
      </dsp:txXfrm>
    </dsp:sp>
    <dsp:sp modelId="{805872A3-FC86-41F8-8F80-20AFEFD68076}">
      <dsp:nvSpPr>
        <dsp:cNvPr id="0" name=""/>
        <dsp:cNvSpPr/>
      </dsp:nvSpPr>
      <dsp:spPr>
        <a:xfrm>
          <a:off x="3479" y="2838936"/>
          <a:ext cx="331314" cy="331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EACA2-D158-4C46-B6E4-8D919972C930}">
      <dsp:nvSpPr>
        <dsp:cNvPr id="0" name=""/>
        <dsp:cNvSpPr/>
      </dsp:nvSpPr>
      <dsp:spPr>
        <a:xfrm>
          <a:off x="319181" y="2694918"/>
          <a:ext cx="4194327" cy="77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Sº</a:t>
          </a:r>
          <a:r>
            <a:rPr lang="es-ES" sz="2000" kern="1200" dirty="0" smtClean="0"/>
            <a:t> XVII: Escasas reuniones de Cortes</a:t>
          </a:r>
          <a:endParaRPr lang="es-E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Cortes de 1626: posesión de legados [art. 479 CDFA]; quiebras, fianza en el usufructo</a:t>
          </a:r>
          <a:endParaRPr lang="es-ES" sz="1600" kern="1200" dirty="0"/>
        </a:p>
      </dsp:txBody>
      <dsp:txXfrm>
        <a:off x="319181" y="2694918"/>
        <a:ext cx="4194327" cy="772295"/>
      </dsp:txXfrm>
    </dsp:sp>
    <dsp:sp modelId="{608A9A8D-BA2B-4F93-9D69-51F178870A7D}">
      <dsp:nvSpPr>
        <dsp:cNvPr id="0" name=""/>
        <dsp:cNvSpPr/>
      </dsp:nvSpPr>
      <dsp:spPr>
        <a:xfrm>
          <a:off x="4739010" y="953165"/>
          <a:ext cx="4510029" cy="53059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AAFA4D-5761-4638-A601-B517570D2A1D}">
      <dsp:nvSpPr>
        <dsp:cNvPr id="0" name=""/>
        <dsp:cNvSpPr/>
      </dsp:nvSpPr>
      <dsp:spPr>
        <a:xfrm>
          <a:off x="4739010" y="1152434"/>
          <a:ext cx="331323" cy="331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00BC41-6ACA-49F3-8B41-EAC036822F0C}">
      <dsp:nvSpPr>
        <dsp:cNvPr id="0" name=""/>
        <dsp:cNvSpPr/>
      </dsp:nvSpPr>
      <dsp:spPr>
        <a:xfrm>
          <a:off x="4739010" y="0"/>
          <a:ext cx="4510029" cy="95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• Felipe V y la Nueva Planta:</a:t>
          </a:r>
          <a:endParaRPr lang="es-ES" sz="2400" kern="1200" dirty="0"/>
        </a:p>
      </dsp:txBody>
      <dsp:txXfrm>
        <a:off x="4739010" y="0"/>
        <a:ext cx="4510029" cy="953165"/>
      </dsp:txXfrm>
    </dsp:sp>
    <dsp:sp modelId="{3E1D13C3-5393-4751-AED1-3BAEA9F5148B}">
      <dsp:nvSpPr>
        <dsp:cNvPr id="0" name=""/>
        <dsp:cNvSpPr/>
      </dsp:nvSpPr>
      <dsp:spPr>
        <a:xfrm>
          <a:off x="4739010" y="1835290"/>
          <a:ext cx="331314" cy="331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84D728-2011-488A-A884-3BAA65C86474}">
      <dsp:nvSpPr>
        <dsp:cNvPr id="0" name=""/>
        <dsp:cNvSpPr/>
      </dsp:nvSpPr>
      <dsp:spPr>
        <a:xfrm>
          <a:off x="5054712" y="1614800"/>
          <a:ext cx="4194327" cy="77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Decretos abolicionistas: 26 de junio y 29 de julio de 1707</a:t>
          </a:r>
          <a:endParaRPr lang="es-ES" sz="1800" kern="1200" dirty="0"/>
        </a:p>
      </dsp:txBody>
      <dsp:txXfrm>
        <a:off x="5054712" y="1614800"/>
        <a:ext cx="4194327" cy="772295"/>
      </dsp:txXfrm>
    </dsp:sp>
    <dsp:sp modelId="{D4D97ED2-BB62-4977-94BF-37BA2A1E2F95}">
      <dsp:nvSpPr>
        <dsp:cNvPr id="0" name=""/>
        <dsp:cNvSpPr/>
      </dsp:nvSpPr>
      <dsp:spPr>
        <a:xfrm>
          <a:off x="4739010" y="2555374"/>
          <a:ext cx="331314" cy="331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02A1B-BDEB-423E-A727-0F486DD88217}">
      <dsp:nvSpPr>
        <dsp:cNvPr id="0" name=""/>
        <dsp:cNvSpPr/>
      </dsp:nvSpPr>
      <dsp:spPr>
        <a:xfrm>
          <a:off x="5054712" y="2334881"/>
          <a:ext cx="4194327" cy="77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Derecho civil subsistente: Decreto de 3 de abril de 1711</a:t>
          </a:r>
          <a:endParaRPr lang="es-ES" sz="1800" kern="1200" dirty="0"/>
        </a:p>
      </dsp:txBody>
      <dsp:txXfrm>
        <a:off x="5054712" y="2334881"/>
        <a:ext cx="4194327" cy="772295"/>
      </dsp:txXfrm>
    </dsp:sp>
    <dsp:sp modelId="{E0DA95DF-8A43-4CF5-8A54-EC591818A5EB}">
      <dsp:nvSpPr>
        <dsp:cNvPr id="0" name=""/>
        <dsp:cNvSpPr/>
      </dsp:nvSpPr>
      <dsp:spPr>
        <a:xfrm>
          <a:off x="4739010" y="3583279"/>
          <a:ext cx="331314" cy="331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26CC45-ADB2-42CF-AE00-F81B7C8C676C}">
      <dsp:nvSpPr>
        <dsp:cNvPr id="0" name=""/>
        <dsp:cNvSpPr/>
      </dsp:nvSpPr>
      <dsp:spPr>
        <a:xfrm>
          <a:off x="5054712" y="3362784"/>
          <a:ext cx="4194327" cy="77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fuentes del Derecho y el Derecho supletorio:</a:t>
          </a:r>
          <a:endParaRPr lang="es-E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El inicio de la relaciones con el Derecho de Castilla</a:t>
          </a:r>
          <a:endParaRPr lang="es-ES" sz="1600" kern="1200" dirty="0"/>
        </a:p>
      </dsp:txBody>
      <dsp:txXfrm>
        <a:off x="5054712" y="3362784"/>
        <a:ext cx="4194327" cy="772295"/>
      </dsp:txXfrm>
    </dsp:sp>
    <dsp:sp modelId="{D958ED66-1E66-4CE0-B06F-F98A14DA3558}">
      <dsp:nvSpPr>
        <dsp:cNvPr id="0" name=""/>
        <dsp:cNvSpPr/>
      </dsp:nvSpPr>
      <dsp:spPr>
        <a:xfrm>
          <a:off x="4802089" y="5359217"/>
          <a:ext cx="331314" cy="331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0276DD-452C-44F1-A91E-8D9088144299}">
      <dsp:nvSpPr>
        <dsp:cNvPr id="0" name=""/>
        <dsp:cNvSpPr/>
      </dsp:nvSpPr>
      <dsp:spPr>
        <a:xfrm>
          <a:off x="5054712" y="5162982"/>
          <a:ext cx="4194327" cy="77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Doctrina: </a:t>
          </a:r>
          <a:r>
            <a:rPr lang="es-ES" sz="1800" kern="1200" dirty="0" err="1" smtClean="0"/>
            <a:t>Sº</a:t>
          </a:r>
          <a:r>
            <a:rPr lang="es-ES" sz="1800" kern="1200" dirty="0" smtClean="0"/>
            <a:t> XVIII</a:t>
          </a:r>
          <a:endParaRPr lang="es-E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Franco de Villalba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La Ripa: 1764 y 1772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Ilustración a los cuatro procesos forales 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Segunda Ilustración: </a:t>
          </a:r>
          <a:r>
            <a:rPr lang="es-ES" sz="1600" kern="1200" dirty="0" err="1" smtClean="0"/>
            <a:t>r.e.m</a:t>
          </a:r>
          <a:r>
            <a:rPr lang="es-ES" sz="1600" kern="1200" dirty="0" smtClean="0"/>
            <a:t>. y viudedad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Asso</a:t>
          </a:r>
          <a:r>
            <a:rPr lang="es-ES" sz="1600" kern="1200" dirty="0" smtClean="0"/>
            <a:t> y de Manuel: 1771</a:t>
          </a:r>
          <a:endParaRPr lang="es-E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Instituciones de Derecho de Castilla y diferencias que se observan en Aragón</a:t>
          </a:r>
          <a:endParaRPr lang="es-ES" sz="1600" kern="1200" dirty="0"/>
        </a:p>
      </dsp:txBody>
      <dsp:txXfrm>
        <a:off x="5054712" y="5162982"/>
        <a:ext cx="4194327" cy="7722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3A50-0B26-4952-9860-80B5A602EA8C}">
      <dsp:nvSpPr>
        <dsp:cNvPr id="0" name=""/>
        <dsp:cNvSpPr/>
      </dsp:nvSpPr>
      <dsp:spPr>
        <a:xfrm>
          <a:off x="3929" y="0"/>
          <a:ext cx="4500562" cy="681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La aptitud aragonesa ante el Código civil</a:t>
          </a:r>
          <a:endParaRPr lang="es-ES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smtClean="0"/>
            <a:t>No son contrarios a la codificación</a:t>
          </a:r>
          <a:endParaRPr lang="es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hlinkClick xmlns:r="http://schemas.openxmlformats.org/officeDocument/2006/relationships" r:id="rId1"/>
            </a:rPr>
            <a:t>El valor del Derecho aragonés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Relevantes  juristas: </a:t>
          </a:r>
          <a:endParaRPr lang="es-E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Gil </a:t>
          </a:r>
          <a:r>
            <a:rPr lang="es-ES" sz="1900" kern="1200" dirty="0" err="1" smtClean="0"/>
            <a:t>Berges</a:t>
          </a:r>
          <a:r>
            <a:rPr lang="es-ES" sz="1900" kern="1200" dirty="0" smtClean="0"/>
            <a:t>, </a:t>
          </a:r>
          <a:r>
            <a:rPr lang="es-ES" sz="1900" kern="1200" dirty="0" err="1" smtClean="0"/>
            <a:t>Martón</a:t>
          </a:r>
          <a:r>
            <a:rPr lang="es-ES" sz="1900" kern="1200" dirty="0" smtClean="0"/>
            <a:t>,  Santa Pau</a:t>
          </a:r>
          <a:endParaRPr lang="es-E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err="1" smtClean="0"/>
            <a:t>Savall</a:t>
          </a:r>
          <a:r>
            <a:rPr lang="es-ES" sz="1900" kern="1200" dirty="0" smtClean="0"/>
            <a:t>, Penen</a:t>
          </a:r>
          <a:endParaRPr lang="es-ES" sz="1900" kern="1200" dirty="0"/>
        </a:p>
      </dsp:txBody>
      <dsp:txXfrm>
        <a:off x="3929" y="2725350"/>
        <a:ext cx="4500562" cy="2725350"/>
      </dsp:txXfrm>
    </dsp:sp>
    <dsp:sp modelId="{63E0747A-932D-4996-B526-92751506E8FB}">
      <dsp:nvSpPr>
        <dsp:cNvPr id="0" name=""/>
        <dsp:cNvSpPr/>
      </dsp:nvSpPr>
      <dsp:spPr>
        <a:xfrm>
          <a:off x="1119783" y="408802"/>
          <a:ext cx="2268854" cy="22688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C05788-A727-4F49-B5F2-77CD5ECB3D85}">
      <dsp:nvSpPr>
        <dsp:cNvPr id="0" name=""/>
        <dsp:cNvSpPr/>
      </dsp:nvSpPr>
      <dsp:spPr>
        <a:xfrm>
          <a:off x="4639508" y="0"/>
          <a:ext cx="4500562" cy="681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El Congreso de 1880-1881</a:t>
          </a:r>
          <a:endParaRPr lang="es-ES" sz="24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smtClean="0"/>
            <a:t>Sus conclusiones</a:t>
          </a:r>
          <a:endParaRPr lang="es-E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hlinkClick xmlns:r="http://schemas.openxmlformats.org/officeDocument/2006/relationships" r:id="rId3"/>
            </a:rPr>
            <a:t>Decreto de 2 de febrero de 1880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La Memoria de Franco y López y su adición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El </a:t>
          </a:r>
          <a:r>
            <a:rPr lang="es-ES" sz="1900" kern="1200" dirty="0" err="1" smtClean="0"/>
            <a:t>Cc.</a:t>
          </a:r>
          <a:r>
            <a:rPr lang="es-ES" sz="1900" kern="1200" dirty="0" smtClean="0"/>
            <a:t> y su ley de bases</a:t>
          </a:r>
          <a:r>
            <a:rPr lang="es-ES" sz="1900" kern="1200" dirty="0" smtClean="0">
              <a:hlinkClick xmlns:r="http://schemas.openxmlformats.org/officeDocument/2006/relationships" r:id="rId4"/>
            </a:rPr>
            <a:t>: arts. 12 y 13 </a:t>
          </a:r>
          <a:r>
            <a:rPr lang="es-ES" sz="1900" kern="1200" dirty="0" err="1" smtClean="0">
              <a:hlinkClick xmlns:r="http://schemas.openxmlformats.org/officeDocument/2006/relationships" r:id="rId4"/>
            </a:rPr>
            <a:t>Cc.</a:t>
          </a:r>
          <a:endParaRPr lang="es-E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Términos: excepción, Derecho común</a:t>
          </a:r>
          <a:endParaRPr lang="es-ES" sz="1900" kern="1200" dirty="0"/>
        </a:p>
      </dsp:txBody>
      <dsp:txXfrm>
        <a:off x="4639508" y="2725350"/>
        <a:ext cx="4500562" cy="2725350"/>
      </dsp:txXfrm>
    </dsp:sp>
    <dsp:sp modelId="{D697F926-5FBA-4291-A9D8-A9AC3D8284D9}">
      <dsp:nvSpPr>
        <dsp:cNvPr id="0" name=""/>
        <dsp:cNvSpPr/>
      </dsp:nvSpPr>
      <dsp:spPr>
        <a:xfrm>
          <a:off x="5755362" y="408802"/>
          <a:ext cx="2268854" cy="22688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5753A-5A17-42F0-ABAF-1C077FBDB548}">
      <dsp:nvSpPr>
        <dsp:cNvPr id="0" name=""/>
        <dsp:cNvSpPr/>
      </dsp:nvSpPr>
      <dsp:spPr>
        <a:xfrm>
          <a:off x="365759" y="5450700"/>
          <a:ext cx="8412480" cy="102200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F360D-445C-47DD-A3BA-3BB883993ECB}">
      <dsp:nvSpPr>
        <dsp:cNvPr id="0" name=""/>
        <dsp:cNvSpPr/>
      </dsp:nvSpPr>
      <dsp:spPr>
        <a:xfrm>
          <a:off x="0" y="275906"/>
          <a:ext cx="91440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i="1" kern="1200" dirty="0" smtClean="0"/>
            <a:t>Instituciones de Derecho civil aragonés</a:t>
          </a:r>
          <a:endParaRPr lang="es-ES" sz="1400" i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Memoria  (1881) Adición 1893</a:t>
          </a:r>
          <a:endParaRPr lang="es-ES" sz="1400" kern="1200" dirty="0"/>
        </a:p>
      </dsp:txBody>
      <dsp:txXfrm>
        <a:off x="0" y="275906"/>
        <a:ext cx="9144000" cy="793800"/>
      </dsp:txXfrm>
    </dsp:sp>
    <dsp:sp modelId="{3D49A286-A6DF-4DEC-B9E8-E08291286312}">
      <dsp:nvSpPr>
        <dsp:cNvPr id="0" name=""/>
        <dsp:cNvSpPr/>
      </dsp:nvSpPr>
      <dsp:spPr>
        <a:xfrm>
          <a:off x="457200" y="7078"/>
          <a:ext cx="6400800" cy="4705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Los inicios: la obra de Franco y López</a:t>
          </a:r>
          <a:endParaRPr lang="es-ES" sz="1400" kern="1200" dirty="0"/>
        </a:p>
      </dsp:txBody>
      <dsp:txXfrm>
        <a:off x="480170" y="30048"/>
        <a:ext cx="6354860" cy="424604"/>
      </dsp:txXfrm>
    </dsp:sp>
    <dsp:sp modelId="{82F19E7A-76E7-4B81-86BA-DF00F50B33DB}">
      <dsp:nvSpPr>
        <dsp:cNvPr id="0" name=""/>
        <dsp:cNvSpPr/>
      </dsp:nvSpPr>
      <dsp:spPr>
        <a:xfrm>
          <a:off x="0" y="1445756"/>
          <a:ext cx="91440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Proyecto </a:t>
          </a:r>
          <a:r>
            <a:rPr lang="es-ES" sz="1400" kern="1200" dirty="0" err="1" smtClean="0"/>
            <a:t>Ripollés</a:t>
          </a:r>
          <a:r>
            <a:rPr lang="es-ES" sz="1400" kern="1200" dirty="0" smtClean="0"/>
            <a:t> (1889):</a:t>
          </a:r>
          <a:endParaRPr lang="es-ES" sz="1400" kern="1200" dirty="0"/>
        </a:p>
      </dsp:txBody>
      <dsp:txXfrm>
        <a:off x="0" y="1445756"/>
        <a:ext cx="9144000" cy="584325"/>
      </dsp:txXfrm>
    </dsp:sp>
    <dsp:sp modelId="{9A51FBBD-FBD6-4A63-9A85-30ADCBC5E862}">
      <dsp:nvSpPr>
        <dsp:cNvPr id="0" name=""/>
        <dsp:cNvSpPr/>
      </dsp:nvSpPr>
      <dsp:spPr>
        <a:xfrm>
          <a:off x="457200" y="1042513"/>
          <a:ext cx="6400800" cy="6023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La Comisión de 1889.</a:t>
          </a:r>
          <a:endParaRPr lang="es-ES" sz="1400" kern="1200"/>
        </a:p>
      </dsp:txBody>
      <dsp:txXfrm>
        <a:off x="486604" y="1071917"/>
        <a:ext cx="6341992" cy="543531"/>
      </dsp:txXfrm>
    </dsp:sp>
    <dsp:sp modelId="{8EBB7C72-86AB-44F0-A00F-E8925801F39E}">
      <dsp:nvSpPr>
        <dsp:cNvPr id="0" name=""/>
        <dsp:cNvSpPr/>
      </dsp:nvSpPr>
      <dsp:spPr>
        <a:xfrm>
          <a:off x="0" y="2247815"/>
          <a:ext cx="91440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proyecto Gil </a:t>
          </a:r>
          <a:r>
            <a:rPr lang="es-ES" sz="1400" kern="1200" dirty="0" err="1" smtClean="0"/>
            <a:t>Berges</a:t>
          </a:r>
          <a:r>
            <a:rPr lang="es-ES" sz="1400" kern="1200" dirty="0" smtClean="0"/>
            <a:t> (1904): fuentes</a:t>
          </a:r>
          <a:endParaRPr lang="es-ES" sz="1400" kern="1200" dirty="0"/>
        </a:p>
      </dsp:txBody>
      <dsp:txXfrm>
        <a:off x="0" y="2247815"/>
        <a:ext cx="9144000" cy="584325"/>
      </dsp:txXfrm>
    </dsp:sp>
    <dsp:sp modelId="{C1403351-6B8D-4BBD-9068-EBED7B85A3E0}">
      <dsp:nvSpPr>
        <dsp:cNvPr id="0" name=""/>
        <dsp:cNvSpPr/>
      </dsp:nvSpPr>
      <dsp:spPr>
        <a:xfrm>
          <a:off x="457200" y="2046197"/>
          <a:ext cx="6400800" cy="4044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La comisión de 1889</a:t>
          </a:r>
          <a:endParaRPr lang="es-ES" sz="1400" kern="1200"/>
        </a:p>
      </dsp:txBody>
      <dsp:txXfrm>
        <a:off x="476942" y="2065939"/>
        <a:ext cx="6361316" cy="364935"/>
      </dsp:txXfrm>
    </dsp:sp>
    <dsp:sp modelId="{EE308EDA-4BEB-466D-83EE-4CEC01DEFE07}">
      <dsp:nvSpPr>
        <dsp:cNvPr id="0" name=""/>
        <dsp:cNvSpPr/>
      </dsp:nvSpPr>
      <dsp:spPr>
        <a:xfrm>
          <a:off x="0" y="3074851"/>
          <a:ext cx="91440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anteproyecto de 1924: información pública</a:t>
          </a:r>
          <a:endParaRPr lang="es-ES" sz="1400" kern="1200" dirty="0"/>
        </a:p>
      </dsp:txBody>
      <dsp:txXfrm>
        <a:off x="0" y="3074851"/>
        <a:ext cx="9144000" cy="584325"/>
      </dsp:txXfrm>
    </dsp:sp>
    <dsp:sp modelId="{05A78473-5FC4-4F72-9C58-69B91A498EA7}">
      <dsp:nvSpPr>
        <dsp:cNvPr id="0" name=""/>
        <dsp:cNvSpPr/>
      </dsp:nvSpPr>
      <dsp:spPr>
        <a:xfrm>
          <a:off x="457200" y="2842649"/>
          <a:ext cx="640080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Formación y vigencia.</a:t>
          </a:r>
          <a:endParaRPr lang="es-ES" sz="1400" kern="1200"/>
        </a:p>
      </dsp:txBody>
      <dsp:txXfrm>
        <a:off x="477375" y="2862824"/>
        <a:ext cx="6360450" cy="372930"/>
      </dsp:txXfrm>
    </dsp:sp>
    <dsp:sp modelId="{352761E9-6236-4E5E-9ECD-68DE5E0A9AEF}">
      <dsp:nvSpPr>
        <dsp:cNvPr id="0" name=""/>
        <dsp:cNvSpPr/>
      </dsp:nvSpPr>
      <dsp:spPr>
        <a:xfrm>
          <a:off x="0" y="3985989"/>
          <a:ext cx="9144000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Entrada en vigor: 2 de enero de 1925</a:t>
          </a:r>
          <a:endParaRPr lang="es-E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Deroga: Fueros y Observancias.</a:t>
          </a:r>
          <a:endParaRPr lang="es-E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Excepción: “casos y asuntos”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Mala acogida: </a:t>
          </a:r>
          <a:r>
            <a:rPr lang="es-ES" sz="1400" kern="1200" dirty="0" err="1" smtClean="0"/>
            <a:t>Marceliano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Isabal</a:t>
          </a:r>
          <a:r>
            <a:rPr lang="es-ES" sz="1400" kern="1200" dirty="0" smtClean="0"/>
            <a:t>: “Exposición y cometarios al …”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Contenido: </a:t>
          </a:r>
          <a:endParaRPr lang="es-E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78 precpetos</a:t>
          </a:r>
          <a:endParaRPr lang="es-ES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No regula las fuentes</a:t>
          </a:r>
          <a:endParaRPr lang="es-E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Su valor: </a:t>
          </a:r>
          <a:endParaRPr lang="es-ES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Sucesión legal</a:t>
          </a:r>
          <a:endParaRPr lang="es-ES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La Comisión para la revisión del Apéndice de 1935.</a:t>
          </a:r>
          <a:endParaRPr lang="es-ES" sz="1400" kern="1200"/>
        </a:p>
      </dsp:txBody>
      <dsp:txXfrm>
        <a:off x="0" y="3985989"/>
        <a:ext cx="9144000" cy="2513700"/>
      </dsp:txXfrm>
    </dsp:sp>
    <dsp:sp modelId="{9346AD85-C58C-4808-AABC-31846F3002A7}">
      <dsp:nvSpPr>
        <dsp:cNvPr id="0" name=""/>
        <dsp:cNvSpPr/>
      </dsp:nvSpPr>
      <dsp:spPr>
        <a:xfrm>
          <a:off x="457200" y="3591966"/>
          <a:ext cx="6400800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rId1"/>
            </a:rPr>
            <a:t>El Apéndice de 1925</a:t>
          </a:r>
          <a:endParaRPr lang="es-ES" sz="1400" kern="1200" dirty="0"/>
        </a:p>
      </dsp:txBody>
      <dsp:txXfrm>
        <a:off x="477375" y="3612141"/>
        <a:ext cx="636045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105C37D-D9CB-475F-AA91-65F178D63D08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EF67159-E77D-4566-B689-E31BAAF781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5272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CB3CF12-FEBB-4D22-8619-8B3E199D2484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27C763A-89E2-4E6A-9450-B4FAFAB9806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3C8-2251-4A76-9710-49BE71632E09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3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F5C8-BC01-4FDF-B4EE-946A9FAEC3C0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C86D-1EA9-4AA9-8ACB-9C2B648002B6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0ECF-265F-4468-B5BB-B4110AA70ABB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3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C36-8C9C-4127-A0A0-FBEAC13284C3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5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0BCC-984C-4899-8FB9-5B9A207FDA41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6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173B-8F3D-4F92-A7E5-BBCC742A913F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9A7F-F045-4802-9ACC-E1645822432C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9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095-E1B4-4CA5-938E-1241FD346A4A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5E9B-036C-4E0C-8350-04E309E80633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14B-9435-44E0-B20F-A1E4AABA6FF8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5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9829-2812-4C46-8ABD-8A0FC1A6703A}" type="datetime1">
              <a:rPr lang="es-ES_tradnl" smtClean="0"/>
              <a:t>17/04/2023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02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hpEFWT2L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8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gidda.es/wp-content/uploads/2023/04/11-Texto-arts.-12-y-13-Cc.-1889-y-ma&#769;s-1-1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dda.e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ube.com/watch?v=8CUB79ZGTg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4925" y="653891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/>
              <a:t>©</a:t>
            </a:r>
            <a:r>
              <a:rPr lang="es-ES" altLang="es-ES" sz="1200" dirty="0" err="1" smtClean="0"/>
              <a:t>cbayod</a:t>
            </a:r>
            <a:endParaRPr lang="es-ES" altLang="es-ES" sz="1200" dirty="0"/>
          </a:p>
        </p:txBody>
      </p:sp>
      <p:sp>
        <p:nvSpPr>
          <p:cNvPr id="3077" name="2 CuadroTexto"/>
          <p:cNvSpPr txBox="1">
            <a:spLocks noChangeArrowheads="1"/>
          </p:cNvSpPr>
          <p:nvPr/>
        </p:nvSpPr>
        <p:spPr bwMode="auto">
          <a:xfrm>
            <a:off x="-108520" y="749300"/>
            <a:ext cx="44275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800" dirty="0">
                <a:latin typeface="Arial" charset="0"/>
              </a:rPr>
              <a:t>Derecho </a:t>
            </a:r>
            <a:r>
              <a:rPr lang="es-ES" altLang="es-ES_tradnl" sz="2800" dirty="0" smtClean="0">
                <a:latin typeface="Arial" charset="0"/>
              </a:rPr>
              <a:t>civil aragonés</a:t>
            </a:r>
            <a:endParaRPr lang="es-ES" altLang="es-ES_tradnl" sz="28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800" dirty="0" smtClean="0">
                <a:latin typeface="Arial" charset="0"/>
              </a:rPr>
              <a:t>Curso 2022-2023</a:t>
            </a:r>
            <a:endParaRPr lang="es-ES" altLang="es-ES_tradnl" sz="28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800" dirty="0">
                <a:latin typeface="Arial" charset="0"/>
              </a:rPr>
              <a:t>Grupo </a:t>
            </a:r>
            <a:r>
              <a:rPr lang="es-ES" altLang="es-ES_tradnl" sz="2800" dirty="0" smtClean="0">
                <a:latin typeface="Arial" charset="0"/>
              </a:rPr>
              <a:t>32</a:t>
            </a:r>
            <a:endParaRPr lang="es-ES_tradnl" altLang="es-ES_tradnl" sz="2800" dirty="0">
              <a:latin typeface="Arial" charset="0"/>
            </a:endParaRPr>
          </a:p>
        </p:txBody>
      </p:sp>
      <p:sp>
        <p:nvSpPr>
          <p:cNvPr id="3079" name="5 CuadroTexto"/>
          <p:cNvSpPr txBox="1">
            <a:spLocks noChangeArrowheads="1"/>
          </p:cNvSpPr>
          <p:nvPr/>
        </p:nvSpPr>
        <p:spPr bwMode="auto">
          <a:xfrm>
            <a:off x="611560" y="5230813"/>
            <a:ext cx="307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1800">
                <a:latin typeface="Arial" charset="0"/>
              </a:rPr>
              <a:t>Dra. Carmen Bayod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1800">
                <a:latin typeface="Arial" charset="0"/>
              </a:rPr>
              <a:t>Catedrática de Derecho civil</a:t>
            </a:r>
            <a:endParaRPr lang="es-ES_tradnl" altLang="es-ES_tradnl" sz="1800">
              <a:latin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38120"/>
            <a:ext cx="3339682" cy="926984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</p:spPr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</a:t>
            </a:fld>
            <a:endParaRPr lang="es-ES_tradnl" dirty="0"/>
          </a:p>
        </p:txBody>
      </p:sp>
      <p:pic>
        <p:nvPicPr>
          <p:cNvPr id="9" name="Imagen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28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10</a:t>
            </a:fld>
            <a:endParaRPr lang="es-ES_tradnl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3149087"/>
              </p:ext>
            </p:extLst>
          </p:nvPr>
        </p:nvGraphicFramePr>
        <p:xfrm>
          <a:off x="-14749" y="0"/>
          <a:ext cx="9144000" cy="698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6732240" y="-51111"/>
            <a:ext cx="2448272" cy="117585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Proyectos de Apéndice.</a:t>
            </a:r>
          </a:p>
          <a:p>
            <a:pPr algn="ctr"/>
            <a:r>
              <a:rPr lang="es-ES" dirty="0" smtClean="0"/>
              <a:t>El Apéndice de 1925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2016224" cy="270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3096"/>
            <a:ext cx="14761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15"/>
          <p:cNvSpPr/>
          <p:nvPr/>
        </p:nvSpPr>
        <p:spPr>
          <a:xfrm>
            <a:off x="6728404" y="-34280"/>
            <a:ext cx="2448272" cy="117585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Proyectos de Apéndice.</a:t>
            </a:r>
          </a:p>
          <a:p>
            <a:pPr algn="ctr"/>
            <a:r>
              <a:rPr lang="es-ES" dirty="0" smtClean="0"/>
              <a:t>El Apéndice de 1925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6721015" y="-30787"/>
            <a:ext cx="2448272" cy="117585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Proyectos de Apéndice.</a:t>
            </a:r>
          </a:p>
          <a:p>
            <a:pPr algn="ctr"/>
            <a:r>
              <a:rPr lang="es-ES" dirty="0" smtClean="0"/>
              <a:t>El Apéndice de 1925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36712"/>
            <a:ext cx="1656184" cy="211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28800"/>
            <a:ext cx="16916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3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49A286-A6DF-4DEC-B9E8-E08291286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BF360D-445C-47DD-A3BA-3BB883993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51FBBD-FBD6-4A63-9A85-30ADCBC5E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F19E7A-76E7-4B81-86BA-DF00F50B3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403351-6B8D-4BBD-9068-EBED7B85A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BB7C72-86AB-44F0-A00F-E8925801F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A78473-5FC4-4F72-9C58-69B91A498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308EDA-4BEB-466D-83EE-4CEC01DEF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46AD85-C58C-4808-AABC-31846F300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2761E9-6236-4E5E-9ECD-68DE5E0A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11</a:t>
            </a:fld>
            <a:endParaRPr lang="es-ES_tradnl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1207941"/>
              </p:ext>
            </p:extLst>
          </p:nvPr>
        </p:nvGraphicFramePr>
        <p:xfrm>
          <a:off x="-14749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5796135" y="0"/>
            <a:ext cx="3241847" cy="1988840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Del Apéndice a la Compilación:</a:t>
            </a:r>
          </a:p>
          <a:p>
            <a:pPr algn="ctr"/>
            <a:r>
              <a:rPr lang="es-ES" sz="1400" dirty="0" smtClean="0"/>
              <a:t>Cambio de paradigma: de uniformidad a unidad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3096344" cy="36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99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7DCE8-7488-4C9E-A0B0-3774A07BC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7C165D-91A5-499A-996F-0F1DD37EC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E533D2-9652-4FF2-8847-C0CDDD93A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C9BD7-6FA0-4D5C-AA57-70BD5F03B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A9E95F-2290-40CF-80F8-BAE81A933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795D7-29A0-4D55-B68F-151DA3290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FAEE8E-A682-4A20-8751-58DC00B81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877D6-9FDE-4F86-83CA-73C58F717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D1EBC-4D4A-4A80-A881-110770E5C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0FED1-C9BB-403E-8383-BBFD15358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D181D6-EF4D-424B-9FE1-29EEC85F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507B16-5704-4CCB-91F5-2499C4F65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5F062A-A4DC-4C64-BBBE-10ED94C87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97183-DBD8-4247-AFA9-6DCFEA7E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D1729F-CD7E-4375-9C2F-79F45528C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A944E-C63D-4FB4-A42F-9168BB214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9F123B-607E-4433-9203-9E74754D6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46490F-8B20-4887-9BE0-94C1CE93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7187FC-2D61-4F2C-9748-37881AC9C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044E6A-FD97-46F7-9432-951353F65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8EDD0-10A2-43B0-B969-D76EF0C3B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FE3EE1-6D66-4D29-8C91-B7EC2646B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C654DF-CF8F-43C3-A2FC-CEAFEECA8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EC4496-CD7A-42A1-B6F7-98602266E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EB680F-164B-4D08-8C1F-7321F4DB9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6B6E4-BBB8-4561-A4A0-C9BA962C3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6E38B-E4A9-48E4-89E2-9D7E4529C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CA353-AFC3-4C60-8C27-C9545D689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A7FC4-CF94-4F62-8C28-433B9A5F3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CEDE1-498E-44EE-9B2B-66AE78B71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47461391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12</a:t>
            </a:fld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5652120" y="-8389"/>
            <a:ext cx="3384376" cy="12771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Evolución del Derecho civil de Aragón en el marco autonómico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56792"/>
            <a:ext cx="201622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21088"/>
            <a:ext cx="446449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713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0D36BB-0D5B-4EBD-88F7-EBE3BF48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4A0F93-2423-4931-9204-40E5DA011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EB49D5-3258-4090-9B38-EF555DF2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F3BD21-AE19-42B5-8517-6BCE48CA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6DF198-0C4A-4E7A-B52E-B91308DE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8C5F95-7652-475E-8400-E579B8E58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9160AE-C183-4121-98B6-F2EF70662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AB265C-BF89-4D0C-BBD2-B4599DE47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Elipse"/>
          <p:cNvSpPr>
            <a:spLocks noChangeArrowheads="1"/>
          </p:cNvSpPr>
          <p:nvPr/>
        </p:nvSpPr>
        <p:spPr bwMode="auto">
          <a:xfrm>
            <a:off x="3114675" y="2647950"/>
            <a:ext cx="4913313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El sistema de relaciones: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De la unidad a la pluralidad</a:t>
            </a:r>
            <a:endParaRPr lang="es-ES" altLang="es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700338" y="115888"/>
            <a:ext cx="4697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</a:rPr>
              <a:t>Los Derechos civiles </a:t>
            </a:r>
            <a:r>
              <a:rPr lang="es-ES" altLang="es-ES" sz="2400" dirty="0" smtClean="0">
                <a:solidFill>
                  <a:schemeClr val="tx1"/>
                </a:solidFill>
              </a:rPr>
              <a:t>forales: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</a:rPr>
              <a:t>D</a:t>
            </a:r>
            <a:r>
              <a:rPr lang="es-ES" altLang="es-ES" sz="2400" dirty="0" smtClean="0">
                <a:solidFill>
                  <a:schemeClr val="tx1"/>
                </a:solidFill>
              </a:rPr>
              <a:t>e la codificación a la CE.</a:t>
            </a:r>
            <a:endParaRPr lang="es-ES" altLang="es-ES" sz="2400" dirty="0">
              <a:solidFill>
                <a:schemeClr val="tx1"/>
              </a:solidFill>
            </a:endParaRPr>
          </a:p>
        </p:txBody>
      </p:sp>
      <p:pic>
        <p:nvPicPr>
          <p:cNvPr id="3" name="Picture 19" descr="Mapa_Autonomias_Espa%C3%B1a-300x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26638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773113" y="4292600"/>
            <a:ext cx="1481137" cy="461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2060"/>
                </a:solidFill>
              </a:rPr>
              <a:t>Excepción</a:t>
            </a:r>
          </a:p>
        </p:txBody>
      </p:sp>
      <p:cxnSp>
        <p:nvCxnSpPr>
          <p:cNvPr id="11" name="10 Conector recto de flecha"/>
          <p:cNvCxnSpPr>
            <a:cxnSpLocks noChangeShapeType="1"/>
            <a:stCxn id="2" idx="2"/>
            <a:endCxn id="6" idx="0"/>
          </p:cNvCxnSpPr>
          <p:nvPr/>
        </p:nvCxnSpPr>
        <p:spPr bwMode="auto">
          <a:xfrm flipH="1">
            <a:off x="1514475" y="947738"/>
            <a:ext cx="3535363" cy="3344862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708400" y="4221163"/>
            <a:ext cx="2390775" cy="4619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tx1"/>
                </a:solidFill>
              </a:rPr>
              <a:t>Especial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4925" y="5157788"/>
            <a:ext cx="3241675" cy="1754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2060"/>
                </a:solidFill>
              </a:rPr>
              <a:t>Apéndices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2060"/>
                </a:solidFill>
              </a:rPr>
              <a:t>“casos y asuntos”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rgbClr val="002060"/>
                </a:solidFill>
              </a:rPr>
              <a:t>(arts. 12 y 13 Cc.)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rgbClr val="002060"/>
                </a:solidFill>
              </a:rPr>
              <a:t>(art. 1 Apéndice de 1925</a:t>
            </a:r>
            <a:r>
              <a:rPr lang="es-ES" altLang="es-ES" sz="2000">
                <a:solidFill>
                  <a:schemeClr val="tx1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200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3419475" y="5346700"/>
            <a:ext cx="2419350" cy="10779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tx1"/>
                </a:solidFill>
              </a:rPr>
              <a:t>Compilaciones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chemeClr val="tx1"/>
                </a:solidFill>
              </a:rPr>
              <a:t>(art. 13 Cc./1974)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chemeClr val="tx1"/>
                </a:solidFill>
              </a:rPr>
              <a:t>(Art.1.2 Comp./1967)</a:t>
            </a:r>
          </a:p>
        </p:txBody>
      </p:sp>
      <p:cxnSp>
        <p:nvCxnSpPr>
          <p:cNvPr id="18" name="17 Conector recto de flecha"/>
          <p:cNvCxnSpPr>
            <a:stCxn id="2" idx="2"/>
            <a:endCxn id="13" idx="0"/>
          </p:cNvCxnSpPr>
          <p:nvPr/>
        </p:nvCxnSpPr>
        <p:spPr bwMode="auto">
          <a:xfrm flipH="1">
            <a:off x="4903788" y="947738"/>
            <a:ext cx="146050" cy="3273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6208713" y="4221163"/>
            <a:ext cx="2395537" cy="461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tx1"/>
                </a:solidFill>
              </a:rPr>
              <a:t>Común y general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6227763" y="5300663"/>
            <a:ext cx="2916237" cy="1447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defRPr sz="3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tx1"/>
                </a:solidFill>
              </a:rPr>
              <a:t>Códigos /legislación civil autonómica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chemeClr val="tx1"/>
                </a:solidFill>
              </a:rPr>
              <a:t>(art. 149.1º.8ª 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>
                <a:solidFill>
                  <a:schemeClr val="tx1"/>
                </a:solidFill>
              </a:rPr>
              <a:t>Art. 1 CDFA)</a:t>
            </a:r>
          </a:p>
        </p:txBody>
      </p:sp>
      <p:cxnSp>
        <p:nvCxnSpPr>
          <p:cNvPr id="22" name="21 Conector recto de flecha"/>
          <p:cNvCxnSpPr>
            <a:cxnSpLocks noChangeShapeType="1"/>
            <a:stCxn id="2" idx="2"/>
            <a:endCxn id="19" idx="0"/>
          </p:cNvCxnSpPr>
          <p:nvPr/>
        </p:nvCxnSpPr>
        <p:spPr bwMode="auto">
          <a:xfrm>
            <a:off x="5049838" y="947738"/>
            <a:ext cx="2357437" cy="32734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23 Conector recto de flecha"/>
          <p:cNvCxnSpPr>
            <a:cxnSpLocks noChangeShapeType="1"/>
            <a:stCxn id="6" idx="2"/>
            <a:endCxn id="14" idx="0"/>
          </p:cNvCxnSpPr>
          <p:nvPr/>
        </p:nvCxnSpPr>
        <p:spPr bwMode="auto">
          <a:xfrm>
            <a:off x="1513682" y="4754563"/>
            <a:ext cx="142081" cy="403225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5 Conector recto de flecha"/>
          <p:cNvCxnSpPr>
            <a:cxnSpLocks noChangeShapeType="1"/>
            <a:stCxn id="13" idx="2"/>
            <a:endCxn id="16" idx="0"/>
          </p:cNvCxnSpPr>
          <p:nvPr/>
        </p:nvCxnSpPr>
        <p:spPr bwMode="auto">
          <a:xfrm flipH="1">
            <a:off x="4629150" y="4683125"/>
            <a:ext cx="274638" cy="663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28 Conector recto de flecha"/>
          <p:cNvCxnSpPr>
            <a:cxnSpLocks noChangeShapeType="1"/>
            <a:stCxn id="19" idx="2"/>
            <a:endCxn id="20" idx="0"/>
          </p:cNvCxnSpPr>
          <p:nvPr/>
        </p:nvCxnSpPr>
        <p:spPr bwMode="auto">
          <a:xfrm>
            <a:off x="7407275" y="4683125"/>
            <a:ext cx="279400" cy="617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7 Elipse"/>
          <p:cNvSpPr/>
          <p:nvPr/>
        </p:nvSpPr>
        <p:spPr bwMode="auto">
          <a:xfrm>
            <a:off x="35496" y="2420888"/>
            <a:ext cx="244795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 algn="ctr">
              <a:defRPr/>
            </a:pPr>
            <a:r>
              <a:rPr lang="es-ES" dirty="0">
                <a:latin typeface="Times New Roman" charset="0"/>
              </a:rPr>
              <a:t>Unidad</a:t>
            </a:r>
          </a:p>
          <a:p>
            <a:pPr algn="ctr">
              <a:defRPr/>
            </a:pPr>
            <a:r>
              <a:rPr lang="es-ES" sz="2000" dirty="0">
                <a:latin typeface="Times New Roman" charset="0"/>
              </a:rPr>
              <a:t>(Un </a:t>
            </a:r>
            <a:r>
              <a:rPr lang="es-ES" sz="2000" dirty="0" err="1">
                <a:latin typeface="Times New Roman" charset="0"/>
              </a:rPr>
              <a:t>Cc.</a:t>
            </a:r>
            <a:r>
              <a:rPr lang="es-ES" sz="2000" dirty="0">
                <a:latin typeface="Times New Roman" charset="0"/>
              </a:rPr>
              <a:t> para toda España)</a:t>
            </a:r>
          </a:p>
        </p:txBody>
      </p:sp>
      <p:cxnSp>
        <p:nvCxnSpPr>
          <p:cNvPr id="10" name="9 Conector recto de flecha"/>
          <p:cNvCxnSpPr>
            <a:stCxn id="8" idx="4"/>
            <a:endCxn id="16" idx="0"/>
          </p:cNvCxnSpPr>
          <p:nvPr/>
        </p:nvCxnSpPr>
        <p:spPr bwMode="auto">
          <a:xfrm>
            <a:off x="1258888" y="3716338"/>
            <a:ext cx="3370262" cy="1630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14 Conector recto de flecha"/>
          <p:cNvCxnSpPr>
            <a:stCxn id="8" idx="4"/>
            <a:endCxn id="14" idx="1"/>
          </p:cNvCxnSpPr>
          <p:nvPr/>
        </p:nvCxnSpPr>
        <p:spPr bwMode="auto">
          <a:xfrm flipH="1">
            <a:off x="34925" y="3716338"/>
            <a:ext cx="1223963" cy="2317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" name="3071 Elipse"/>
          <p:cNvSpPr/>
          <p:nvPr/>
        </p:nvSpPr>
        <p:spPr bwMode="auto">
          <a:xfrm>
            <a:off x="7020272" y="692696"/>
            <a:ext cx="1944215" cy="144016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Pluralidad</a:t>
            </a:r>
          </a:p>
          <a:p>
            <a:pPr algn="ctr">
              <a:defRPr/>
            </a:pPr>
            <a:r>
              <a:rPr lang="es-ES" sz="2000" dirty="0"/>
              <a:t>Igualdad  (</a:t>
            </a:r>
            <a:r>
              <a:rPr lang="es-ES" sz="1600" dirty="0"/>
              <a:t>arts. 1, 137, 149.1.8ª CE).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3074" name="3073 Conector recto de flecha"/>
          <p:cNvCxnSpPr>
            <a:cxnSpLocks noChangeShapeType="1"/>
          </p:cNvCxnSpPr>
          <p:nvPr/>
        </p:nvCxnSpPr>
        <p:spPr bwMode="auto">
          <a:xfrm>
            <a:off x="7993063" y="2133600"/>
            <a:ext cx="1150937" cy="3890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6" name="3 Rectángulo"/>
          <p:cNvSpPr>
            <a:spLocks noChangeArrowheads="1"/>
          </p:cNvSpPr>
          <p:nvPr/>
        </p:nvSpPr>
        <p:spPr bwMode="auto">
          <a:xfrm>
            <a:off x="-36513" y="6654800"/>
            <a:ext cx="8334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s-ES" altLang="es-ES" sz="900">
                <a:solidFill>
                  <a:srgbClr val="000000"/>
                </a:solidFill>
              </a:rPr>
              <a:t>© Dra. Bayod</a:t>
            </a:r>
          </a:p>
        </p:txBody>
      </p:sp>
    </p:spTree>
    <p:extLst>
      <p:ext uri="{BB962C8B-B14F-4D97-AF65-F5344CB8AC3E}">
        <p14:creationId xmlns:p14="http://schemas.microsoft.com/office/powerpoint/2010/main" val="9294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14</a:t>
            </a:fld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7384"/>
            <a:ext cx="8712968" cy="56886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45491" y="586798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>
                <a:hlinkClick r:id="rId3"/>
              </a:rPr>
              <a:t>gidda.es</a:t>
            </a:r>
            <a:r>
              <a:rPr lang="es-ES" smtClean="0">
                <a:hlinkClick r:id="rId3"/>
              </a:rPr>
              <a:t>/</a:t>
            </a:r>
            <a:r>
              <a:rPr lang="es-ES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5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67"/>
            <a:ext cx="9144000" cy="6883167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987896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15</a:t>
            </a:fld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107504" y="446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Gracias por su atención</a:t>
            </a:r>
            <a:endParaRPr lang="es-ES" sz="4000" dirty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88632" y="5949280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Dra. Carmen </a:t>
            </a:r>
            <a:r>
              <a:rPr lang="es-ES" sz="2800" dirty="0" err="1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Bayod</a:t>
            </a:r>
            <a:endParaRPr lang="es-ES" sz="2800" dirty="0" smtClean="0">
              <a:solidFill>
                <a:srgbClr val="FF0000"/>
              </a:solidFill>
              <a:latin typeface="Edwardian Script ITC" panose="030303020407070D0804" pitchFamily="66" charset="0"/>
            </a:endParaRPr>
          </a:p>
          <a:p>
            <a:pPr algn="ctr"/>
            <a:r>
              <a:rPr lang="es-ES" sz="2800" dirty="0" smtClean="0">
                <a:solidFill>
                  <a:srgbClr val="FF0000"/>
                </a:solidFill>
                <a:latin typeface="Edwardian Script ITC" panose="030303020407070D0804" pitchFamily="66" charset="0"/>
              </a:rPr>
              <a:t>Catedrática de Derecho civil</a:t>
            </a:r>
            <a:endParaRPr lang="es-ES" sz="2800" dirty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76632429"/>
              </p:ext>
            </p:extLst>
          </p:nvPr>
        </p:nvGraphicFramePr>
        <p:xfrm>
          <a:off x="827584" y="44624"/>
          <a:ext cx="7776864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>
            <a:spLocks noChangeArrowheads="1"/>
          </p:cNvSpPr>
          <p:nvPr/>
        </p:nvSpPr>
        <p:spPr bwMode="auto">
          <a:xfrm>
            <a:off x="4593976" y="3501008"/>
            <a:ext cx="4154488" cy="12731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dirty="0">
                <a:latin typeface="+mn-lt"/>
              </a:rPr>
              <a:t>Bienvenidos</a:t>
            </a:r>
            <a:endParaRPr lang="es-ES_tradnl" altLang="es-ES_tradnl" dirty="0">
              <a:latin typeface="+mn-lt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211960" y="5229051"/>
            <a:ext cx="4752653" cy="158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800" dirty="0">
                <a:latin typeface="+mn-lt"/>
              </a:rPr>
              <a:t>Comenzamos: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_tradnl" sz="2400" dirty="0" smtClean="0">
                <a:latin typeface="+mn-lt"/>
              </a:rPr>
              <a:t>Lecc.1:</a:t>
            </a:r>
            <a:r>
              <a:rPr lang="es-ES" altLang="es-ES_tradnl" sz="2400" i="1" dirty="0" smtClean="0">
                <a:latin typeface="+mn-lt"/>
              </a:rPr>
              <a:t>Pasado y presente del Derecho civil aragonés</a:t>
            </a:r>
            <a:r>
              <a:rPr lang="es-ES" altLang="es-ES_tradnl" sz="2400" dirty="0" smtClean="0">
                <a:latin typeface="+mn-lt"/>
              </a:rPr>
              <a:t>.</a:t>
            </a:r>
            <a:endParaRPr lang="es-ES_tradnl" altLang="es-ES_tradnl" sz="2400" dirty="0">
              <a:latin typeface="+mn-lt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2</a:t>
            </a:fld>
            <a:endParaRPr lang="es-ES_tradnl" dirty="0"/>
          </a:p>
        </p:txBody>
      </p:sp>
      <p:grpSp>
        <p:nvGrpSpPr>
          <p:cNvPr id="11" name="Grupo 10"/>
          <p:cNvGrpSpPr/>
          <p:nvPr/>
        </p:nvGrpSpPr>
        <p:grpSpPr>
          <a:xfrm>
            <a:off x="197231" y="2987773"/>
            <a:ext cx="4106538" cy="3825603"/>
            <a:chOff x="197231" y="2987773"/>
            <a:chExt cx="4106538" cy="382560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7437">
              <a:off x="197231" y="2987773"/>
              <a:ext cx="1650442" cy="2316054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1262">
              <a:off x="2575577" y="3085836"/>
              <a:ext cx="1728192" cy="226759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013176"/>
              <a:ext cx="1512168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6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3D9275-3177-48EF-B4DB-B58BE6CE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D1708C-CA88-48BC-82F9-804C9FD06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FB658-BF0F-4F08-AD77-1898C958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EB30E4-9054-469F-A8DF-E26B906C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B6185E-98FE-40AC-930D-426ADA44D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D6B3AB-49BB-4BDE-B77F-1B8B0ABC3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3</a:t>
            </a:fld>
            <a:endParaRPr lang="es-ES_tradnl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_tradnl" sz="1600" dirty="0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1" rtl="0">
              <a:buChar char="•"/>
            </a:pPr>
            <a:endParaRPr lang="es-ES_tradnl" sz="1800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8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518384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-36512" y="-27384"/>
            <a:ext cx="2304256" cy="1296144"/>
            <a:chOff x="-36512" y="-27384"/>
            <a:chExt cx="2304256" cy="1296144"/>
          </a:xfrm>
          <a:scene3d>
            <a:camera prst="perspectiveAbove"/>
            <a:lightRig rig="threePt" dir="t"/>
          </a:scene3d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2304256" cy="1296144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-36512" y="116632"/>
              <a:ext cx="22322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/>
                <a:t>Raíces y </a:t>
              </a:r>
              <a:endParaRPr lang="es-ES" b="1" dirty="0" smtClean="0"/>
            </a:p>
            <a:p>
              <a:pPr algn="ctr"/>
              <a:r>
                <a:rPr lang="es-ES" b="1" dirty="0" smtClean="0"/>
                <a:t>fundamento </a:t>
              </a:r>
              <a:r>
                <a:rPr lang="es-ES" b="1" dirty="0"/>
                <a:t>constitucional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4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AF44A3-B372-46C4-BBD6-DDAD5E99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67C9C0-850B-400D-ADB1-903B6743C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70542B-4D0A-4003-A18D-8F92FB521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3EAA04-7AEF-4F03-ACE7-F5C9C54DE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E20FBA-B620-4BB9-8F9A-A6343FCC0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074CC9-F9BD-4D66-B1E0-9893DA91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2495BB-5DFF-404C-A6D2-B88ED076A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6A802-1609-44C6-B710-AB2671603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F1604-88FB-4869-9C57-326904E2B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A26317-9334-44C3-98D0-3DC8F78B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4</a:t>
            </a:fld>
            <a:endParaRPr lang="es-ES_tradnl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_tradnl" sz="1600" dirty="0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1" rtl="0">
              <a:buChar char="•"/>
            </a:pPr>
            <a:endParaRPr lang="es-ES_tradnl" sz="1800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800" dirty="0"/>
          </a:p>
        </p:txBody>
      </p:sp>
      <p:sp>
        <p:nvSpPr>
          <p:cNvPr id="9" name="Rectángulo 8"/>
          <p:cNvSpPr/>
          <p:nvPr/>
        </p:nvSpPr>
        <p:spPr>
          <a:xfrm>
            <a:off x="0" y="-27384"/>
            <a:ext cx="7956376" cy="6858000"/>
          </a:xfrm>
          <a:prstGeom prst="rect">
            <a:avLst/>
          </a:prstGeom>
        </p:spPr>
        <p:txBody>
          <a:bodyPr/>
          <a:lstStyle/>
          <a:p>
            <a:pPr marL="0" lvl="1" rtl="0">
              <a:buChar char="•"/>
            </a:pP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95404173"/>
              </p:ext>
            </p:extLst>
          </p:nvPr>
        </p:nvGraphicFramePr>
        <p:xfrm>
          <a:off x="0" y="-1"/>
          <a:ext cx="9144000" cy="68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732240" y="129406"/>
            <a:ext cx="252028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isometricOffAxis2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7"/>
              </a:rPr>
              <a:t>Los orígenes</a:t>
            </a:r>
            <a:r>
              <a:rPr lang="es-ES" dirty="0" smtClean="0"/>
              <a:t>: De </a:t>
            </a:r>
            <a:r>
              <a:rPr lang="es-ES" dirty="0"/>
              <a:t>l</a:t>
            </a:r>
            <a:r>
              <a:rPr lang="es-ES" dirty="0" smtClean="0"/>
              <a:t>a inicial diversidad jurídica a Fueros de Aragón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345638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673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FFFE32-1B57-4FA1-9CD1-4DBDD3196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3FD011-1AEA-47CB-8E12-B90AD143E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B56A54-41E1-4E7A-BE2B-AB5B70D98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283743-3AB0-402D-878E-3A7890CE8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CC1190-0A2F-4489-A513-F3AF784D8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4FA505-02EE-4CCE-885E-183A04737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F286C2-CAD3-40AA-AC6C-979628365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66502-9663-43C7-859D-AFD3B4A61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10897F-91D5-450A-AD3F-6B7441F9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C39445-993A-4424-8DD0-59FE51911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17FCF-0BDA-44B7-B806-514BEC610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D487E1-7A81-423F-BA23-CCB0FD6C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5</a:t>
            </a:fld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-14749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800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163655958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Elipse 15"/>
          <p:cNvSpPr/>
          <p:nvPr/>
        </p:nvSpPr>
        <p:spPr>
          <a:xfrm>
            <a:off x="35496" y="0"/>
            <a:ext cx="2952328" cy="11967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7030A0"/>
                </a:solidFill>
              </a:rPr>
              <a:t>Formación del “volumen viejo” de los Fueros</a:t>
            </a:r>
          </a:p>
        </p:txBody>
      </p:sp>
    </p:spTree>
    <p:extLst>
      <p:ext uri="{BB962C8B-B14F-4D97-AF65-F5344CB8AC3E}">
        <p14:creationId xmlns:p14="http://schemas.microsoft.com/office/powerpoint/2010/main" val="28891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905B41E-C8C3-41D6-8126-54133D9EC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D7C7DF8-761D-4B71-84ED-A95A12F35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107667-6BFC-4B47-BD96-03455F35E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98F9728-F082-43CD-87F2-74B717E5B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D9C8C8E-A067-42F8-B172-80BCFDE39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9FB0DD-B345-4533-A2F7-4F648AFE8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48BA73-202F-4D2B-99B8-E6BF2E5D1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FB0615-FC13-4D70-9272-A20B446A5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512C68D-DD3C-478C-B9E2-7660D8869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4E5F9AE-1FF9-4B62-AFA0-ECEF9E744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230425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28866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6</a:t>
            </a:fld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-14749" y="44624"/>
            <a:ext cx="9144000" cy="6813376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8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938463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72043"/>
            <a:ext cx="1800200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ángulo redondeado 15"/>
          <p:cNvSpPr/>
          <p:nvPr/>
        </p:nvSpPr>
        <p:spPr>
          <a:xfrm>
            <a:off x="6181555" y="4653136"/>
            <a:ext cx="2952328" cy="17008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Fueros, Observancias y actos de Cortes</a:t>
            </a:r>
          </a:p>
          <a:p>
            <a:pPr algn="ctr"/>
            <a:r>
              <a:rPr lang="es-ES" dirty="0" smtClean="0"/>
              <a:t>La edición de 1552</a:t>
            </a:r>
          </a:p>
          <a:p>
            <a:pPr algn="ctr"/>
            <a:r>
              <a:rPr lang="es-ES" dirty="0" smtClean="0"/>
              <a:t>(Sistemática, otra vez)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72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34F193-DA08-4794-B39B-5B77F5156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B9C7A6-9B87-4E36-9F97-81048708F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CC00C5-8911-4074-856C-FEFD1CDEF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837D26-74E1-4512-9A2D-9CD17299F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5B9407-E8C5-494C-8DBF-C1AFBD273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DF6CBC-583E-41ED-8855-080BA2F09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A68995-F65D-4067-A099-B97D35847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910C43-250C-49BF-9E7E-B1494E430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1782D7-9FDD-452C-B109-18AC5413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90D602-5A5C-4558-8BF3-FDD2C78B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4BA4EB-1E49-4ADA-B99D-5C131874F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590467-EC61-4C53-992B-B638D69A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C80E7C-6ED7-4607-ACB0-077484EBA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48BB1C-8398-4EE3-A16B-F144264EA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38DC7B-B68D-48A6-9C02-9499FFD94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AD2149-FA1F-4F64-AB74-F17883EA7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AC93DF-1924-4CF1-8FAA-04F9A4A04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B78904-0775-4575-B244-5AC340290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6D8522-3285-4146-9D5A-701ECD913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26B6C11-92EF-48FB-8CF0-720264179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92CDC4-D717-4F7A-97BF-E02588499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379759-7238-4A06-A9AA-8B4F781DC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DAD40D-807F-456D-8753-5FD37117F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A645D0-960E-440E-B5DB-15532F8A4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1E3BEA-802B-4A99-B71D-03E650227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ECD2FF-D387-40DF-A89B-452FBED78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3285CA-3E09-422F-8C7C-5BA12A0C5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90EF41-256F-44BA-B6B8-16B4A9A3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BF40FE-203E-43EB-822B-CF43FF392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7</a:t>
            </a:fld>
            <a:endParaRPr lang="es-ES_tradnl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7379506"/>
              </p:ext>
            </p:extLst>
          </p:nvPr>
        </p:nvGraphicFramePr>
        <p:xfrm>
          <a:off x="0" y="0"/>
          <a:ext cx="9252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Elipse 17"/>
          <p:cNvSpPr/>
          <p:nvPr/>
        </p:nvSpPr>
        <p:spPr>
          <a:xfrm>
            <a:off x="6444207" y="5229200"/>
            <a:ext cx="2523623" cy="15841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foristas y sus obras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95DAA-1431-4778-8EDE-D067F3C53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C0242-7244-473A-8B22-B9F8A01D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79982-E2C0-4EF9-A342-484E7AD1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478819-EE42-4694-946F-06511B060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BB641-8535-4236-9B8B-613D2F735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D9CE71-1BF7-4A98-A531-0CA7838C6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13B47-3231-48BA-A8EB-EC990FA03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C3C9E-08E5-4180-84C8-40BEC0FE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8</a:t>
            </a:fld>
            <a:endParaRPr lang="es-ES_tradnl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06189484"/>
              </p:ext>
            </p:extLst>
          </p:nvPr>
        </p:nvGraphicFramePr>
        <p:xfrm>
          <a:off x="-14064" y="14000"/>
          <a:ext cx="9252520" cy="684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3024336" cy="237626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6" name="CuadroTexto 5"/>
          <p:cNvSpPr txBox="1"/>
          <p:nvPr/>
        </p:nvSpPr>
        <p:spPr>
          <a:xfrm>
            <a:off x="1115616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Tiempos de cambio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55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8C5FCA-6E97-42AD-A0BF-6152C129B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41135-575B-472A-AAFB-B95FA49B6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87E79-8131-45F9-97A5-C8AAF7FA4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92305E-CD2F-4C31-ABDE-96EC884E3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A36786-11FC-45CD-97EF-02767AC0D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872A3-FC86-41F8-8F80-20AFEFD68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EACA2-D158-4C46-B6E4-8D919972C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AFA4D-5761-4638-A601-B517570D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A9A8D-BA2B-4F93-9D69-51F178870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0BC41-6ACA-49F3-8B41-EAC036822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D13C3-5393-4751-AED1-3BAEA9F51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84D728-2011-488A-A884-3BAA65C86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D97ED2-BB62-4977-94BF-37BA2A1E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02A1B-BDEB-423E-A727-0F486DD88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A95DF-8A43-4CF5-8A54-EC591818A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6CC45-ADB2-42CF-AE00-F81B7C8C6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8ED66-1E66-4CE0-B06F-F98A14DA3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276DD-452C-44F1-A91E-8D9088144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9</a:t>
            </a:fld>
            <a:endParaRPr lang="es-ES_tradnl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1711914"/>
              </p:ext>
            </p:extLst>
          </p:nvPr>
        </p:nvGraphicFramePr>
        <p:xfrm>
          <a:off x="-14749" y="44624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35696" y="58052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codificación civil española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88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25753A-5A17-42F0-ABAF-1C077FBD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0747A-932D-4996-B526-92751506E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D3A50-0B26-4952-9860-80B5A602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7F926-5FBA-4291-A9D8-A9AC3D828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05788-A727-4F49-B5F2-77CD5ECB3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1538</Words>
  <Application>Microsoft Office PowerPoint</Application>
  <PresentationFormat>Presentación en pantalla (4:3)</PresentationFormat>
  <Paragraphs>277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Microsoft YaHei</vt:lpstr>
      <vt:lpstr>Arial</vt:lpstr>
      <vt:lpstr>Calibri</vt:lpstr>
      <vt:lpstr>Edwardian Script ITC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862</cp:revision>
  <cp:lastPrinted>2022-10-18T16:38:25Z</cp:lastPrinted>
  <dcterms:created xsi:type="dcterms:W3CDTF">2021-09-13T16:18:37Z</dcterms:created>
  <dcterms:modified xsi:type="dcterms:W3CDTF">2023-04-17T18:13:55Z</dcterms:modified>
</cp:coreProperties>
</file>