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6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72" r:id="rId3"/>
    <p:sldMasterId id="2147483718" r:id="rId4"/>
    <p:sldMasterId id="2147483719" r:id="rId5"/>
    <p:sldMasterId id="2147483720" r:id="rId6"/>
    <p:sldMasterId id="2147483721" r:id="rId7"/>
    <p:sldMasterId id="2147484522" r:id="rId8"/>
    <p:sldMasterId id="2147484852" r:id="rId9"/>
  </p:sldMasterIdLst>
  <p:notesMasterIdLst>
    <p:notesMasterId r:id="rId34"/>
  </p:notesMasterIdLst>
  <p:handoutMasterIdLst>
    <p:handoutMasterId r:id="rId35"/>
  </p:handoutMasterIdLst>
  <p:sldIdLst>
    <p:sldId id="256" r:id="rId10"/>
    <p:sldId id="260" r:id="rId11"/>
    <p:sldId id="401" r:id="rId12"/>
    <p:sldId id="296" r:id="rId13"/>
    <p:sldId id="399" r:id="rId14"/>
    <p:sldId id="402" r:id="rId15"/>
    <p:sldId id="403" r:id="rId16"/>
    <p:sldId id="404" r:id="rId17"/>
    <p:sldId id="405" r:id="rId18"/>
    <p:sldId id="406" r:id="rId19"/>
    <p:sldId id="407" r:id="rId20"/>
    <p:sldId id="408" r:id="rId21"/>
    <p:sldId id="409" r:id="rId22"/>
    <p:sldId id="410" r:id="rId23"/>
    <p:sldId id="411" r:id="rId24"/>
    <p:sldId id="414" r:id="rId25"/>
    <p:sldId id="400" r:id="rId26"/>
    <p:sldId id="416" r:id="rId27"/>
    <p:sldId id="417" r:id="rId28"/>
    <p:sldId id="419" r:id="rId29"/>
    <p:sldId id="421" r:id="rId30"/>
    <p:sldId id="412" r:id="rId31"/>
    <p:sldId id="413" r:id="rId32"/>
    <p:sldId id="420" r:id="rId33"/>
  </p:sldIdLst>
  <p:sldSz cx="9144000" cy="6858000" type="screen4x3"/>
  <p:notesSz cx="6858000" cy="9144000"/>
  <p:defaultTextStyle>
    <a:defPPr>
      <a:defRPr lang="es-ES"/>
    </a:defPPr>
    <a:lvl1pPr algn="l" rtl="0" eaLnBrk="0" fontAlgn="base" hangingPunct="0">
      <a:spcBef>
        <a:spcPct val="0"/>
      </a:spcBef>
      <a:spcAft>
        <a:spcPct val="0"/>
      </a:spcAft>
      <a:defRPr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pitchFamily="-1" charset="-128"/>
        <a:cs typeface="+mn-cs"/>
      </a:defRPr>
    </a:lvl5pPr>
    <a:lvl6pPr marL="2286000" algn="l" defTabSz="914400" rtl="0" eaLnBrk="1" latinLnBrk="0" hangingPunct="1">
      <a:defRPr kern="1200">
        <a:solidFill>
          <a:schemeClr val="tx1"/>
        </a:solidFill>
        <a:latin typeface="Arial" charset="0"/>
        <a:ea typeface="ＭＳ Ｐゴシック" pitchFamily="-1" charset="-128"/>
        <a:cs typeface="+mn-cs"/>
      </a:defRPr>
    </a:lvl6pPr>
    <a:lvl7pPr marL="2743200" algn="l" defTabSz="914400" rtl="0" eaLnBrk="1" latinLnBrk="0" hangingPunct="1">
      <a:defRPr kern="1200">
        <a:solidFill>
          <a:schemeClr val="tx1"/>
        </a:solidFill>
        <a:latin typeface="Arial" charset="0"/>
        <a:ea typeface="ＭＳ Ｐゴシック" pitchFamily="-1" charset="-128"/>
        <a:cs typeface="+mn-cs"/>
      </a:defRPr>
    </a:lvl7pPr>
    <a:lvl8pPr marL="3200400" algn="l" defTabSz="914400" rtl="0" eaLnBrk="1" latinLnBrk="0" hangingPunct="1">
      <a:defRPr kern="1200">
        <a:solidFill>
          <a:schemeClr val="tx1"/>
        </a:solidFill>
        <a:latin typeface="Arial" charset="0"/>
        <a:ea typeface="ＭＳ Ｐゴシック" pitchFamily="-1" charset="-128"/>
        <a:cs typeface="+mn-cs"/>
      </a:defRPr>
    </a:lvl8pPr>
    <a:lvl9pPr marL="3657600" algn="l" defTabSz="914400" rtl="0" eaLnBrk="1" latinLnBrk="0" hangingPunct="1">
      <a:defRPr kern="1200">
        <a:solidFill>
          <a:schemeClr val="tx1"/>
        </a:solidFill>
        <a:latin typeface="Arial" charset="0"/>
        <a:ea typeface="ＭＳ Ｐゴシック" pitchFamily="-1"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Estilo claro 3 - Énfasis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43"/>
  </p:normalViewPr>
  <p:slideViewPr>
    <p:cSldViewPr>
      <p:cViewPr varScale="1">
        <p:scale>
          <a:sx n="90" d="100"/>
          <a:sy n="90" d="100"/>
        </p:scale>
        <p:origin x="1744"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101" d="100"/>
          <a:sy n="101" d="100"/>
        </p:scale>
        <p:origin x="-261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tableStyles" Target="tableStyles.xml"/><Relationship Id="rId21" Type="http://schemas.openxmlformats.org/officeDocument/2006/relationships/slide" Target="slides/slide12.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handoutMaster" Target="handoutMasters/handoutMaster1.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E01CA633-002C-A049-832F-6367A472C841}"/>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pitchFamily="-84" charset="0"/>
                <a:ea typeface="+mn-ea"/>
              </a:defRPr>
            </a:lvl1pPr>
          </a:lstStyle>
          <a:p>
            <a:pPr>
              <a:defRPr/>
            </a:pPr>
            <a:endParaRPr lang="es-ES_tradnl"/>
          </a:p>
        </p:txBody>
      </p:sp>
      <p:sp>
        <p:nvSpPr>
          <p:cNvPr id="3" name="Marcador de fecha 2">
            <a:extLst>
              <a:ext uri="{FF2B5EF4-FFF2-40B4-BE49-F238E27FC236}">
                <a16:creationId xmlns:a16="http://schemas.microsoft.com/office/drawing/2014/main" id="{1434666D-4838-9640-886E-F068D000D89B}"/>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Arial" panose="020B0604020202020204" pitchFamily="34" charset="0"/>
                <a:ea typeface="ＭＳ Ｐゴシック" panose="020B0600070205080204" pitchFamily="34" charset="-128"/>
              </a:defRPr>
            </a:lvl1pPr>
          </a:lstStyle>
          <a:p>
            <a:pPr>
              <a:defRPr/>
            </a:pPr>
            <a:fld id="{7B926061-5796-4E1F-ADFF-67377ED48C46}" type="datetime1">
              <a:rPr lang="es-ES_tradnl" altLang="es-ES"/>
              <a:pPr>
                <a:defRPr/>
              </a:pPr>
              <a:t>16/6/23</a:t>
            </a:fld>
            <a:endParaRPr lang="es-ES_tradnl" altLang="es-ES"/>
          </a:p>
        </p:txBody>
      </p:sp>
      <p:sp>
        <p:nvSpPr>
          <p:cNvPr id="4" name="Marcador de pie de página 3">
            <a:extLst>
              <a:ext uri="{FF2B5EF4-FFF2-40B4-BE49-F238E27FC236}">
                <a16:creationId xmlns:a16="http://schemas.microsoft.com/office/drawing/2014/main" id="{F17E1780-5752-6546-BCD0-FA4A3FD9714C}"/>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pitchFamily="-84" charset="0"/>
                <a:ea typeface="+mn-ea"/>
              </a:defRPr>
            </a:lvl1pPr>
          </a:lstStyle>
          <a:p>
            <a:pPr>
              <a:defRPr/>
            </a:pPr>
            <a:endParaRPr lang="es-ES_tradnl"/>
          </a:p>
        </p:txBody>
      </p:sp>
      <p:sp>
        <p:nvSpPr>
          <p:cNvPr id="5" name="Marcador de número de diapositiva 4">
            <a:extLst>
              <a:ext uri="{FF2B5EF4-FFF2-40B4-BE49-F238E27FC236}">
                <a16:creationId xmlns:a16="http://schemas.microsoft.com/office/drawing/2014/main" id="{21ECDF4E-B8DA-F04C-8A53-A130F4BAE2C9}"/>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3DF52302-8CF5-4FF7-98FA-EF656705B6B7}" type="slidenum">
              <a:rPr lang="es-ES_tradnl" altLang="es-ES"/>
              <a:pPr/>
              <a:t>‹Nº›</a:t>
            </a:fld>
            <a:endParaRPr lang="es-ES_tradnl" altLang="es-E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a:extLst>
              <a:ext uri="{FF2B5EF4-FFF2-40B4-BE49-F238E27FC236}">
                <a16:creationId xmlns:a16="http://schemas.microsoft.com/office/drawing/2014/main" id="{CE04267F-BFBB-464B-A182-13BE33360F0C}"/>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es-ES"/>
          </a:p>
        </p:txBody>
      </p:sp>
      <p:sp>
        <p:nvSpPr>
          <p:cNvPr id="3" name="2 Marcador de fecha">
            <a:extLst>
              <a:ext uri="{FF2B5EF4-FFF2-40B4-BE49-F238E27FC236}">
                <a16:creationId xmlns:a16="http://schemas.microsoft.com/office/drawing/2014/main" id="{24C9B2A9-CCD0-B341-B2ED-4D1B93EBD41B}"/>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panose="020F0502020204030204" pitchFamily="34" charset="0"/>
                <a:ea typeface="ＭＳ Ｐゴシック" panose="020B0600070205080204" pitchFamily="34" charset="-128"/>
              </a:defRPr>
            </a:lvl1pPr>
          </a:lstStyle>
          <a:p>
            <a:pPr>
              <a:defRPr/>
            </a:pPr>
            <a:fld id="{F94D85A5-7F66-4279-A5DE-84A159D88A2C}" type="datetime1">
              <a:rPr lang="es-ES" altLang="es-ES"/>
              <a:pPr>
                <a:defRPr/>
              </a:pPr>
              <a:t>16/6/23</a:t>
            </a:fld>
            <a:endParaRPr lang="es-ES" altLang="es-ES"/>
          </a:p>
        </p:txBody>
      </p:sp>
      <p:sp>
        <p:nvSpPr>
          <p:cNvPr id="4" name="3 Marcador de imagen de diapositiva">
            <a:extLst>
              <a:ext uri="{FF2B5EF4-FFF2-40B4-BE49-F238E27FC236}">
                <a16:creationId xmlns:a16="http://schemas.microsoft.com/office/drawing/2014/main" id="{7AEE604A-9EF0-E546-B0B4-4C0DCA687F0B}"/>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a:p>
        </p:txBody>
      </p:sp>
      <p:sp>
        <p:nvSpPr>
          <p:cNvPr id="5" name="4 Marcador de notas">
            <a:extLst>
              <a:ext uri="{FF2B5EF4-FFF2-40B4-BE49-F238E27FC236}">
                <a16:creationId xmlns:a16="http://schemas.microsoft.com/office/drawing/2014/main" id="{18128929-F5C9-8340-9B9D-F0A13508CCF1}"/>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s-ES" altLang="es-ES" noProof="0"/>
              <a:t>Haga clic para modificar el estilo de texto del patrón</a:t>
            </a:r>
          </a:p>
          <a:p>
            <a:pPr lvl="1"/>
            <a:r>
              <a:rPr lang="es-ES" altLang="es-ES" noProof="0"/>
              <a:t>Segundo nivel</a:t>
            </a:r>
          </a:p>
          <a:p>
            <a:pPr lvl="2"/>
            <a:r>
              <a:rPr lang="es-ES" altLang="es-ES" noProof="0"/>
              <a:t>Tercer nivel</a:t>
            </a:r>
          </a:p>
          <a:p>
            <a:pPr lvl="3"/>
            <a:r>
              <a:rPr lang="es-ES" altLang="es-ES" noProof="0"/>
              <a:t>Cuarto nivel</a:t>
            </a:r>
          </a:p>
          <a:p>
            <a:pPr lvl="4"/>
            <a:r>
              <a:rPr lang="es-ES" altLang="es-ES" noProof="0"/>
              <a:t>Quinto nivel</a:t>
            </a:r>
          </a:p>
        </p:txBody>
      </p:sp>
      <p:sp>
        <p:nvSpPr>
          <p:cNvPr id="6" name="5 Marcador de pie de página">
            <a:extLst>
              <a:ext uri="{FF2B5EF4-FFF2-40B4-BE49-F238E27FC236}">
                <a16:creationId xmlns:a16="http://schemas.microsoft.com/office/drawing/2014/main" id="{60855F0E-1C11-C444-8C87-03A2FFA40BA5}"/>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es-ES"/>
          </a:p>
        </p:txBody>
      </p:sp>
      <p:sp>
        <p:nvSpPr>
          <p:cNvPr id="7" name="6 Marcador de número de diapositiva">
            <a:extLst>
              <a:ext uri="{FF2B5EF4-FFF2-40B4-BE49-F238E27FC236}">
                <a16:creationId xmlns:a16="http://schemas.microsoft.com/office/drawing/2014/main" id="{A7FADB96-BC65-A645-AF02-3A9F4AEA0059}"/>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1" charset="0"/>
              </a:defRPr>
            </a:lvl1pPr>
          </a:lstStyle>
          <a:p>
            <a:fld id="{D87CD657-033D-41CB-A6F5-C80F0998B16B}" type="slidenum">
              <a:rPr lang="es-ES" altLang="es-ES"/>
              <a:pPr/>
              <a:t>‹Nº›</a:t>
            </a:fld>
            <a:endParaRPr lang="es-ES" altLang="es-E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0" y="6021388"/>
            <a:ext cx="9251950" cy="836612"/>
          </a:xfrm>
          <a:prstGeom prst="rect">
            <a:avLst/>
          </a:prstGeom>
          <a:solidFill>
            <a:srgbClr val="223D71"/>
          </a:solidFill>
          <a:ln w="9525">
            <a:solidFill>
              <a:schemeClr val="tx1"/>
            </a:solidFill>
            <a:miter lim="800000"/>
            <a:headEnd/>
            <a:tailEnd/>
          </a:ln>
        </p:spPr>
        <p:txBody>
          <a:bodyPr wrap="none" anchor="ctr"/>
          <a:lstStyle/>
          <a:p>
            <a:pPr eaLnBrk="1" hangingPunct="1"/>
            <a:endParaRPr lang="es-ES_tradnl"/>
          </a:p>
        </p:txBody>
      </p:sp>
      <p:pic>
        <p:nvPicPr>
          <p:cNvPr id="5" name="Picture 10" descr="logoDiapopeque2"/>
          <p:cNvPicPr>
            <a:picLocks noChangeAspect="1" noChangeArrowheads="1"/>
          </p:cNvPicPr>
          <p:nvPr userDrawn="1"/>
        </p:nvPicPr>
        <p:blipFill>
          <a:blip r:embed="rId2">
            <a:clrChange>
              <a:clrFrom>
                <a:srgbClr val="1D305C"/>
              </a:clrFrom>
              <a:clrTo>
                <a:srgbClr val="1D305C">
                  <a:alpha val="0"/>
                </a:srgbClr>
              </a:clrTo>
            </a:clrChange>
          </a:blip>
          <a:srcRect/>
          <a:stretch>
            <a:fillRect/>
          </a:stretch>
        </p:blipFill>
        <p:spPr bwMode="auto">
          <a:xfrm>
            <a:off x="7164388" y="6151563"/>
            <a:ext cx="1731962" cy="590550"/>
          </a:xfrm>
          <a:prstGeom prst="rect">
            <a:avLst/>
          </a:prstGeom>
          <a:noFill/>
          <a:ln w="9525">
            <a:noFill/>
            <a:miter lim="800000"/>
            <a:headEnd/>
            <a:tailEnd/>
          </a:ln>
        </p:spPr>
      </p:pic>
      <p:sp>
        <p:nvSpPr>
          <p:cNvPr id="2" name="1 Título"/>
          <p:cNvSpPr>
            <a:spLocks noGrp="1"/>
          </p:cNvSpPr>
          <p:nvPr>
            <p:ph type="ctrTitle"/>
          </p:nvPr>
        </p:nvSpPr>
        <p:spPr>
          <a:xfrm>
            <a:off x="685800" y="2130425"/>
            <a:ext cx="7772400" cy="1470025"/>
          </a:xfrm>
        </p:spPr>
        <p:txBody>
          <a:bodyPr/>
          <a:lstStyle/>
          <a:p>
            <a:r>
              <a:rPr lang="es-ES" dirty="0"/>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6" name="3 Marcador de fecha">
            <a:extLst>
              <a:ext uri="{FF2B5EF4-FFF2-40B4-BE49-F238E27FC236}">
                <a16:creationId xmlns:a16="http://schemas.microsoft.com/office/drawing/2014/main" id="{17B58858-7D3D-D940-9916-38BB670B805D}"/>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84" charset="0"/>
                <a:ea typeface="+mn-ea"/>
              </a:defRPr>
            </a:lvl1pPr>
          </a:lstStyle>
          <a:p>
            <a:pPr>
              <a:defRPr/>
            </a:pPr>
            <a:endParaRPr lang="es-ES"/>
          </a:p>
        </p:txBody>
      </p:sp>
      <p:sp>
        <p:nvSpPr>
          <p:cNvPr id="7" name="4 Marcador de pie de página">
            <a:extLst>
              <a:ext uri="{FF2B5EF4-FFF2-40B4-BE49-F238E27FC236}">
                <a16:creationId xmlns:a16="http://schemas.microsoft.com/office/drawing/2014/main" id="{E5830B60-51EC-AC4F-9266-CF0B50EFD01C}"/>
              </a:ext>
            </a:extLst>
          </p:cNvPr>
          <p:cNvSpPr>
            <a:spLocks noGrp="1"/>
          </p:cNvSpPr>
          <p:nvPr>
            <p:ph type="ftr" sz="quarter" idx="11"/>
          </p:nvPr>
        </p:nvSpPr>
        <p:spPr/>
        <p:txBody>
          <a:bodyPr rtlCol="0"/>
          <a:lstStyle>
            <a:lvl1pPr fontAlgn="auto">
              <a:spcBef>
                <a:spcPts val="0"/>
              </a:spcBef>
              <a:spcAft>
                <a:spcPts val="0"/>
              </a:spcAft>
              <a:defRPr>
                <a:solidFill>
                  <a:schemeClr val="tx1">
                    <a:tint val="75000"/>
                  </a:schemeClr>
                </a:solidFill>
                <a:latin typeface="+mn-lt"/>
              </a:defRPr>
            </a:lvl1pPr>
          </a:lstStyle>
          <a:p>
            <a:pPr>
              <a:defRPr/>
            </a:pPr>
            <a:endParaRPr lang="es-ES"/>
          </a:p>
        </p:txBody>
      </p:sp>
      <p:sp>
        <p:nvSpPr>
          <p:cNvPr id="8" name="5 Marcador de número de diapositiva">
            <a:extLst>
              <a:ext uri="{FF2B5EF4-FFF2-40B4-BE49-F238E27FC236}">
                <a16:creationId xmlns:a16="http://schemas.microsoft.com/office/drawing/2014/main" id="{65C36516-D8D2-E443-9535-3E28CF9CED0F}"/>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1" charset="0"/>
              </a:defRPr>
            </a:lvl1pPr>
          </a:lstStyle>
          <a:p>
            <a:fld id="{C5151F78-49A2-4C8D-9726-29C2C0C56C7A}" type="slidenum">
              <a:rPr lang="es-ES" altLang="es-ES"/>
              <a:pPr/>
              <a:t>‹Nº›</a:t>
            </a:fld>
            <a:endParaRPr lang="es-ES" alt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a:extLst>
              <a:ext uri="{FF2B5EF4-FFF2-40B4-BE49-F238E27FC236}">
                <a16:creationId xmlns:a16="http://schemas.microsoft.com/office/drawing/2014/main" id="{6A32098B-4B5D-394B-A2F4-D92EC8BF4A38}"/>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84" charset="0"/>
                <a:ea typeface="+mn-ea"/>
              </a:defRPr>
            </a:lvl1pPr>
          </a:lstStyle>
          <a:p>
            <a:pPr>
              <a:defRPr/>
            </a:pPr>
            <a:endParaRPr lang="es-ES"/>
          </a:p>
        </p:txBody>
      </p:sp>
      <p:sp>
        <p:nvSpPr>
          <p:cNvPr id="6" name="5 Marcador de pie de página">
            <a:extLst>
              <a:ext uri="{FF2B5EF4-FFF2-40B4-BE49-F238E27FC236}">
                <a16:creationId xmlns:a16="http://schemas.microsoft.com/office/drawing/2014/main" id="{8A860B38-72C2-5849-AE41-CA364012C5D9}"/>
              </a:ext>
            </a:extLst>
          </p:cNvPr>
          <p:cNvSpPr>
            <a:spLocks noGrp="1"/>
          </p:cNvSpPr>
          <p:nvPr>
            <p:ph type="ftr" sz="quarter" idx="11"/>
          </p:nvPr>
        </p:nvSpPr>
        <p:spPr/>
        <p:txBody>
          <a:bodyPr/>
          <a:lstStyle>
            <a:lvl1pPr>
              <a:defRPr/>
            </a:lvl1pPr>
          </a:lstStyle>
          <a:p>
            <a:pPr>
              <a:defRPr/>
            </a:pPr>
            <a:endParaRPr lang="es-ES"/>
          </a:p>
        </p:txBody>
      </p:sp>
      <p:sp>
        <p:nvSpPr>
          <p:cNvPr id="7" name="6 Marcador de número de diapositiva">
            <a:extLst>
              <a:ext uri="{FF2B5EF4-FFF2-40B4-BE49-F238E27FC236}">
                <a16:creationId xmlns:a16="http://schemas.microsoft.com/office/drawing/2014/main" id="{3FF1D851-6AA2-D745-96BD-3172A2ED728D}"/>
              </a:ext>
            </a:extLst>
          </p:cNvPr>
          <p:cNvSpPr>
            <a:spLocks noGrp="1"/>
          </p:cNvSpPr>
          <p:nvPr>
            <p:ph type="sldNum" sz="quarter" idx="12"/>
          </p:nvPr>
        </p:nvSpPr>
        <p:spPr/>
        <p:txBody>
          <a:bodyPr/>
          <a:lstStyle>
            <a:lvl1pPr>
              <a:defRPr/>
            </a:lvl1pPr>
          </a:lstStyle>
          <a:p>
            <a:fld id="{2B566F79-FCD8-49A0-8397-9C6E67F4D93B}" type="slidenum">
              <a:rPr lang="es-ES" altLang="es-ES"/>
              <a:pPr/>
              <a:t>‹Nº›</a:t>
            </a:fld>
            <a:endParaRPr lang="es-ES" alt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a:extLst>
              <a:ext uri="{FF2B5EF4-FFF2-40B4-BE49-F238E27FC236}">
                <a16:creationId xmlns:a16="http://schemas.microsoft.com/office/drawing/2014/main" id="{696F5C35-3A17-814A-9763-C7A7268318FB}"/>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84" charset="0"/>
                <a:ea typeface="+mn-ea"/>
              </a:defRPr>
            </a:lvl1pPr>
          </a:lstStyle>
          <a:p>
            <a:pPr>
              <a:defRPr/>
            </a:pPr>
            <a:endParaRPr lang="es-ES"/>
          </a:p>
        </p:txBody>
      </p:sp>
      <p:sp>
        <p:nvSpPr>
          <p:cNvPr id="6" name="5 Marcador de pie de página">
            <a:extLst>
              <a:ext uri="{FF2B5EF4-FFF2-40B4-BE49-F238E27FC236}">
                <a16:creationId xmlns:a16="http://schemas.microsoft.com/office/drawing/2014/main" id="{B2FEE197-9715-C540-857B-CBD77FBCD5C2}"/>
              </a:ext>
            </a:extLst>
          </p:cNvPr>
          <p:cNvSpPr>
            <a:spLocks noGrp="1"/>
          </p:cNvSpPr>
          <p:nvPr>
            <p:ph type="ftr" sz="quarter" idx="11"/>
          </p:nvPr>
        </p:nvSpPr>
        <p:spPr/>
        <p:txBody>
          <a:bodyPr/>
          <a:lstStyle>
            <a:lvl1pPr>
              <a:defRPr/>
            </a:lvl1pPr>
          </a:lstStyle>
          <a:p>
            <a:pPr>
              <a:defRPr/>
            </a:pPr>
            <a:endParaRPr lang="es-ES"/>
          </a:p>
        </p:txBody>
      </p:sp>
      <p:sp>
        <p:nvSpPr>
          <p:cNvPr id="7" name="6 Marcador de número de diapositiva">
            <a:extLst>
              <a:ext uri="{FF2B5EF4-FFF2-40B4-BE49-F238E27FC236}">
                <a16:creationId xmlns:a16="http://schemas.microsoft.com/office/drawing/2014/main" id="{80E5A4E2-B40C-4A4F-999C-8E6F35691C4A}"/>
              </a:ext>
            </a:extLst>
          </p:cNvPr>
          <p:cNvSpPr>
            <a:spLocks noGrp="1"/>
          </p:cNvSpPr>
          <p:nvPr>
            <p:ph type="sldNum" sz="quarter" idx="12"/>
          </p:nvPr>
        </p:nvSpPr>
        <p:spPr/>
        <p:txBody>
          <a:bodyPr/>
          <a:lstStyle>
            <a:lvl1pPr>
              <a:defRPr/>
            </a:lvl1pPr>
          </a:lstStyle>
          <a:p>
            <a:fld id="{9985BFFE-E99A-4276-8F85-3785061457DF}" type="slidenum">
              <a:rPr lang="es-ES" altLang="es-ES"/>
              <a:pPr/>
              <a:t>‹Nº›</a:t>
            </a:fld>
            <a:endParaRPr lang="es-ES" alt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A48D1601-B6E5-374B-9FB5-69B7EC8296FC}"/>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84" charset="0"/>
                <a:ea typeface="+mn-ea"/>
              </a:defRPr>
            </a:lvl1pPr>
          </a:lstStyle>
          <a:p>
            <a:pPr>
              <a:defRPr/>
            </a:pPr>
            <a:endParaRPr lang="es-ES"/>
          </a:p>
        </p:txBody>
      </p:sp>
      <p:sp>
        <p:nvSpPr>
          <p:cNvPr id="5" name="4 Marcador de pie de página">
            <a:extLst>
              <a:ext uri="{FF2B5EF4-FFF2-40B4-BE49-F238E27FC236}">
                <a16:creationId xmlns:a16="http://schemas.microsoft.com/office/drawing/2014/main" id="{F7985417-2527-854B-B24C-D4DFCE87539E}"/>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C4E54A7A-01AD-B740-93C3-22D1A2BF6FBD}"/>
              </a:ext>
            </a:extLst>
          </p:cNvPr>
          <p:cNvSpPr>
            <a:spLocks noGrp="1"/>
          </p:cNvSpPr>
          <p:nvPr>
            <p:ph type="sldNum" sz="quarter" idx="12"/>
          </p:nvPr>
        </p:nvSpPr>
        <p:spPr/>
        <p:txBody>
          <a:bodyPr/>
          <a:lstStyle>
            <a:lvl1pPr>
              <a:defRPr/>
            </a:lvl1pPr>
          </a:lstStyle>
          <a:p>
            <a:fld id="{A9C929FB-544F-4DB3-91A8-2F08BAB31AD3}" type="slidenum">
              <a:rPr lang="es-ES" altLang="es-ES"/>
              <a:pPr/>
              <a:t>‹Nº›</a:t>
            </a:fld>
            <a:endParaRPr lang="es-ES" alt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9C89893D-E0BD-6A45-BA42-D532DC80CACA}"/>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84" charset="0"/>
                <a:ea typeface="+mn-ea"/>
              </a:defRPr>
            </a:lvl1pPr>
          </a:lstStyle>
          <a:p>
            <a:pPr>
              <a:defRPr/>
            </a:pPr>
            <a:endParaRPr lang="es-ES"/>
          </a:p>
        </p:txBody>
      </p:sp>
      <p:sp>
        <p:nvSpPr>
          <p:cNvPr id="5" name="4 Marcador de pie de página">
            <a:extLst>
              <a:ext uri="{FF2B5EF4-FFF2-40B4-BE49-F238E27FC236}">
                <a16:creationId xmlns:a16="http://schemas.microsoft.com/office/drawing/2014/main" id="{C6D44AFF-0864-F945-9154-DB54232350D5}"/>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9EF99ACA-7CEF-6141-B36B-028B93A8324D}"/>
              </a:ext>
            </a:extLst>
          </p:cNvPr>
          <p:cNvSpPr>
            <a:spLocks noGrp="1"/>
          </p:cNvSpPr>
          <p:nvPr>
            <p:ph type="sldNum" sz="quarter" idx="12"/>
          </p:nvPr>
        </p:nvSpPr>
        <p:spPr/>
        <p:txBody>
          <a:bodyPr/>
          <a:lstStyle>
            <a:lvl1pPr>
              <a:defRPr/>
            </a:lvl1pPr>
          </a:lstStyle>
          <a:p>
            <a:fld id="{FC9B4677-AEF4-4F6B-9C2D-C3EEC2158C6D}" type="slidenum">
              <a:rPr lang="es-ES" altLang="es-ES"/>
              <a:pPr/>
              <a:t>‹Nº›</a:t>
            </a:fld>
            <a:endParaRPr lang="es-ES" alt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a:extLst>
              <a:ext uri="{FF2B5EF4-FFF2-40B4-BE49-F238E27FC236}">
                <a16:creationId xmlns:a16="http://schemas.microsoft.com/office/drawing/2014/main" id="{FDC2E71C-82E2-334C-9466-7D24F1919CE7}"/>
              </a:ext>
            </a:extLst>
          </p:cNvPr>
          <p:cNvSpPr>
            <a:spLocks noGrp="1"/>
          </p:cNvSpPr>
          <p:nvPr>
            <p:ph type="dt" sz="half" idx="10"/>
          </p:nvPr>
        </p:nvSpPr>
        <p:spPr/>
        <p:txBody>
          <a:bodyPr/>
          <a:lstStyle>
            <a:lvl1pPr>
              <a:defRPr/>
            </a:lvl1pPr>
          </a:lstStyle>
          <a:p>
            <a:pPr>
              <a:defRPr/>
            </a:pPr>
            <a:endParaRPr lang="es-ES"/>
          </a:p>
        </p:txBody>
      </p:sp>
      <p:sp>
        <p:nvSpPr>
          <p:cNvPr id="5" name="4 Marcador de pie de página">
            <a:extLst>
              <a:ext uri="{FF2B5EF4-FFF2-40B4-BE49-F238E27FC236}">
                <a16:creationId xmlns:a16="http://schemas.microsoft.com/office/drawing/2014/main" id="{FC9A54E2-7351-D145-86A7-85F489E0A9A1}"/>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50047ED5-CB9A-5C40-A713-FAA1E25F9EBD}"/>
              </a:ext>
            </a:extLst>
          </p:cNvPr>
          <p:cNvSpPr>
            <a:spLocks noGrp="1"/>
          </p:cNvSpPr>
          <p:nvPr>
            <p:ph type="sldNum" sz="quarter" idx="12"/>
          </p:nvPr>
        </p:nvSpPr>
        <p:spPr/>
        <p:txBody>
          <a:bodyPr/>
          <a:lstStyle>
            <a:lvl1pPr>
              <a:defRPr/>
            </a:lvl1pPr>
          </a:lstStyle>
          <a:p>
            <a:fld id="{3AC256BC-FCBC-4152-8A2A-C5E3EF4412F4}" type="slidenum">
              <a:rPr lang="es-ES" altLang="es-ES"/>
              <a:pPr/>
              <a:t>‹Nº›</a:t>
            </a:fld>
            <a:endParaRPr lang="es-ES" alt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FDC2E71C-82E2-334C-9466-7D24F1919CE7}"/>
              </a:ext>
            </a:extLst>
          </p:cNvPr>
          <p:cNvSpPr>
            <a:spLocks noGrp="1"/>
          </p:cNvSpPr>
          <p:nvPr>
            <p:ph type="dt" sz="half" idx="10"/>
          </p:nvPr>
        </p:nvSpPr>
        <p:spPr/>
        <p:txBody>
          <a:bodyPr/>
          <a:lstStyle>
            <a:lvl1pPr>
              <a:defRPr/>
            </a:lvl1pPr>
          </a:lstStyle>
          <a:p>
            <a:pPr>
              <a:defRPr/>
            </a:pPr>
            <a:endParaRPr lang="es-ES"/>
          </a:p>
        </p:txBody>
      </p:sp>
      <p:sp>
        <p:nvSpPr>
          <p:cNvPr id="5" name="4 Marcador de pie de página">
            <a:extLst>
              <a:ext uri="{FF2B5EF4-FFF2-40B4-BE49-F238E27FC236}">
                <a16:creationId xmlns:a16="http://schemas.microsoft.com/office/drawing/2014/main" id="{FC9A54E2-7351-D145-86A7-85F489E0A9A1}"/>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50047ED5-CB9A-5C40-A713-FAA1E25F9EBD}"/>
              </a:ext>
            </a:extLst>
          </p:cNvPr>
          <p:cNvSpPr>
            <a:spLocks noGrp="1"/>
          </p:cNvSpPr>
          <p:nvPr>
            <p:ph type="sldNum" sz="quarter" idx="12"/>
          </p:nvPr>
        </p:nvSpPr>
        <p:spPr/>
        <p:txBody>
          <a:bodyPr/>
          <a:lstStyle>
            <a:lvl1pPr>
              <a:defRPr/>
            </a:lvl1pPr>
          </a:lstStyle>
          <a:p>
            <a:fld id="{4C0E5EFB-70B4-45C3-A761-DE2BD0F7E3A6}" type="slidenum">
              <a:rPr lang="es-ES" altLang="es-ES"/>
              <a:pPr/>
              <a:t>‹Nº›</a:t>
            </a:fld>
            <a:endParaRPr lang="es-ES" altLang="es-E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a:extLst>
              <a:ext uri="{FF2B5EF4-FFF2-40B4-BE49-F238E27FC236}">
                <a16:creationId xmlns:a16="http://schemas.microsoft.com/office/drawing/2014/main" id="{FDC2E71C-82E2-334C-9466-7D24F1919CE7}"/>
              </a:ext>
            </a:extLst>
          </p:cNvPr>
          <p:cNvSpPr>
            <a:spLocks noGrp="1"/>
          </p:cNvSpPr>
          <p:nvPr>
            <p:ph type="dt" sz="half" idx="10"/>
          </p:nvPr>
        </p:nvSpPr>
        <p:spPr/>
        <p:txBody>
          <a:bodyPr/>
          <a:lstStyle>
            <a:lvl1pPr>
              <a:defRPr/>
            </a:lvl1pPr>
          </a:lstStyle>
          <a:p>
            <a:pPr>
              <a:defRPr/>
            </a:pPr>
            <a:endParaRPr lang="es-ES"/>
          </a:p>
        </p:txBody>
      </p:sp>
      <p:sp>
        <p:nvSpPr>
          <p:cNvPr id="5" name="4 Marcador de pie de página">
            <a:extLst>
              <a:ext uri="{FF2B5EF4-FFF2-40B4-BE49-F238E27FC236}">
                <a16:creationId xmlns:a16="http://schemas.microsoft.com/office/drawing/2014/main" id="{FC9A54E2-7351-D145-86A7-85F489E0A9A1}"/>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50047ED5-CB9A-5C40-A713-FAA1E25F9EBD}"/>
              </a:ext>
            </a:extLst>
          </p:cNvPr>
          <p:cNvSpPr>
            <a:spLocks noGrp="1"/>
          </p:cNvSpPr>
          <p:nvPr>
            <p:ph type="sldNum" sz="quarter" idx="12"/>
          </p:nvPr>
        </p:nvSpPr>
        <p:spPr/>
        <p:txBody>
          <a:bodyPr/>
          <a:lstStyle>
            <a:lvl1pPr>
              <a:defRPr/>
            </a:lvl1pPr>
          </a:lstStyle>
          <a:p>
            <a:fld id="{BDD32E70-C871-428A-B576-0DF7DEC38FFE}" type="slidenum">
              <a:rPr lang="es-ES" altLang="es-ES"/>
              <a:pPr/>
              <a:t>‹Nº›</a:t>
            </a:fld>
            <a:endParaRPr lang="es-ES" altLang="es-E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3 Marcador de fecha">
            <a:extLst>
              <a:ext uri="{FF2B5EF4-FFF2-40B4-BE49-F238E27FC236}">
                <a16:creationId xmlns:a16="http://schemas.microsoft.com/office/drawing/2014/main" id="{FDC2E71C-82E2-334C-9466-7D24F1919CE7}"/>
              </a:ext>
            </a:extLst>
          </p:cNvPr>
          <p:cNvSpPr>
            <a:spLocks noGrp="1"/>
          </p:cNvSpPr>
          <p:nvPr>
            <p:ph type="dt" sz="half" idx="10"/>
          </p:nvPr>
        </p:nvSpPr>
        <p:spPr/>
        <p:txBody>
          <a:bodyPr/>
          <a:lstStyle>
            <a:lvl1pPr>
              <a:defRPr/>
            </a:lvl1pPr>
          </a:lstStyle>
          <a:p>
            <a:pPr>
              <a:defRPr/>
            </a:pPr>
            <a:endParaRPr lang="es-ES"/>
          </a:p>
        </p:txBody>
      </p:sp>
      <p:sp>
        <p:nvSpPr>
          <p:cNvPr id="6" name="4 Marcador de pie de página">
            <a:extLst>
              <a:ext uri="{FF2B5EF4-FFF2-40B4-BE49-F238E27FC236}">
                <a16:creationId xmlns:a16="http://schemas.microsoft.com/office/drawing/2014/main" id="{FC9A54E2-7351-D145-86A7-85F489E0A9A1}"/>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50047ED5-CB9A-5C40-A713-FAA1E25F9EBD}"/>
              </a:ext>
            </a:extLst>
          </p:cNvPr>
          <p:cNvSpPr>
            <a:spLocks noGrp="1"/>
          </p:cNvSpPr>
          <p:nvPr>
            <p:ph type="sldNum" sz="quarter" idx="12"/>
          </p:nvPr>
        </p:nvSpPr>
        <p:spPr/>
        <p:txBody>
          <a:bodyPr/>
          <a:lstStyle>
            <a:lvl1pPr>
              <a:defRPr/>
            </a:lvl1pPr>
          </a:lstStyle>
          <a:p>
            <a:fld id="{5AFA82B9-C5E2-4629-BE03-03D6E5D962F1}" type="slidenum">
              <a:rPr lang="es-ES" altLang="es-ES"/>
              <a:pPr/>
              <a:t>‹Nº›</a:t>
            </a:fld>
            <a:endParaRPr lang="es-ES" altLang="es-E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3 Marcador de fecha">
            <a:extLst>
              <a:ext uri="{FF2B5EF4-FFF2-40B4-BE49-F238E27FC236}">
                <a16:creationId xmlns:a16="http://schemas.microsoft.com/office/drawing/2014/main" id="{FDC2E71C-82E2-334C-9466-7D24F1919CE7}"/>
              </a:ext>
            </a:extLst>
          </p:cNvPr>
          <p:cNvSpPr>
            <a:spLocks noGrp="1"/>
          </p:cNvSpPr>
          <p:nvPr>
            <p:ph type="dt" sz="half" idx="10"/>
          </p:nvPr>
        </p:nvSpPr>
        <p:spPr/>
        <p:txBody>
          <a:bodyPr/>
          <a:lstStyle>
            <a:lvl1pPr>
              <a:defRPr/>
            </a:lvl1pPr>
          </a:lstStyle>
          <a:p>
            <a:pPr>
              <a:defRPr/>
            </a:pPr>
            <a:endParaRPr lang="es-ES"/>
          </a:p>
        </p:txBody>
      </p:sp>
      <p:sp>
        <p:nvSpPr>
          <p:cNvPr id="8" name="4 Marcador de pie de página">
            <a:extLst>
              <a:ext uri="{FF2B5EF4-FFF2-40B4-BE49-F238E27FC236}">
                <a16:creationId xmlns:a16="http://schemas.microsoft.com/office/drawing/2014/main" id="{FC9A54E2-7351-D145-86A7-85F489E0A9A1}"/>
              </a:ext>
            </a:extLst>
          </p:cNvPr>
          <p:cNvSpPr>
            <a:spLocks noGrp="1"/>
          </p:cNvSpPr>
          <p:nvPr>
            <p:ph type="ftr" sz="quarter" idx="11"/>
          </p:nvPr>
        </p:nvSpPr>
        <p:spPr/>
        <p:txBody>
          <a:bodyPr/>
          <a:lstStyle>
            <a:lvl1pPr>
              <a:defRPr/>
            </a:lvl1pPr>
          </a:lstStyle>
          <a:p>
            <a:pPr>
              <a:defRPr/>
            </a:pPr>
            <a:endParaRPr lang="es-ES"/>
          </a:p>
        </p:txBody>
      </p:sp>
      <p:sp>
        <p:nvSpPr>
          <p:cNvPr id="9" name="5 Marcador de número de diapositiva">
            <a:extLst>
              <a:ext uri="{FF2B5EF4-FFF2-40B4-BE49-F238E27FC236}">
                <a16:creationId xmlns:a16="http://schemas.microsoft.com/office/drawing/2014/main" id="{50047ED5-CB9A-5C40-A713-FAA1E25F9EBD}"/>
              </a:ext>
            </a:extLst>
          </p:cNvPr>
          <p:cNvSpPr>
            <a:spLocks noGrp="1"/>
          </p:cNvSpPr>
          <p:nvPr>
            <p:ph type="sldNum" sz="quarter" idx="12"/>
          </p:nvPr>
        </p:nvSpPr>
        <p:spPr/>
        <p:txBody>
          <a:bodyPr/>
          <a:lstStyle>
            <a:lvl1pPr>
              <a:defRPr/>
            </a:lvl1pPr>
          </a:lstStyle>
          <a:p>
            <a:fld id="{CF8EB178-215B-4CE8-918B-F5643353B17B}" type="slidenum">
              <a:rPr lang="es-ES" altLang="es-ES"/>
              <a:pPr/>
              <a:t>‹Nº›</a:t>
            </a:fld>
            <a:endParaRPr lang="es-ES" altLang="es-E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3 Marcador de fecha">
            <a:extLst>
              <a:ext uri="{FF2B5EF4-FFF2-40B4-BE49-F238E27FC236}">
                <a16:creationId xmlns:a16="http://schemas.microsoft.com/office/drawing/2014/main" id="{FDC2E71C-82E2-334C-9466-7D24F1919CE7}"/>
              </a:ext>
            </a:extLst>
          </p:cNvPr>
          <p:cNvSpPr>
            <a:spLocks noGrp="1"/>
          </p:cNvSpPr>
          <p:nvPr>
            <p:ph type="dt" sz="half" idx="10"/>
          </p:nvPr>
        </p:nvSpPr>
        <p:spPr/>
        <p:txBody>
          <a:bodyPr/>
          <a:lstStyle>
            <a:lvl1pPr>
              <a:defRPr/>
            </a:lvl1pPr>
          </a:lstStyle>
          <a:p>
            <a:pPr>
              <a:defRPr/>
            </a:pPr>
            <a:endParaRPr lang="es-ES"/>
          </a:p>
        </p:txBody>
      </p:sp>
      <p:sp>
        <p:nvSpPr>
          <p:cNvPr id="4" name="4 Marcador de pie de página">
            <a:extLst>
              <a:ext uri="{FF2B5EF4-FFF2-40B4-BE49-F238E27FC236}">
                <a16:creationId xmlns:a16="http://schemas.microsoft.com/office/drawing/2014/main" id="{FC9A54E2-7351-D145-86A7-85F489E0A9A1}"/>
              </a:ext>
            </a:extLst>
          </p:cNvPr>
          <p:cNvSpPr>
            <a:spLocks noGrp="1"/>
          </p:cNvSpPr>
          <p:nvPr>
            <p:ph type="ftr" sz="quarter" idx="11"/>
          </p:nvPr>
        </p:nvSpPr>
        <p:spPr/>
        <p:txBody>
          <a:bodyPr/>
          <a:lstStyle>
            <a:lvl1pPr>
              <a:defRPr/>
            </a:lvl1pPr>
          </a:lstStyle>
          <a:p>
            <a:pPr>
              <a:defRPr/>
            </a:pPr>
            <a:endParaRPr lang="es-ES"/>
          </a:p>
        </p:txBody>
      </p:sp>
      <p:sp>
        <p:nvSpPr>
          <p:cNvPr id="5" name="5 Marcador de número de diapositiva">
            <a:extLst>
              <a:ext uri="{FF2B5EF4-FFF2-40B4-BE49-F238E27FC236}">
                <a16:creationId xmlns:a16="http://schemas.microsoft.com/office/drawing/2014/main" id="{50047ED5-CB9A-5C40-A713-FAA1E25F9EBD}"/>
              </a:ext>
            </a:extLst>
          </p:cNvPr>
          <p:cNvSpPr>
            <a:spLocks noGrp="1"/>
          </p:cNvSpPr>
          <p:nvPr>
            <p:ph type="sldNum" sz="quarter" idx="12"/>
          </p:nvPr>
        </p:nvSpPr>
        <p:spPr/>
        <p:txBody>
          <a:bodyPr/>
          <a:lstStyle>
            <a:lvl1pPr>
              <a:defRPr/>
            </a:lvl1pPr>
          </a:lstStyle>
          <a:p>
            <a:fld id="{66F1CF1D-7850-48A1-B18B-9D0A6ECFD5CF}" type="slidenum">
              <a:rPr lang="es-ES" altLang="es-ES"/>
              <a:pPr/>
              <a:t>‹Nº›</a:t>
            </a:fld>
            <a:endParaRPr lang="es-ES" alt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0" y="6021388"/>
            <a:ext cx="9144000" cy="836612"/>
          </a:xfrm>
          <a:prstGeom prst="rect">
            <a:avLst/>
          </a:prstGeom>
          <a:solidFill>
            <a:srgbClr val="223D71"/>
          </a:solidFill>
          <a:ln w="9525">
            <a:solidFill>
              <a:schemeClr val="tx1"/>
            </a:solidFill>
            <a:miter lim="800000"/>
            <a:headEnd/>
            <a:tailEnd/>
          </a:ln>
        </p:spPr>
        <p:txBody>
          <a:bodyPr wrap="none" anchor="ctr"/>
          <a:lstStyle/>
          <a:p>
            <a:pPr eaLnBrk="1" hangingPunct="1"/>
            <a:endParaRPr lang="es-ES_tradnl"/>
          </a:p>
        </p:txBody>
      </p:sp>
      <p:pic>
        <p:nvPicPr>
          <p:cNvPr id="5" name="Picture 7" descr="logoDiapopeque2"/>
          <p:cNvPicPr>
            <a:picLocks noChangeAspect="1" noChangeArrowheads="1"/>
          </p:cNvPicPr>
          <p:nvPr userDrawn="1"/>
        </p:nvPicPr>
        <p:blipFill>
          <a:blip r:embed="rId2">
            <a:clrChange>
              <a:clrFrom>
                <a:srgbClr val="1D305C"/>
              </a:clrFrom>
              <a:clrTo>
                <a:srgbClr val="1D305C">
                  <a:alpha val="0"/>
                </a:srgbClr>
              </a:clrTo>
            </a:clrChange>
          </a:blip>
          <a:srcRect/>
          <a:stretch>
            <a:fillRect/>
          </a:stretch>
        </p:blipFill>
        <p:spPr bwMode="auto">
          <a:xfrm>
            <a:off x="7164388" y="6165850"/>
            <a:ext cx="1731962" cy="590550"/>
          </a:xfrm>
          <a:prstGeom prst="rect">
            <a:avLst/>
          </a:prstGeom>
          <a:noFill/>
          <a:ln w="9525">
            <a:noFill/>
            <a:miter lim="800000"/>
            <a:headEnd/>
            <a:tailEnd/>
          </a:ln>
        </p:spPr>
      </p:pic>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número de diapositiva">
            <a:extLst>
              <a:ext uri="{FF2B5EF4-FFF2-40B4-BE49-F238E27FC236}">
                <a16:creationId xmlns:a16="http://schemas.microsoft.com/office/drawing/2014/main" id="{29531C75-3702-1841-9885-BB94299FFBE0}"/>
              </a:ext>
            </a:extLst>
          </p:cNvPr>
          <p:cNvSpPr>
            <a:spLocks noGrp="1"/>
          </p:cNvSpPr>
          <p:nvPr>
            <p:ph type="sldNum" sz="quarter" idx="10"/>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1" charset="0"/>
              </a:defRPr>
            </a:lvl1pPr>
          </a:lstStyle>
          <a:p>
            <a:fld id="{D7FB3D0D-9C02-4D7A-86E9-AAC4E3B28E3F}" type="slidenum">
              <a:rPr lang="es-ES" altLang="es-ES"/>
              <a:pPr/>
              <a:t>‹Nº›</a:t>
            </a:fld>
            <a:endParaRPr lang="es-ES" alt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a:extLst>
              <a:ext uri="{FF2B5EF4-FFF2-40B4-BE49-F238E27FC236}">
                <a16:creationId xmlns:a16="http://schemas.microsoft.com/office/drawing/2014/main" id="{FDC2E71C-82E2-334C-9466-7D24F1919CE7}"/>
              </a:ext>
            </a:extLst>
          </p:cNvPr>
          <p:cNvSpPr>
            <a:spLocks noGrp="1"/>
          </p:cNvSpPr>
          <p:nvPr>
            <p:ph type="dt" sz="half" idx="10"/>
          </p:nvPr>
        </p:nvSpPr>
        <p:spPr/>
        <p:txBody>
          <a:bodyPr/>
          <a:lstStyle>
            <a:lvl1pPr>
              <a:defRPr/>
            </a:lvl1pPr>
          </a:lstStyle>
          <a:p>
            <a:pPr>
              <a:defRPr/>
            </a:pPr>
            <a:endParaRPr lang="es-ES"/>
          </a:p>
        </p:txBody>
      </p:sp>
      <p:sp>
        <p:nvSpPr>
          <p:cNvPr id="3" name="4 Marcador de pie de página">
            <a:extLst>
              <a:ext uri="{FF2B5EF4-FFF2-40B4-BE49-F238E27FC236}">
                <a16:creationId xmlns:a16="http://schemas.microsoft.com/office/drawing/2014/main" id="{FC9A54E2-7351-D145-86A7-85F489E0A9A1}"/>
              </a:ext>
            </a:extLst>
          </p:cNvPr>
          <p:cNvSpPr>
            <a:spLocks noGrp="1"/>
          </p:cNvSpPr>
          <p:nvPr>
            <p:ph type="ftr" sz="quarter" idx="11"/>
          </p:nvPr>
        </p:nvSpPr>
        <p:spPr/>
        <p:txBody>
          <a:bodyPr/>
          <a:lstStyle>
            <a:lvl1pPr>
              <a:defRPr/>
            </a:lvl1pPr>
          </a:lstStyle>
          <a:p>
            <a:pPr>
              <a:defRPr/>
            </a:pPr>
            <a:endParaRPr lang="es-ES"/>
          </a:p>
        </p:txBody>
      </p:sp>
      <p:sp>
        <p:nvSpPr>
          <p:cNvPr id="4" name="5 Marcador de número de diapositiva">
            <a:extLst>
              <a:ext uri="{FF2B5EF4-FFF2-40B4-BE49-F238E27FC236}">
                <a16:creationId xmlns:a16="http://schemas.microsoft.com/office/drawing/2014/main" id="{50047ED5-CB9A-5C40-A713-FAA1E25F9EBD}"/>
              </a:ext>
            </a:extLst>
          </p:cNvPr>
          <p:cNvSpPr>
            <a:spLocks noGrp="1"/>
          </p:cNvSpPr>
          <p:nvPr>
            <p:ph type="sldNum" sz="quarter" idx="12"/>
          </p:nvPr>
        </p:nvSpPr>
        <p:spPr/>
        <p:txBody>
          <a:bodyPr/>
          <a:lstStyle>
            <a:lvl1pPr>
              <a:defRPr/>
            </a:lvl1pPr>
          </a:lstStyle>
          <a:p>
            <a:fld id="{602FD487-BB14-40B8-9FDE-685AD0497E18}" type="slidenum">
              <a:rPr lang="es-ES" altLang="es-ES"/>
              <a:pPr/>
              <a:t>‹Nº›</a:t>
            </a:fld>
            <a:endParaRPr lang="es-ES" altLang="es-E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FDC2E71C-82E2-334C-9466-7D24F1919CE7}"/>
              </a:ext>
            </a:extLst>
          </p:cNvPr>
          <p:cNvSpPr>
            <a:spLocks noGrp="1"/>
          </p:cNvSpPr>
          <p:nvPr>
            <p:ph type="dt" sz="half" idx="10"/>
          </p:nvPr>
        </p:nvSpPr>
        <p:spPr/>
        <p:txBody>
          <a:bodyPr/>
          <a:lstStyle>
            <a:lvl1pPr>
              <a:defRPr/>
            </a:lvl1pPr>
          </a:lstStyle>
          <a:p>
            <a:pPr>
              <a:defRPr/>
            </a:pPr>
            <a:endParaRPr lang="es-ES"/>
          </a:p>
        </p:txBody>
      </p:sp>
      <p:sp>
        <p:nvSpPr>
          <p:cNvPr id="6" name="4 Marcador de pie de página">
            <a:extLst>
              <a:ext uri="{FF2B5EF4-FFF2-40B4-BE49-F238E27FC236}">
                <a16:creationId xmlns:a16="http://schemas.microsoft.com/office/drawing/2014/main" id="{FC9A54E2-7351-D145-86A7-85F489E0A9A1}"/>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50047ED5-CB9A-5C40-A713-FAA1E25F9EBD}"/>
              </a:ext>
            </a:extLst>
          </p:cNvPr>
          <p:cNvSpPr>
            <a:spLocks noGrp="1"/>
          </p:cNvSpPr>
          <p:nvPr>
            <p:ph type="sldNum" sz="quarter" idx="12"/>
          </p:nvPr>
        </p:nvSpPr>
        <p:spPr/>
        <p:txBody>
          <a:bodyPr/>
          <a:lstStyle>
            <a:lvl1pPr>
              <a:defRPr/>
            </a:lvl1pPr>
          </a:lstStyle>
          <a:p>
            <a:fld id="{799DFC35-0B92-4928-BF53-BB1993D040C9}" type="slidenum">
              <a:rPr lang="es-ES" altLang="es-ES"/>
              <a:pPr/>
              <a:t>‹Nº›</a:t>
            </a:fld>
            <a:endParaRPr lang="es-ES" altLang="es-E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FDC2E71C-82E2-334C-9466-7D24F1919CE7}"/>
              </a:ext>
            </a:extLst>
          </p:cNvPr>
          <p:cNvSpPr>
            <a:spLocks noGrp="1"/>
          </p:cNvSpPr>
          <p:nvPr>
            <p:ph type="dt" sz="half" idx="10"/>
          </p:nvPr>
        </p:nvSpPr>
        <p:spPr/>
        <p:txBody>
          <a:bodyPr/>
          <a:lstStyle>
            <a:lvl1pPr>
              <a:defRPr/>
            </a:lvl1pPr>
          </a:lstStyle>
          <a:p>
            <a:pPr>
              <a:defRPr/>
            </a:pPr>
            <a:endParaRPr lang="es-ES"/>
          </a:p>
        </p:txBody>
      </p:sp>
      <p:sp>
        <p:nvSpPr>
          <p:cNvPr id="6" name="4 Marcador de pie de página">
            <a:extLst>
              <a:ext uri="{FF2B5EF4-FFF2-40B4-BE49-F238E27FC236}">
                <a16:creationId xmlns:a16="http://schemas.microsoft.com/office/drawing/2014/main" id="{FC9A54E2-7351-D145-86A7-85F489E0A9A1}"/>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50047ED5-CB9A-5C40-A713-FAA1E25F9EBD}"/>
              </a:ext>
            </a:extLst>
          </p:cNvPr>
          <p:cNvSpPr>
            <a:spLocks noGrp="1"/>
          </p:cNvSpPr>
          <p:nvPr>
            <p:ph type="sldNum" sz="quarter" idx="12"/>
          </p:nvPr>
        </p:nvSpPr>
        <p:spPr/>
        <p:txBody>
          <a:bodyPr/>
          <a:lstStyle>
            <a:lvl1pPr>
              <a:defRPr/>
            </a:lvl1pPr>
          </a:lstStyle>
          <a:p>
            <a:fld id="{9D8B1169-D9C8-4BFD-893F-E76988C12BE1}" type="slidenum">
              <a:rPr lang="es-ES" altLang="es-ES"/>
              <a:pPr/>
              <a:t>‹Nº›</a:t>
            </a:fld>
            <a:endParaRPr lang="es-ES" altLang="es-E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FDC2E71C-82E2-334C-9466-7D24F1919CE7}"/>
              </a:ext>
            </a:extLst>
          </p:cNvPr>
          <p:cNvSpPr>
            <a:spLocks noGrp="1"/>
          </p:cNvSpPr>
          <p:nvPr>
            <p:ph type="dt" sz="half" idx="10"/>
          </p:nvPr>
        </p:nvSpPr>
        <p:spPr/>
        <p:txBody>
          <a:bodyPr/>
          <a:lstStyle>
            <a:lvl1pPr>
              <a:defRPr/>
            </a:lvl1pPr>
          </a:lstStyle>
          <a:p>
            <a:pPr>
              <a:defRPr/>
            </a:pPr>
            <a:endParaRPr lang="es-ES"/>
          </a:p>
        </p:txBody>
      </p:sp>
      <p:sp>
        <p:nvSpPr>
          <p:cNvPr id="5" name="4 Marcador de pie de página">
            <a:extLst>
              <a:ext uri="{FF2B5EF4-FFF2-40B4-BE49-F238E27FC236}">
                <a16:creationId xmlns:a16="http://schemas.microsoft.com/office/drawing/2014/main" id="{FC9A54E2-7351-D145-86A7-85F489E0A9A1}"/>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50047ED5-CB9A-5C40-A713-FAA1E25F9EBD}"/>
              </a:ext>
            </a:extLst>
          </p:cNvPr>
          <p:cNvSpPr>
            <a:spLocks noGrp="1"/>
          </p:cNvSpPr>
          <p:nvPr>
            <p:ph type="sldNum" sz="quarter" idx="12"/>
          </p:nvPr>
        </p:nvSpPr>
        <p:spPr/>
        <p:txBody>
          <a:bodyPr/>
          <a:lstStyle>
            <a:lvl1pPr>
              <a:defRPr/>
            </a:lvl1pPr>
          </a:lstStyle>
          <a:p>
            <a:fld id="{BDEEF426-6128-4487-A96E-D97C8BDE300F}" type="slidenum">
              <a:rPr lang="es-ES" altLang="es-ES"/>
              <a:pPr/>
              <a:t>‹Nº›</a:t>
            </a:fld>
            <a:endParaRPr lang="es-ES" altLang="es-E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FDC2E71C-82E2-334C-9466-7D24F1919CE7}"/>
              </a:ext>
            </a:extLst>
          </p:cNvPr>
          <p:cNvSpPr>
            <a:spLocks noGrp="1"/>
          </p:cNvSpPr>
          <p:nvPr>
            <p:ph type="dt" sz="half" idx="10"/>
          </p:nvPr>
        </p:nvSpPr>
        <p:spPr/>
        <p:txBody>
          <a:bodyPr/>
          <a:lstStyle>
            <a:lvl1pPr>
              <a:defRPr/>
            </a:lvl1pPr>
          </a:lstStyle>
          <a:p>
            <a:pPr>
              <a:defRPr/>
            </a:pPr>
            <a:endParaRPr lang="es-ES"/>
          </a:p>
        </p:txBody>
      </p:sp>
      <p:sp>
        <p:nvSpPr>
          <p:cNvPr id="5" name="4 Marcador de pie de página">
            <a:extLst>
              <a:ext uri="{FF2B5EF4-FFF2-40B4-BE49-F238E27FC236}">
                <a16:creationId xmlns:a16="http://schemas.microsoft.com/office/drawing/2014/main" id="{FC9A54E2-7351-D145-86A7-85F489E0A9A1}"/>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50047ED5-CB9A-5C40-A713-FAA1E25F9EBD}"/>
              </a:ext>
            </a:extLst>
          </p:cNvPr>
          <p:cNvSpPr>
            <a:spLocks noGrp="1"/>
          </p:cNvSpPr>
          <p:nvPr>
            <p:ph type="sldNum" sz="quarter" idx="12"/>
          </p:nvPr>
        </p:nvSpPr>
        <p:spPr/>
        <p:txBody>
          <a:bodyPr/>
          <a:lstStyle>
            <a:lvl1pPr>
              <a:defRPr/>
            </a:lvl1pPr>
          </a:lstStyle>
          <a:p>
            <a:fld id="{AD3EE20E-40BA-4AFF-8954-BE11AEE38806}" type="slidenum">
              <a:rPr lang="es-ES" altLang="es-ES"/>
              <a:pPr/>
              <a:t>‹Nº›</a:t>
            </a:fld>
            <a:endParaRPr lang="es-ES" altLang="es-E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a:t>Clic para editar título</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_tradnl"/>
              <a:t>Haga clic para modificar el estilo de subtítulo del patrón</a:t>
            </a:r>
          </a:p>
        </p:txBody>
      </p:sp>
      <p:sp>
        <p:nvSpPr>
          <p:cNvPr id="4" name="5 Marcador de número de diapositiva">
            <a:extLst>
              <a:ext uri="{FF2B5EF4-FFF2-40B4-BE49-F238E27FC236}">
                <a16:creationId xmlns:a16="http://schemas.microsoft.com/office/drawing/2014/main" id="{315B7694-0E77-164F-82A3-66B740A850DC}"/>
              </a:ext>
            </a:extLst>
          </p:cNvPr>
          <p:cNvSpPr>
            <a:spLocks noGrp="1"/>
          </p:cNvSpPr>
          <p:nvPr>
            <p:ph type="sldNum" sz="quarter" idx="10"/>
          </p:nvPr>
        </p:nvSpPr>
        <p:spPr/>
        <p:txBody>
          <a:bodyPr/>
          <a:lstStyle>
            <a:lvl1pPr>
              <a:defRPr/>
            </a:lvl1pPr>
          </a:lstStyle>
          <a:p>
            <a:fld id="{20DEA687-3F82-499D-9241-CE235EB764E3}" type="slidenum">
              <a:rPr lang="es-ES" altLang="es-ES"/>
              <a:pPr/>
              <a:t>‹Nº›</a:t>
            </a:fld>
            <a:endParaRPr lang="es-ES" altLang="es-E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5 Marcador de número de diapositiva">
            <a:extLst>
              <a:ext uri="{FF2B5EF4-FFF2-40B4-BE49-F238E27FC236}">
                <a16:creationId xmlns:a16="http://schemas.microsoft.com/office/drawing/2014/main" id="{315B7694-0E77-164F-82A3-66B740A850DC}"/>
              </a:ext>
            </a:extLst>
          </p:cNvPr>
          <p:cNvSpPr>
            <a:spLocks noGrp="1"/>
          </p:cNvSpPr>
          <p:nvPr>
            <p:ph type="sldNum" sz="quarter" idx="10"/>
          </p:nvPr>
        </p:nvSpPr>
        <p:spPr/>
        <p:txBody>
          <a:bodyPr/>
          <a:lstStyle>
            <a:lvl1pPr>
              <a:defRPr/>
            </a:lvl1pPr>
          </a:lstStyle>
          <a:p>
            <a:fld id="{0DF30F91-11AB-42FF-8B18-041CDDCDFD62}" type="slidenum">
              <a:rPr lang="es-ES" altLang="es-ES"/>
              <a:pPr/>
              <a:t>‹Nº›</a:t>
            </a:fld>
            <a:endParaRPr lang="es-ES" altLang="es-E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_tradnl"/>
              <a:t>Haga clic para modificar el estilo de texto del patrón</a:t>
            </a:r>
          </a:p>
        </p:txBody>
      </p:sp>
      <p:sp>
        <p:nvSpPr>
          <p:cNvPr id="4" name="5 Marcador de número de diapositiva">
            <a:extLst>
              <a:ext uri="{FF2B5EF4-FFF2-40B4-BE49-F238E27FC236}">
                <a16:creationId xmlns:a16="http://schemas.microsoft.com/office/drawing/2014/main" id="{315B7694-0E77-164F-82A3-66B740A850DC}"/>
              </a:ext>
            </a:extLst>
          </p:cNvPr>
          <p:cNvSpPr>
            <a:spLocks noGrp="1"/>
          </p:cNvSpPr>
          <p:nvPr>
            <p:ph type="sldNum" sz="quarter" idx="10"/>
          </p:nvPr>
        </p:nvSpPr>
        <p:spPr/>
        <p:txBody>
          <a:bodyPr/>
          <a:lstStyle>
            <a:lvl1pPr>
              <a:defRPr/>
            </a:lvl1pPr>
          </a:lstStyle>
          <a:p>
            <a:fld id="{3815ACD8-AAD8-474B-9213-C57BCB90C9B2}" type="slidenum">
              <a:rPr lang="es-ES" altLang="es-ES"/>
              <a:pPr/>
              <a:t>‹Nº›</a:t>
            </a:fld>
            <a:endParaRPr lang="es-ES" altLang="es-E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sz="half" idx="1"/>
          </p:nvPr>
        </p:nvSpPr>
        <p:spPr>
          <a:xfrm>
            <a:off x="457200" y="1600200"/>
            <a:ext cx="4038600"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4648200" y="1600200"/>
            <a:ext cx="4038600"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5 Marcador de número de diapositiva">
            <a:extLst>
              <a:ext uri="{FF2B5EF4-FFF2-40B4-BE49-F238E27FC236}">
                <a16:creationId xmlns:a16="http://schemas.microsoft.com/office/drawing/2014/main" id="{315B7694-0E77-164F-82A3-66B740A850DC}"/>
              </a:ext>
            </a:extLst>
          </p:cNvPr>
          <p:cNvSpPr>
            <a:spLocks noGrp="1"/>
          </p:cNvSpPr>
          <p:nvPr>
            <p:ph type="sldNum" sz="quarter" idx="10"/>
          </p:nvPr>
        </p:nvSpPr>
        <p:spPr/>
        <p:txBody>
          <a:bodyPr/>
          <a:lstStyle>
            <a:lvl1pPr>
              <a:defRPr/>
            </a:lvl1pPr>
          </a:lstStyle>
          <a:p>
            <a:fld id="{AA3F5218-3856-4DFD-81C0-DEFDC66B7C85}" type="slidenum">
              <a:rPr lang="es-ES" altLang="es-ES"/>
              <a:pPr/>
              <a:t>‹Nº›</a:t>
            </a:fld>
            <a:endParaRPr lang="es-ES" altLang="es-E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5 Marcador de número de diapositiva">
            <a:extLst>
              <a:ext uri="{FF2B5EF4-FFF2-40B4-BE49-F238E27FC236}">
                <a16:creationId xmlns:a16="http://schemas.microsoft.com/office/drawing/2014/main" id="{315B7694-0E77-164F-82A3-66B740A850DC}"/>
              </a:ext>
            </a:extLst>
          </p:cNvPr>
          <p:cNvSpPr>
            <a:spLocks noGrp="1"/>
          </p:cNvSpPr>
          <p:nvPr>
            <p:ph type="sldNum" sz="quarter" idx="10"/>
          </p:nvPr>
        </p:nvSpPr>
        <p:spPr/>
        <p:txBody>
          <a:bodyPr/>
          <a:lstStyle>
            <a:lvl1pPr>
              <a:defRPr/>
            </a:lvl1pPr>
          </a:lstStyle>
          <a:p>
            <a:fld id="{2D35E3BB-45CD-47B1-ADED-599393B92B3F}" type="slidenum">
              <a:rPr lang="es-ES" altLang="es-ES"/>
              <a:pPr/>
              <a:t>‹Nº›</a:t>
            </a:fld>
            <a:endParaRPr lang="es-ES" alt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a:extLst>
              <a:ext uri="{FF2B5EF4-FFF2-40B4-BE49-F238E27FC236}">
                <a16:creationId xmlns:a16="http://schemas.microsoft.com/office/drawing/2014/main" id="{0BA27529-8840-FF41-BEE0-1983FAFBE91D}"/>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84" charset="0"/>
                <a:ea typeface="+mn-ea"/>
              </a:defRPr>
            </a:lvl1pPr>
          </a:lstStyle>
          <a:p>
            <a:pPr>
              <a:defRPr/>
            </a:pPr>
            <a:endParaRPr lang="es-ES"/>
          </a:p>
        </p:txBody>
      </p:sp>
      <p:sp>
        <p:nvSpPr>
          <p:cNvPr id="5" name="4 Marcador de pie de página">
            <a:extLst>
              <a:ext uri="{FF2B5EF4-FFF2-40B4-BE49-F238E27FC236}">
                <a16:creationId xmlns:a16="http://schemas.microsoft.com/office/drawing/2014/main" id="{1D0FCBF4-49C9-CC47-A110-93C1FFAAC9CD}"/>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9A4F709A-A20C-1642-A813-290CD3098D22}"/>
              </a:ext>
            </a:extLst>
          </p:cNvPr>
          <p:cNvSpPr>
            <a:spLocks noGrp="1"/>
          </p:cNvSpPr>
          <p:nvPr>
            <p:ph type="sldNum" sz="quarter" idx="12"/>
          </p:nvPr>
        </p:nvSpPr>
        <p:spPr/>
        <p:txBody>
          <a:bodyPr/>
          <a:lstStyle>
            <a:lvl1pPr>
              <a:defRPr/>
            </a:lvl1pPr>
          </a:lstStyle>
          <a:p>
            <a:fld id="{191B7E8C-1388-4ACC-84B1-2DC6384369EA}" type="slidenum">
              <a:rPr lang="es-ES" altLang="es-ES"/>
              <a:pPr/>
              <a:t>‹Nº›</a:t>
            </a:fld>
            <a:endParaRPr lang="es-ES" altLang="es-E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5 Marcador de número de diapositiva">
            <a:extLst>
              <a:ext uri="{FF2B5EF4-FFF2-40B4-BE49-F238E27FC236}">
                <a16:creationId xmlns:a16="http://schemas.microsoft.com/office/drawing/2014/main" id="{315B7694-0E77-164F-82A3-66B740A850DC}"/>
              </a:ext>
            </a:extLst>
          </p:cNvPr>
          <p:cNvSpPr>
            <a:spLocks noGrp="1"/>
          </p:cNvSpPr>
          <p:nvPr>
            <p:ph type="sldNum" sz="quarter" idx="10"/>
          </p:nvPr>
        </p:nvSpPr>
        <p:spPr/>
        <p:txBody>
          <a:bodyPr/>
          <a:lstStyle>
            <a:lvl1pPr>
              <a:defRPr/>
            </a:lvl1pPr>
          </a:lstStyle>
          <a:p>
            <a:fld id="{F8A14D9F-B7A5-459C-8809-BC9A09523F31}" type="slidenum">
              <a:rPr lang="es-ES" altLang="es-ES"/>
              <a:pPr/>
              <a:t>‹Nº›</a:t>
            </a:fld>
            <a:endParaRPr lang="es-ES" altLang="es-E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5 Marcador de número de diapositiva">
            <a:extLst>
              <a:ext uri="{FF2B5EF4-FFF2-40B4-BE49-F238E27FC236}">
                <a16:creationId xmlns:a16="http://schemas.microsoft.com/office/drawing/2014/main" id="{315B7694-0E77-164F-82A3-66B740A850DC}"/>
              </a:ext>
            </a:extLst>
          </p:cNvPr>
          <p:cNvSpPr>
            <a:spLocks noGrp="1"/>
          </p:cNvSpPr>
          <p:nvPr>
            <p:ph type="sldNum" sz="quarter" idx="10"/>
          </p:nvPr>
        </p:nvSpPr>
        <p:spPr/>
        <p:txBody>
          <a:bodyPr/>
          <a:lstStyle>
            <a:lvl1pPr>
              <a:defRPr/>
            </a:lvl1pPr>
          </a:lstStyle>
          <a:p>
            <a:fld id="{E3FD3790-200E-4E30-AF1B-448D406B273A}" type="slidenum">
              <a:rPr lang="es-ES" altLang="es-ES"/>
              <a:pPr/>
              <a:t>‹Nº›</a:t>
            </a:fld>
            <a:endParaRPr lang="es-ES" altLang="es-E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5 Marcador de número de diapositiva">
            <a:extLst>
              <a:ext uri="{FF2B5EF4-FFF2-40B4-BE49-F238E27FC236}">
                <a16:creationId xmlns:a16="http://schemas.microsoft.com/office/drawing/2014/main" id="{315B7694-0E77-164F-82A3-66B740A850DC}"/>
              </a:ext>
            </a:extLst>
          </p:cNvPr>
          <p:cNvSpPr>
            <a:spLocks noGrp="1"/>
          </p:cNvSpPr>
          <p:nvPr>
            <p:ph type="sldNum" sz="quarter" idx="10"/>
          </p:nvPr>
        </p:nvSpPr>
        <p:spPr/>
        <p:txBody>
          <a:bodyPr/>
          <a:lstStyle>
            <a:lvl1pPr>
              <a:defRPr/>
            </a:lvl1pPr>
          </a:lstStyle>
          <a:p>
            <a:fld id="{008324B2-C752-4E32-9F4E-BAD6A4613A52}" type="slidenum">
              <a:rPr lang="es-ES" altLang="es-ES"/>
              <a:pPr/>
              <a:t>‹Nº›</a:t>
            </a:fld>
            <a:endParaRPr lang="es-ES" altLang="es-E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5 Marcador de número de diapositiva">
            <a:extLst>
              <a:ext uri="{FF2B5EF4-FFF2-40B4-BE49-F238E27FC236}">
                <a16:creationId xmlns:a16="http://schemas.microsoft.com/office/drawing/2014/main" id="{315B7694-0E77-164F-82A3-66B740A850DC}"/>
              </a:ext>
            </a:extLst>
          </p:cNvPr>
          <p:cNvSpPr>
            <a:spLocks noGrp="1"/>
          </p:cNvSpPr>
          <p:nvPr>
            <p:ph type="sldNum" sz="quarter" idx="10"/>
          </p:nvPr>
        </p:nvSpPr>
        <p:spPr/>
        <p:txBody>
          <a:bodyPr/>
          <a:lstStyle>
            <a:lvl1pPr>
              <a:defRPr/>
            </a:lvl1pPr>
          </a:lstStyle>
          <a:p>
            <a:fld id="{AC3E072B-5818-4C8F-B6DB-494A4DDAA2BE}" type="slidenum">
              <a:rPr lang="es-ES" altLang="es-ES"/>
              <a:pPr/>
              <a:t>‹Nº›</a:t>
            </a:fld>
            <a:endParaRPr lang="es-ES" altLang="es-E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5 Marcador de número de diapositiva">
            <a:extLst>
              <a:ext uri="{FF2B5EF4-FFF2-40B4-BE49-F238E27FC236}">
                <a16:creationId xmlns:a16="http://schemas.microsoft.com/office/drawing/2014/main" id="{315B7694-0E77-164F-82A3-66B740A850DC}"/>
              </a:ext>
            </a:extLst>
          </p:cNvPr>
          <p:cNvSpPr>
            <a:spLocks noGrp="1"/>
          </p:cNvSpPr>
          <p:nvPr>
            <p:ph type="sldNum" sz="quarter" idx="10"/>
          </p:nvPr>
        </p:nvSpPr>
        <p:spPr/>
        <p:txBody>
          <a:bodyPr/>
          <a:lstStyle>
            <a:lvl1pPr>
              <a:defRPr/>
            </a:lvl1pPr>
          </a:lstStyle>
          <a:p>
            <a:fld id="{C4626825-D52A-4D19-B811-DC6C9784E690}" type="slidenum">
              <a:rPr lang="es-ES" altLang="es-ES"/>
              <a:pPr/>
              <a:t>‹Nº›</a:t>
            </a:fld>
            <a:endParaRPr lang="es-ES" altLang="es-E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602287"/>
          </a:xfrm>
        </p:spPr>
        <p:txBody>
          <a:bodyPr vert="eaVert"/>
          <a:lstStyle/>
          <a:p>
            <a:r>
              <a:rPr lang="es-ES_tradnl"/>
              <a:t>Clic para editar título</a:t>
            </a:r>
          </a:p>
        </p:txBody>
      </p:sp>
      <p:sp>
        <p:nvSpPr>
          <p:cNvPr id="3" name="Marcador de texto vertical 2"/>
          <p:cNvSpPr>
            <a:spLocks noGrp="1"/>
          </p:cNvSpPr>
          <p:nvPr>
            <p:ph type="body" orient="vert" idx="1"/>
          </p:nvPr>
        </p:nvSpPr>
        <p:spPr>
          <a:xfrm>
            <a:off x="457200" y="274638"/>
            <a:ext cx="6019800" cy="5602287"/>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5 Marcador de número de diapositiva">
            <a:extLst>
              <a:ext uri="{FF2B5EF4-FFF2-40B4-BE49-F238E27FC236}">
                <a16:creationId xmlns:a16="http://schemas.microsoft.com/office/drawing/2014/main" id="{315B7694-0E77-164F-82A3-66B740A850DC}"/>
              </a:ext>
            </a:extLst>
          </p:cNvPr>
          <p:cNvSpPr>
            <a:spLocks noGrp="1"/>
          </p:cNvSpPr>
          <p:nvPr>
            <p:ph type="sldNum" sz="quarter" idx="10"/>
          </p:nvPr>
        </p:nvSpPr>
        <p:spPr/>
        <p:txBody>
          <a:bodyPr/>
          <a:lstStyle>
            <a:lvl1pPr>
              <a:defRPr/>
            </a:lvl1pPr>
          </a:lstStyle>
          <a:p>
            <a:fld id="{932C04DE-3532-4908-81A3-9CC7D88BD52D}" type="slidenum">
              <a:rPr lang="es-ES" altLang="es-ES"/>
              <a:pPr/>
              <a:t>‹Nº›</a:t>
            </a:fld>
            <a:endParaRPr lang="es-ES" altLang="es-E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a:t>Clic para editar título</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_tradnl"/>
              <a:t>Haga clic para modificar el estilo de subtítulo del patrón</a:t>
            </a:r>
          </a:p>
        </p:txBody>
      </p:sp>
      <p:sp>
        <p:nvSpPr>
          <p:cNvPr id="4" name="5 Marcador de número de diapositiva">
            <a:extLst>
              <a:ext uri="{FF2B5EF4-FFF2-40B4-BE49-F238E27FC236}">
                <a16:creationId xmlns:a16="http://schemas.microsoft.com/office/drawing/2014/main" id="{37BC05C2-5D37-CB47-BE50-2ECA0B229435}"/>
              </a:ext>
            </a:extLst>
          </p:cNvPr>
          <p:cNvSpPr>
            <a:spLocks noGrp="1"/>
          </p:cNvSpPr>
          <p:nvPr>
            <p:ph type="sldNum" sz="quarter" idx="10"/>
          </p:nvPr>
        </p:nvSpPr>
        <p:spPr/>
        <p:txBody>
          <a:bodyPr/>
          <a:lstStyle>
            <a:lvl1pPr>
              <a:defRPr/>
            </a:lvl1pPr>
          </a:lstStyle>
          <a:p>
            <a:fld id="{8AFDE905-42A4-441E-8A3A-E04343FE9267}" type="slidenum">
              <a:rPr lang="es-ES" altLang="es-ES"/>
              <a:pPr/>
              <a:t>‹Nº›</a:t>
            </a:fld>
            <a:endParaRPr lang="es-ES" altLang="es-E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5 Marcador de número de diapositiva">
            <a:extLst>
              <a:ext uri="{FF2B5EF4-FFF2-40B4-BE49-F238E27FC236}">
                <a16:creationId xmlns:a16="http://schemas.microsoft.com/office/drawing/2014/main" id="{37BC05C2-5D37-CB47-BE50-2ECA0B229435}"/>
              </a:ext>
            </a:extLst>
          </p:cNvPr>
          <p:cNvSpPr>
            <a:spLocks noGrp="1"/>
          </p:cNvSpPr>
          <p:nvPr>
            <p:ph type="sldNum" sz="quarter" idx="10"/>
          </p:nvPr>
        </p:nvSpPr>
        <p:spPr/>
        <p:txBody>
          <a:bodyPr/>
          <a:lstStyle>
            <a:lvl1pPr>
              <a:defRPr/>
            </a:lvl1pPr>
          </a:lstStyle>
          <a:p>
            <a:fld id="{1CC5BF35-1F9F-4D9B-9FB9-06A19126F125}" type="slidenum">
              <a:rPr lang="es-ES" altLang="es-ES"/>
              <a:pPr/>
              <a:t>‹Nº›</a:t>
            </a:fld>
            <a:endParaRPr lang="es-ES" altLang="es-E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_tradnl"/>
              <a:t>Haga clic para modificar el estilo de texto del patrón</a:t>
            </a:r>
          </a:p>
        </p:txBody>
      </p:sp>
      <p:sp>
        <p:nvSpPr>
          <p:cNvPr id="4" name="5 Marcador de número de diapositiva">
            <a:extLst>
              <a:ext uri="{FF2B5EF4-FFF2-40B4-BE49-F238E27FC236}">
                <a16:creationId xmlns:a16="http://schemas.microsoft.com/office/drawing/2014/main" id="{37BC05C2-5D37-CB47-BE50-2ECA0B229435}"/>
              </a:ext>
            </a:extLst>
          </p:cNvPr>
          <p:cNvSpPr>
            <a:spLocks noGrp="1"/>
          </p:cNvSpPr>
          <p:nvPr>
            <p:ph type="sldNum" sz="quarter" idx="10"/>
          </p:nvPr>
        </p:nvSpPr>
        <p:spPr/>
        <p:txBody>
          <a:bodyPr/>
          <a:lstStyle>
            <a:lvl1pPr>
              <a:defRPr/>
            </a:lvl1pPr>
          </a:lstStyle>
          <a:p>
            <a:fld id="{A19CF157-AB59-4F4B-98E5-7BF3BFFB3D14}" type="slidenum">
              <a:rPr lang="es-ES" altLang="es-ES"/>
              <a:pPr/>
              <a:t>‹Nº›</a:t>
            </a:fld>
            <a:endParaRPr lang="es-ES" altLang="es-E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sz="half" idx="1"/>
          </p:nvPr>
        </p:nvSpPr>
        <p:spPr>
          <a:xfrm>
            <a:off x="457200" y="1600200"/>
            <a:ext cx="4038600"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4648200" y="1600200"/>
            <a:ext cx="4038600"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5 Marcador de número de diapositiva">
            <a:extLst>
              <a:ext uri="{FF2B5EF4-FFF2-40B4-BE49-F238E27FC236}">
                <a16:creationId xmlns:a16="http://schemas.microsoft.com/office/drawing/2014/main" id="{37BC05C2-5D37-CB47-BE50-2ECA0B229435}"/>
              </a:ext>
            </a:extLst>
          </p:cNvPr>
          <p:cNvSpPr>
            <a:spLocks noGrp="1"/>
          </p:cNvSpPr>
          <p:nvPr>
            <p:ph type="sldNum" sz="quarter" idx="10"/>
          </p:nvPr>
        </p:nvSpPr>
        <p:spPr/>
        <p:txBody>
          <a:bodyPr/>
          <a:lstStyle>
            <a:lvl1pPr>
              <a:defRPr/>
            </a:lvl1pPr>
          </a:lstStyle>
          <a:p>
            <a:fld id="{F4D1307F-56C7-4280-AA9D-2514FE3646C5}" type="slidenum">
              <a:rPr lang="es-ES" altLang="es-ES"/>
              <a:pPr/>
              <a:t>‹Nº›</a:t>
            </a:fld>
            <a:endParaRPr lang="es-ES" alt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86BDBC1B-5105-A645-82FF-19168B6C1556}"/>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84" charset="0"/>
                <a:ea typeface="+mn-ea"/>
              </a:defRPr>
            </a:lvl1pPr>
          </a:lstStyle>
          <a:p>
            <a:pPr>
              <a:defRPr/>
            </a:pPr>
            <a:endParaRPr lang="es-ES"/>
          </a:p>
        </p:txBody>
      </p:sp>
      <p:sp>
        <p:nvSpPr>
          <p:cNvPr id="5" name="4 Marcador de pie de página">
            <a:extLst>
              <a:ext uri="{FF2B5EF4-FFF2-40B4-BE49-F238E27FC236}">
                <a16:creationId xmlns:a16="http://schemas.microsoft.com/office/drawing/2014/main" id="{F2B9C4C7-50EF-FA46-A765-51D388FACA1C}"/>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474DDADF-1F73-2C49-8551-027F46886A44}"/>
              </a:ext>
            </a:extLst>
          </p:cNvPr>
          <p:cNvSpPr>
            <a:spLocks noGrp="1"/>
          </p:cNvSpPr>
          <p:nvPr>
            <p:ph type="sldNum" sz="quarter" idx="12"/>
          </p:nvPr>
        </p:nvSpPr>
        <p:spPr/>
        <p:txBody>
          <a:bodyPr/>
          <a:lstStyle>
            <a:lvl1pPr>
              <a:defRPr/>
            </a:lvl1pPr>
          </a:lstStyle>
          <a:p>
            <a:fld id="{1BE49F9A-AD7B-4003-9D7B-D66861B1DCFE}" type="slidenum">
              <a:rPr lang="es-ES" altLang="es-ES"/>
              <a:pPr/>
              <a:t>‹Nº›</a:t>
            </a:fld>
            <a:endParaRPr lang="es-ES" altLang="es-E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5 Marcador de número de diapositiva">
            <a:extLst>
              <a:ext uri="{FF2B5EF4-FFF2-40B4-BE49-F238E27FC236}">
                <a16:creationId xmlns:a16="http://schemas.microsoft.com/office/drawing/2014/main" id="{37BC05C2-5D37-CB47-BE50-2ECA0B229435}"/>
              </a:ext>
            </a:extLst>
          </p:cNvPr>
          <p:cNvSpPr>
            <a:spLocks noGrp="1"/>
          </p:cNvSpPr>
          <p:nvPr>
            <p:ph type="sldNum" sz="quarter" idx="10"/>
          </p:nvPr>
        </p:nvSpPr>
        <p:spPr/>
        <p:txBody>
          <a:bodyPr/>
          <a:lstStyle>
            <a:lvl1pPr>
              <a:defRPr/>
            </a:lvl1pPr>
          </a:lstStyle>
          <a:p>
            <a:fld id="{1542D5AC-817F-4F50-B35B-FBFA764E2218}" type="slidenum">
              <a:rPr lang="es-ES" altLang="es-ES"/>
              <a:pPr/>
              <a:t>‹Nº›</a:t>
            </a:fld>
            <a:endParaRPr lang="es-ES" altLang="es-E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5 Marcador de número de diapositiva">
            <a:extLst>
              <a:ext uri="{FF2B5EF4-FFF2-40B4-BE49-F238E27FC236}">
                <a16:creationId xmlns:a16="http://schemas.microsoft.com/office/drawing/2014/main" id="{37BC05C2-5D37-CB47-BE50-2ECA0B229435}"/>
              </a:ext>
            </a:extLst>
          </p:cNvPr>
          <p:cNvSpPr>
            <a:spLocks noGrp="1"/>
          </p:cNvSpPr>
          <p:nvPr>
            <p:ph type="sldNum" sz="quarter" idx="10"/>
          </p:nvPr>
        </p:nvSpPr>
        <p:spPr/>
        <p:txBody>
          <a:bodyPr/>
          <a:lstStyle>
            <a:lvl1pPr>
              <a:defRPr/>
            </a:lvl1pPr>
          </a:lstStyle>
          <a:p>
            <a:fld id="{1E87CB0B-478E-4514-BC2B-3587A6EF2355}" type="slidenum">
              <a:rPr lang="es-ES" altLang="es-ES"/>
              <a:pPr/>
              <a:t>‹Nº›</a:t>
            </a:fld>
            <a:endParaRPr lang="es-ES" altLang="es-E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5 Marcador de número de diapositiva">
            <a:extLst>
              <a:ext uri="{FF2B5EF4-FFF2-40B4-BE49-F238E27FC236}">
                <a16:creationId xmlns:a16="http://schemas.microsoft.com/office/drawing/2014/main" id="{37BC05C2-5D37-CB47-BE50-2ECA0B229435}"/>
              </a:ext>
            </a:extLst>
          </p:cNvPr>
          <p:cNvSpPr>
            <a:spLocks noGrp="1"/>
          </p:cNvSpPr>
          <p:nvPr>
            <p:ph type="sldNum" sz="quarter" idx="10"/>
          </p:nvPr>
        </p:nvSpPr>
        <p:spPr/>
        <p:txBody>
          <a:bodyPr/>
          <a:lstStyle>
            <a:lvl1pPr>
              <a:defRPr/>
            </a:lvl1pPr>
          </a:lstStyle>
          <a:p>
            <a:fld id="{0B13B535-E917-499E-A01D-79B0C87BC6CC}" type="slidenum">
              <a:rPr lang="es-ES" altLang="es-ES"/>
              <a:pPr/>
              <a:t>‹Nº›</a:t>
            </a:fld>
            <a:endParaRPr lang="es-ES" altLang="es-E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5 Marcador de número de diapositiva">
            <a:extLst>
              <a:ext uri="{FF2B5EF4-FFF2-40B4-BE49-F238E27FC236}">
                <a16:creationId xmlns:a16="http://schemas.microsoft.com/office/drawing/2014/main" id="{37BC05C2-5D37-CB47-BE50-2ECA0B229435}"/>
              </a:ext>
            </a:extLst>
          </p:cNvPr>
          <p:cNvSpPr>
            <a:spLocks noGrp="1"/>
          </p:cNvSpPr>
          <p:nvPr>
            <p:ph type="sldNum" sz="quarter" idx="10"/>
          </p:nvPr>
        </p:nvSpPr>
        <p:spPr/>
        <p:txBody>
          <a:bodyPr/>
          <a:lstStyle>
            <a:lvl1pPr>
              <a:defRPr/>
            </a:lvl1pPr>
          </a:lstStyle>
          <a:p>
            <a:fld id="{F9C1D04E-DC4D-4137-8536-F11FC28DFC69}" type="slidenum">
              <a:rPr lang="es-ES" altLang="es-ES"/>
              <a:pPr/>
              <a:t>‹Nº›</a:t>
            </a:fld>
            <a:endParaRPr lang="es-ES" altLang="es-E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5 Marcador de número de diapositiva">
            <a:extLst>
              <a:ext uri="{FF2B5EF4-FFF2-40B4-BE49-F238E27FC236}">
                <a16:creationId xmlns:a16="http://schemas.microsoft.com/office/drawing/2014/main" id="{37BC05C2-5D37-CB47-BE50-2ECA0B229435}"/>
              </a:ext>
            </a:extLst>
          </p:cNvPr>
          <p:cNvSpPr>
            <a:spLocks noGrp="1"/>
          </p:cNvSpPr>
          <p:nvPr>
            <p:ph type="sldNum" sz="quarter" idx="10"/>
          </p:nvPr>
        </p:nvSpPr>
        <p:spPr/>
        <p:txBody>
          <a:bodyPr/>
          <a:lstStyle>
            <a:lvl1pPr>
              <a:defRPr/>
            </a:lvl1pPr>
          </a:lstStyle>
          <a:p>
            <a:fld id="{93FB271C-6B9A-42F4-A3CC-51CAF4F6274C}" type="slidenum">
              <a:rPr lang="es-ES" altLang="es-ES"/>
              <a:pPr/>
              <a:t>‹Nº›</a:t>
            </a:fld>
            <a:endParaRPr lang="es-ES" altLang="es-E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5 Marcador de número de diapositiva">
            <a:extLst>
              <a:ext uri="{FF2B5EF4-FFF2-40B4-BE49-F238E27FC236}">
                <a16:creationId xmlns:a16="http://schemas.microsoft.com/office/drawing/2014/main" id="{37BC05C2-5D37-CB47-BE50-2ECA0B229435}"/>
              </a:ext>
            </a:extLst>
          </p:cNvPr>
          <p:cNvSpPr>
            <a:spLocks noGrp="1"/>
          </p:cNvSpPr>
          <p:nvPr>
            <p:ph type="sldNum" sz="quarter" idx="10"/>
          </p:nvPr>
        </p:nvSpPr>
        <p:spPr/>
        <p:txBody>
          <a:bodyPr/>
          <a:lstStyle>
            <a:lvl1pPr>
              <a:defRPr/>
            </a:lvl1pPr>
          </a:lstStyle>
          <a:p>
            <a:fld id="{BB2B5A3A-D20F-4824-A582-5C5E931114D7}" type="slidenum">
              <a:rPr lang="es-ES" altLang="es-ES"/>
              <a:pPr/>
              <a:t>‹Nº›</a:t>
            </a:fld>
            <a:endParaRPr lang="es-ES" altLang="es-E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602287"/>
          </a:xfrm>
        </p:spPr>
        <p:txBody>
          <a:bodyPr vert="eaVert"/>
          <a:lstStyle/>
          <a:p>
            <a:r>
              <a:rPr lang="es-ES_tradnl"/>
              <a:t>Clic para editar título</a:t>
            </a:r>
          </a:p>
        </p:txBody>
      </p:sp>
      <p:sp>
        <p:nvSpPr>
          <p:cNvPr id="3" name="Marcador de texto vertical 2"/>
          <p:cNvSpPr>
            <a:spLocks noGrp="1"/>
          </p:cNvSpPr>
          <p:nvPr>
            <p:ph type="body" orient="vert" idx="1"/>
          </p:nvPr>
        </p:nvSpPr>
        <p:spPr>
          <a:xfrm>
            <a:off x="457200" y="274638"/>
            <a:ext cx="6019800" cy="5602287"/>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5 Marcador de número de diapositiva">
            <a:extLst>
              <a:ext uri="{FF2B5EF4-FFF2-40B4-BE49-F238E27FC236}">
                <a16:creationId xmlns:a16="http://schemas.microsoft.com/office/drawing/2014/main" id="{37BC05C2-5D37-CB47-BE50-2ECA0B229435}"/>
              </a:ext>
            </a:extLst>
          </p:cNvPr>
          <p:cNvSpPr>
            <a:spLocks noGrp="1"/>
          </p:cNvSpPr>
          <p:nvPr>
            <p:ph type="sldNum" sz="quarter" idx="10"/>
          </p:nvPr>
        </p:nvSpPr>
        <p:spPr/>
        <p:txBody>
          <a:bodyPr/>
          <a:lstStyle>
            <a:lvl1pPr>
              <a:defRPr/>
            </a:lvl1pPr>
          </a:lstStyle>
          <a:p>
            <a:fld id="{0CDD91D2-C100-451D-AB81-C2A74B622AA9}" type="slidenum">
              <a:rPr lang="es-ES" altLang="es-ES"/>
              <a:pPr/>
              <a:t>‹Nº›</a:t>
            </a:fld>
            <a:endParaRPr lang="es-ES" altLang="es-E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a:t>Clic para editar título</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_tradnl"/>
              <a:t>Haga clic para modificar el estilo de subtítulo del patrón</a:t>
            </a:r>
          </a:p>
        </p:txBody>
      </p:sp>
      <p:sp>
        <p:nvSpPr>
          <p:cNvPr id="4" name="5 Marcador de número de diapositiva">
            <a:extLst>
              <a:ext uri="{FF2B5EF4-FFF2-40B4-BE49-F238E27FC236}">
                <a16:creationId xmlns:a16="http://schemas.microsoft.com/office/drawing/2014/main" id="{9CBE47BC-99C5-4843-8853-ED27F867EDBA}"/>
              </a:ext>
            </a:extLst>
          </p:cNvPr>
          <p:cNvSpPr>
            <a:spLocks noGrp="1"/>
          </p:cNvSpPr>
          <p:nvPr>
            <p:ph type="sldNum" sz="quarter" idx="10"/>
          </p:nvPr>
        </p:nvSpPr>
        <p:spPr/>
        <p:txBody>
          <a:bodyPr/>
          <a:lstStyle>
            <a:lvl1pPr>
              <a:defRPr/>
            </a:lvl1pPr>
          </a:lstStyle>
          <a:p>
            <a:fld id="{41AF2D7A-CEF2-4199-BF72-9CE410F7EB7C}" type="slidenum">
              <a:rPr lang="es-ES" altLang="es-ES"/>
              <a:pPr/>
              <a:t>‹Nº›</a:t>
            </a:fld>
            <a:endParaRPr lang="es-ES" altLang="es-E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5 Marcador de número de diapositiva">
            <a:extLst>
              <a:ext uri="{FF2B5EF4-FFF2-40B4-BE49-F238E27FC236}">
                <a16:creationId xmlns:a16="http://schemas.microsoft.com/office/drawing/2014/main" id="{9CBE47BC-99C5-4843-8853-ED27F867EDBA}"/>
              </a:ext>
            </a:extLst>
          </p:cNvPr>
          <p:cNvSpPr>
            <a:spLocks noGrp="1"/>
          </p:cNvSpPr>
          <p:nvPr>
            <p:ph type="sldNum" sz="quarter" idx="10"/>
          </p:nvPr>
        </p:nvSpPr>
        <p:spPr/>
        <p:txBody>
          <a:bodyPr/>
          <a:lstStyle>
            <a:lvl1pPr>
              <a:defRPr/>
            </a:lvl1pPr>
          </a:lstStyle>
          <a:p>
            <a:fld id="{A84D093A-1616-4171-93B7-3B7D20DB64E2}" type="slidenum">
              <a:rPr lang="es-ES" altLang="es-ES"/>
              <a:pPr/>
              <a:t>‹Nº›</a:t>
            </a:fld>
            <a:endParaRPr lang="es-ES" altLang="es-E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_tradnl"/>
              <a:t>Haga clic para modificar el estilo de texto del patrón</a:t>
            </a:r>
          </a:p>
        </p:txBody>
      </p:sp>
      <p:sp>
        <p:nvSpPr>
          <p:cNvPr id="4" name="5 Marcador de número de diapositiva">
            <a:extLst>
              <a:ext uri="{FF2B5EF4-FFF2-40B4-BE49-F238E27FC236}">
                <a16:creationId xmlns:a16="http://schemas.microsoft.com/office/drawing/2014/main" id="{9CBE47BC-99C5-4843-8853-ED27F867EDBA}"/>
              </a:ext>
            </a:extLst>
          </p:cNvPr>
          <p:cNvSpPr>
            <a:spLocks noGrp="1"/>
          </p:cNvSpPr>
          <p:nvPr>
            <p:ph type="sldNum" sz="quarter" idx="10"/>
          </p:nvPr>
        </p:nvSpPr>
        <p:spPr/>
        <p:txBody>
          <a:bodyPr/>
          <a:lstStyle>
            <a:lvl1pPr>
              <a:defRPr/>
            </a:lvl1pPr>
          </a:lstStyle>
          <a:p>
            <a:fld id="{D020881C-A45A-41EB-95F3-DF9032065B7D}" type="slidenum">
              <a:rPr lang="es-ES" altLang="es-ES"/>
              <a:pPr/>
              <a:t>‹Nº›</a:t>
            </a:fld>
            <a:endParaRPr lang="es-ES" alt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a:extLst>
              <a:ext uri="{FF2B5EF4-FFF2-40B4-BE49-F238E27FC236}">
                <a16:creationId xmlns:a16="http://schemas.microsoft.com/office/drawing/2014/main" id="{FE46FDD5-15C1-6F4C-89F6-0F002F447F6B}"/>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84" charset="0"/>
                <a:ea typeface="+mn-ea"/>
              </a:defRPr>
            </a:lvl1pPr>
          </a:lstStyle>
          <a:p>
            <a:pPr>
              <a:defRPr/>
            </a:pPr>
            <a:endParaRPr lang="es-ES"/>
          </a:p>
        </p:txBody>
      </p:sp>
      <p:sp>
        <p:nvSpPr>
          <p:cNvPr id="5" name="4 Marcador de pie de página">
            <a:extLst>
              <a:ext uri="{FF2B5EF4-FFF2-40B4-BE49-F238E27FC236}">
                <a16:creationId xmlns:a16="http://schemas.microsoft.com/office/drawing/2014/main" id="{9CF8051A-E62C-B449-A3B4-DDD632679DF1}"/>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951068C2-DA88-DF47-97D1-3C3634961EE4}"/>
              </a:ext>
            </a:extLst>
          </p:cNvPr>
          <p:cNvSpPr>
            <a:spLocks noGrp="1"/>
          </p:cNvSpPr>
          <p:nvPr>
            <p:ph type="sldNum" sz="quarter" idx="12"/>
          </p:nvPr>
        </p:nvSpPr>
        <p:spPr/>
        <p:txBody>
          <a:bodyPr/>
          <a:lstStyle>
            <a:lvl1pPr>
              <a:defRPr/>
            </a:lvl1pPr>
          </a:lstStyle>
          <a:p>
            <a:fld id="{2393B658-DA3A-4A25-9F5F-156B422A3CBE}" type="slidenum">
              <a:rPr lang="es-ES" altLang="es-ES"/>
              <a:pPr/>
              <a:t>‹Nº›</a:t>
            </a:fld>
            <a:endParaRPr lang="es-ES" altLang="es-E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sz="half" idx="1"/>
          </p:nvPr>
        </p:nvSpPr>
        <p:spPr>
          <a:xfrm>
            <a:off x="457200" y="1600200"/>
            <a:ext cx="4038600"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4648200" y="1600200"/>
            <a:ext cx="4038600"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5 Marcador de número de diapositiva">
            <a:extLst>
              <a:ext uri="{FF2B5EF4-FFF2-40B4-BE49-F238E27FC236}">
                <a16:creationId xmlns:a16="http://schemas.microsoft.com/office/drawing/2014/main" id="{9CBE47BC-99C5-4843-8853-ED27F867EDBA}"/>
              </a:ext>
            </a:extLst>
          </p:cNvPr>
          <p:cNvSpPr>
            <a:spLocks noGrp="1"/>
          </p:cNvSpPr>
          <p:nvPr>
            <p:ph type="sldNum" sz="quarter" idx="10"/>
          </p:nvPr>
        </p:nvSpPr>
        <p:spPr/>
        <p:txBody>
          <a:bodyPr/>
          <a:lstStyle>
            <a:lvl1pPr>
              <a:defRPr/>
            </a:lvl1pPr>
          </a:lstStyle>
          <a:p>
            <a:fld id="{F5BAA03A-BC29-4BA7-8007-3BEB6EDF1F74}" type="slidenum">
              <a:rPr lang="es-ES" altLang="es-ES"/>
              <a:pPr/>
              <a:t>‹Nº›</a:t>
            </a:fld>
            <a:endParaRPr lang="es-ES" altLang="es-E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5 Marcador de número de diapositiva">
            <a:extLst>
              <a:ext uri="{FF2B5EF4-FFF2-40B4-BE49-F238E27FC236}">
                <a16:creationId xmlns:a16="http://schemas.microsoft.com/office/drawing/2014/main" id="{9CBE47BC-99C5-4843-8853-ED27F867EDBA}"/>
              </a:ext>
            </a:extLst>
          </p:cNvPr>
          <p:cNvSpPr>
            <a:spLocks noGrp="1"/>
          </p:cNvSpPr>
          <p:nvPr>
            <p:ph type="sldNum" sz="quarter" idx="10"/>
          </p:nvPr>
        </p:nvSpPr>
        <p:spPr/>
        <p:txBody>
          <a:bodyPr/>
          <a:lstStyle>
            <a:lvl1pPr>
              <a:defRPr/>
            </a:lvl1pPr>
          </a:lstStyle>
          <a:p>
            <a:fld id="{2BC466D4-0D94-41CF-8E1E-0E868F8695B4}" type="slidenum">
              <a:rPr lang="es-ES" altLang="es-ES"/>
              <a:pPr/>
              <a:t>‹Nº›</a:t>
            </a:fld>
            <a:endParaRPr lang="es-ES" altLang="es-E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5 Marcador de número de diapositiva">
            <a:extLst>
              <a:ext uri="{FF2B5EF4-FFF2-40B4-BE49-F238E27FC236}">
                <a16:creationId xmlns:a16="http://schemas.microsoft.com/office/drawing/2014/main" id="{9CBE47BC-99C5-4843-8853-ED27F867EDBA}"/>
              </a:ext>
            </a:extLst>
          </p:cNvPr>
          <p:cNvSpPr>
            <a:spLocks noGrp="1"/>
          </p:cNvSpPr>
          <p:nvPr>
            <p:ph type="sldNum" sz="quarter" idx="10"/>
          </p:nvPr>
        </p:nvSpPr>
        <p:spPr/>
        <p:txBody>
          <a:bodyPr/>
          <a:lstStyle>
            <a:lvl1pPr>
              <a:defRPr/>
            </a:lvl1pPr>
          </a:lstStyle>
          <a:p>
            <a:fld id="{21C36A0B-F121-46FE-8F61-C9CA33E8DAD3}" type="slidenum">
              <a:rPr lang="es-ES" altLang="es-ES"/>
              <a:pPr/>
              <a:t>‹Nº›</a:t>
            </a:fld>
            <a:endParaRPr lang="es-ES" altLang="es-E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5 Marcador de número de diapositiva">
            <a:extLst>
              <a:ext uri="{FF2B5EF4-FFF2-40B4-BE49-F238E27FC236}">
                <a16:creationId xmlns:a16="http://schemas.microsoft.com/office/drawing/2014/main" id="{9CBE47BC-99C5-4843-8853-ED27F867EDBA}"/>
              </a:ext>
            </a:extLst>
          </p:cNvPr>
          <p:cNvSpPr>
            <a:spLocks noGrp="1"/>
          </p:cNvSpPr>
          <p:nvPr>
            <p:ph type="sldNum" sz="quarter" idx="10"/>
          </p:nvPr>
        </p:nvSpPr>
        <p:spPr/>
        <p:txBody>
          <a:bodyPr/>
          <a:lstStyle>
            <a:lvl1pPr>
              <a:defRPr/>
            </a:lvl1pPr>
          </a:lstStyle>
          <a:p>
            <a:fld id="{BFF3333D-C853-4A73-B1E7-B5F3B0BD8837}" type="slidenum">
              <a:rPr lang="es-ES" altLang="es-ES"/>
              <a:pPr/>
              <a:t>‹Nº›</a:t>
            </a:fld>
            <a:endParaRPr lang="es-ES" altLang="es-E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5 Marcador de número de diapositiva">
            <a:extLst>
              <a:ext uri="{FF2B5EF4-FFF2-40B4-BE49-F238E27FC236}">
                <a16:creationId xmlns:a16="http://schemas.microsoft.com/office/drawing/2014/main" id="{9CBE47BC-99C5-4843-8853-ED27F867EDBA}"/>
              </a:ext>
            </a:extLst>
          </p:cNvPr>
          <p:cNvSpPr>
            <a:spLocks noGrp="1"/>
          </p:cNvSpPr>
          <p:nvPr>
            <p:ph type="sldNum" sz="quarter" idx="10"/>
          </p:nvPr>
        </p:nvSpPr>
        <p:spPr/>
        <p:txBody>
          <a:bodyPr/>
          <a:lstStyle>
            <a:lvl1pPr>
              <a:defRPr/>
            </a:lvl1pPr>
          </a:lstStyle>
          <a:p>
            <a:fld id="{3C276BA0-5679-41E4-A8C0-C0D7C7889152}" type="slidenum">
              <a:rPr lang="es-ES" altLang="es-ES"/>
              <a:pPr/>
              <a:t>‹Nº›</a:t>
            </a:fld>
            <a:endParaRPr lang="es-ES" altLang="es-E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5 Marcador de número de diapositiva">
            <a:extLst>
              <a:ext uri="{FF2B5EF4-FFF2-40B4-BE49-F238E27FC236}">
                <a16:creationId xmlns:a16="http://schemas.microsoft.com/office/drawing/2014/main" id="{9CBE47BC-99C5-4843-8853-ED27F867EDBA}"/>
              </a:ext>
            </a:extLst>
          </p:cNvPr>
          <p:cNvSpPr>
            <a:spLocks noGrp="1"/>
          </p:cNvSpPr>
          <p:nvPr>
            <p:ph type="sldNum" sz="quarter" idx="10"/>
          </p:nvPr>
        </p:nvSpPr>
        <p:spPr/>
        <p:txBody>
          <a:bodyPr/>
          <a:lstStyle>
            <a:lvl1pPr>
              <a:defRPr/>
            </a:lvl1pPr>
          </a:lstStyle>
          <a:p>
            <a:fld id="{114313F2-E594-4CBE-BB17-14F20F4CB2A4}" type="slidenum">
              <a:rPr lang="es-ES" altLang="es-ES"/>
              <a:pPr/>
              <a:t>‹Nº›</a:t>
            </a:fld>
            <a:endParaRPr lang="es-ES" altLang="es-E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5 Marcador de número de diapositiva">
            <a:extLst>
              <a:ext uri="{FF2B5EF4-FFF2-40B4-BE49-F238E27FC236}">
                <a16:creationId xmlns:a16="http://schemas.microsoft.com/office/drawing/2014/main" id="{9CBE47BC-99C5-4843-8853-ED27F867EDBA}"/>
              </a:ext>
            </a:extLst>
          </p:cNvPr>
          <p:cNvSpPr>
            <a:spLocks noGrp="1"/>
          </p:cNvSpPr>
          <p:nvPr>
            <p:ph type="sldNum" sz="quarter" idx="10"/>
          </p:nvPr>
        </p:nvSpPr>
        <p:spPr/>
        <p:txBody>
          <a:bodyPr/>
          <a:lstStyle>
            <a:lvl1pPr>
              <a:defRPr/>
            </a:lvl1pPr>
          </a:lstStyle>
          <a:p>
            <a:fld id="{8E03D156-F2FF-4E63-8835-3EACBE8BFE2E}" type="slidenum">
              <a:rPr lang="es-ES" altLang="es-ES"/>
              <a:pPr/>
              <a:t>‹Nº›</a:t>
            </a:fld>
            <a:endParaRPr lang="es-ES" altLang="es-E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602287"/>
          </a:xfrm>
        </p:spPr>
        <p:txBody>
          <a:bodyPr vert="eaVert"/>
          <a:lstStyle/>
          <a:p>
            <a:r>
              <a:rPr lang="es-ES_tradnl"/>
              <a:t>Clic para editar título</a:t>
            </a:r>
          </a:p>
        </p:txBody>
      </p:sp>
      <p:sp>
        <p:nvSpPr>
          <p:cNvPr id="3" name="Marcador de texto vertical 2"/>
          <p:cNvSpPr>
            <a:spLocks noGrp="1"/>
          </p:cNvSpPr>
          <p:nvPr>
            <p:ph type="body" orient="vert" idx="1"/>
          </p:nvPr>
        </p:nvSpPr>
        <p:spPr>
          <a:xfrm>
            <a:off x="457200" y="274638"/>
            <a:ext cx="6019800" cy="5602287"/>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5 Marcador de número de diapositiva">
            <a:extLst>
              <a:ext uri="{FF2B5EF4-FFF2-40B4-BE49-F238E27FC236}">
                <a16:creationId xmlns:a16="http://schemas.microsoft.com/office/drawing/2014/main" id="{9CBE47BC-99C5-4843-8853-ED27F867EDBA}"/>
              </a:ext>
            </a:extLst>
          </p:cNvPr>
          <p:cNvSpPr>
            <a:spLocks noGrp="1"/>
          </p:cNvSpPr>
          <p:nvPr>
            <p:ph type="sldNum" sz="quarter" idx="10"/>
          </p:nvPr>
        </p:nvSpPr>
        <p:spPr/>
        <p:txBody>
          <a:bodyPr/>
          <a:lstStyle>
            <a:lvl1pPr>
              <a:defRPr/>
            </a:lvl1pPr>
          </a:lstStyle>
          <a:p>
            <a:fld id="{91788467-685C-4FBB-85A1-3A175EEF5F36}" type="slidenum">
              <a:rPr lang="es-ES" altLang="es-ES"/>
              <a:pPr/>
              <a:t>‹Nº›</a:t>
            </a:fld>
            <a:endParaRPr lang="es-ES" altLang="es-E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a:t>Clic para editar título</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_tradnl"/>
              <a:t>Haga clic para modificar el estilo de subtítulo del patrón</a:t>
            </a:r>
          </a:p>
        </p:txBody>
      </p:sp>
      <p:sp>
        <p:nvSpPr>
          <p:cNvPr id="4" name="5 Marcador de número de diapositiva">
            <a:extLst>
              <a:ext uri="{FF2B5EF4-FFF2-40B4-BE49-F238E27FC236}">
                <a16:creationId xmlns:a16="http://schemas.microsoft.com/office/drawing/2014/main" id="{77FD6A7D-C784-9648-8318-D307B6319E70}"/>
              </a:ext>
            </a:extLst>
          </p:cNvPr>
          <p:cNvSpPr>
            <a:spLocks noGrp="1"/>
          </p:cNvSpPr>
          <p:nvPr>
            <p:ph type="sldNum" sz="quarter" idx="10"/>
          </p:nvPr>
        </p:nvSpPr>
        <p:spPr/>
        <p:txBody>
          <a:bodyPr/>
          <a:lstStyle>
            <a:lvl1pPr>
              <a:defRPr/>
            </a:lvl1pPr>
          </a:lstStyle>
          <a:p>
            <a:fld id="{1A07073E-C5C8-40EE-881A-23EE4703D983}" type="slidenum">
              <a:rPr lang="es-ES" altLang="es-ES"/>
              <a:pPr/>
              <a:t>‹Nº›</a:t>
            </a:fld>
            <a:endParaRPr lang="es-ES" altLang="es-E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5 Marcador de número de diapositiva">
            <a:extLst>
              <a:ext uri="{FF2B5EF4-FFF2-40B4-BE49-F238E27FC236}">
                <a16:creationId xmlns:a16="http://schemas.microsoft.com/office/drawing/2014/main" id="{77FD6A7D-C784-9648-8318-D307B6319E70}"/>
              </a:ext>
            </a:extLst>
          </p:cNvPr>
          <p:cNvSpPr>
            <a:spLocks noGrp="1"/>
          </p:cNvSpPr>
          <p:nvPr>
            <p:ph type="sldNum" sz="quarter" idx="10"/>
          </p:nvPr>
        </p:nvSpPr>
        <p:spPr/>
        <p:txBody>
          <a:bodyPr/>
          <a:lstStyle>
            <a:lvl1pPr>
              <a:defRPr/>
            </a:lvl1pPr>
          </a:lstStyle>
          <a:p>
            <a:fld id="{1A315360-0B6C-4433-926B-AD568286F064}" type="slidenum">
              <a:rPr lang="es-ES" altLang="es-ES"/>
              <a:pPr/>
              <a:t>‹Nº›</a:t>
            </a:fld>
            <a:endParaRPr lang="es-ES" alt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a:extLst>
              <a:ext uri="{FF2B5EF4-FFF2-40B4-BE49-F238E27FC236}">
                <a16:creationId xmlns:a16="http://schemas.microsoft.com/office/drawing/2014/main" id="{D7DE76EE-02C1-6D41-939B-21A709F18808}"/>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84" charset="0"/>
                <a:ea typeface="+mn-ea"/>
              </a:defRPr>
            </a:lvl1pPr>
          </a:lstStyle>
          <a:p>
            <a:pPr>
              <a:defRPr/>
            </a:pPr>
            <a:endParaRPr lang="es-ES"/>
          </a:p>
        </p:txBody>
      </p:sp>
      <p:sp>
        <p:nvSpPr>
          <p:cNvPr id="6" name="5 Marcador de pie de página">
            <a:extLst>
              <a:ext uri="{FF2B5EF4-FFF2-40B4-BE49-F238E27FC236}">
                <a16:creationId xmlns:a16="http://schemas.microsoft.com/office/drawing/2014/main" id="{A84307F6-ECC4-9145-BE38-71870AA7EBC8}"/>
              </a:ext>
            </a:extLst>
          </p:cNvPr>
          <p:cNvSpPr>
            <a:spLocks noGrp="1"/>
          </p:cNvSpPr>
          <p:nvPr>
            <p:ph type="ftr" sz="quarter" idx="11"/>
          </p:nvPr>
        </p:nvSpPr>
        <p:spPr/>
        <p:txBody>
          <a:bodyPr/>
          <a:lstStyle>
            <a:lvl1pPr>
              <a:defRPr/>
            </a:lvl1pPr>
          </a:lstStyle>
          <a:p>
            <a:pPr>
              <a:defRPr/>
            </a:pPr>
            <a:endParaRPr lang="es-ES"/>
          </a:p>
        </p:txBody>
      </p:sp>
      <p:sp>
        <p:nvSpPr>
          <p:cNvPr id="7" name="6 Marcador de número de diapositiva">
            <a:extLst>
              <a:ext uri="{FF2B5EF4-FFF2-40B4-BE49-F238E27FC236}">
                <a16:creationId xmlns:a16="http://schemas.microsoft.com/office/drawing/2014/main" id="{FEA3D809-A5A3-624C-97DA-83B36DFB734F}"/>
              </a:ext>
            </a:extLst>
          </p:cNvPr>
          <p:cNvSpPr>
            <a:spLocks noGrp="1"/>
          </p:cNvSpPr>
          <p:nvPr>
            <p:ph type="sldNum" sz="quarter" idx="12"/>
          </p:nvPr>
        </p:nvSpPr>
        <p:spPr/>
        <p:txBody>
          <a:bodyPr/>
          <a:lstStyle>
            <a:lvl1pPr>
              <a:defRPr/>
            </a:lvl1pPr>
          </a:lstStyle>
          <a:p>
            <a:fld id="{FC3B76CE-FB0A-4B55-B526-B9B3D683556D}" type="slidenum">
              <a:rPr lang="es-ES" altLang="es-ES"/>
              <a:pPr/>
              <a:t>‹Nº›</a:t>
            </a:fld>
            <a:endParaRPr lang="es-ES" altLang="es-E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_tradnl"/>
              <a:t>Haga clic para modificar el estilo de texto del patrón</a:t>
            </a:r>
          </a:p>
        </p:txBody>
      </p:sp>
      <p:sp>
        <p:nvSpPr>
          <p:cNvPr id="4" name="5 Marcador de número de diapositiva">
            <a:extLst>
              <a:ext uri="{FF2B5EF4-FFF2-40B4-BE49-F238E27FC236}">
                <a16:creationId xmlns:a16="http://schemas.microsoft.com/office/drawing/2014/main" id="{77FD6A7D-C784-9648-8318-D307B6319E70}"/>
              </a:ext>
            </a:extLst>
          </p:cNvPr>
          <p:cNvSpPr>
            <a:spLocks noGrp="1"/>
          </p:cNvSpPr>
          <p:nvPr>
            <p:ph type="sldNum" sz="quarter" idx="10"/>
          </p:nvPr>
        </p:nvSpPr>
        <p:spPr/>
        <p:txBody>
          <a:bodyPr/>
          <a:lstStyle>
            <a:lvl1pPr>
              <a:defRPr/>
            </a:lvl1pPr>
          </a:lstStyle>
          <a:p>
            <a:fld id="{6EE1106F-1850-45CC-A0A6-8ADA460EF569}" type="slidenum">
              <a:rPr lang="es-ES" altLang="es-ES"/>
              <a:pPr/>
              <a:t>‹Nº›</a:t>
            </a:fld>
            <a:endParaRPr lang="es-ES" altLang="es-E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sz="half" idx="1"/>
          </p:nvPr>
        </p:nvSpPr>
        <p:spPr>
          <a:xfrm>
            <a:off x="457200" y="1600200"/>
            <a:ext cx="4038600"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4648200" y="1600200"/>
            <a:ext cx="4038600"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5 Marcador de número de diapositiva">
            <a:extLst>
              <a:ext uri="{FF2B5EF4-FFF2-40B4-BE49-F238E27FC236}">
                <a16:creationId xmlns:a16="http://schemas.microsoft.com/office/drawing/2014/main" id="{77FD6A7D-C784-9648-8318-D307B6319E70}"/>
              </a:ext>
            </a:extLst>
          </p:cNvPr>
          <p:cNvSpPr>
            <a:spLocks noGrp="1"/>
          </p:cNvSpPr>
          <p:nvPr>
            <p:ph type="sldNum" sz="quarter" idx="10"/>
          </p:nvPr>
        </p:nvSpPr>
        <p:spPr/>
        <p:txBody>
          <a:bodyPr/>
          <a:lstStyle>
            <a:lvl1pPr>
              <a:defRPr/>
            </a:lvl1pPr>
          </a:lstStyle>
          <a:p>
            <a:fld id="{BB6CE81D-C965-4044-918B-7EE8E54BE6D7}" type="slidenum">
              <a:rPr lang="es-ES" altLang="es-ES"/>
              <a:pPr/>
              <a:t>‹Nº›</a:t>
            </a:fld>
            <a:endParaRPr lang="es-ES" altLang="es-E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5 Marcador de número de diapositiva">
            <a:extLst>
              <a:ext uri="{FF2B5EF4-FFF2-40B4-BE49-F238E27FC236}">
                <a16:creationId xmlns:a16="http://schemas.microsoft.com/office/drawing/2014/main" id="{77FD6A7D-C784-9648-8318-D307B6319E70}"/>
              </a:ext>
            </a:extLst>
          </p:cNvPr>
          <p:cNvSpPr>
            <a:spLocks noGrp="1"/>
          </p:cNvSpPr>
          <p:nvPr>
            <p:ph type="sldNum" sz="quarter" idx="10"/>
          </p:nvPr>
        </p:nvSpPr>
        <p:spPr/>
        <p:txBody>
          <a:bodyPr/>
          <a:lstStyle>
            <a:lvl1pPr>
              <a:defRPr/>
            </a:lvl1pPr>
          </a:lstStyle>
          <a:p>
            <a:fld id="{7FD87BC4-2192-4E3E-BA2B-9CA8C72DCA76}" type="slidenum">
              <a:rPr lang="es-ES" altLang="es-ES"/>
              <a:pPr/>
              <a:t>‹Nº›</a:t>
            </a:fld>
            <a:endParaRPr lang="es-ES" altLang="es-E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5 Marcador de número de diapositiva">
            <a:extLst>
              <a:ext uri="{FF2B5EF4-FFF2-40B4-BE49-F238E27FC236}">
                <a16:creationId xmlns:a16="http://schemas.microsoft.com/office/drawing/2014/main" id="{77FD6A7D-C784-9648-8318-D307B6319E70}"/>
              </a:ext>
            </a:extLst>
          </p:cNvPr>
          <p:cNvSpPr>
            <a:spLocks noGrp="1"/>
          </p:cNvSpPr>
          <p:nvPr>
            <p:ph type="sldNum" sz="quarter" idx="10"/>
          </p:nvPr>
        </p:nvSpPr>
        <p:spPr/>
        <p:txBody>
          <a:bodyPr/>
          <a:lstStyle>
            <a:lvl1pPr>
              <a:defRPr/>
            </a:lvl1pPr>
          </a:lstStyle>
          <a:p>
            <a:fld id="{DC2AC5B4-DB1C-4803-90F6-A38D2F990982}" type="slidenum">
              <a:rPr lang="es-ES" altLang="es-ES"/>
              <a:pPr/>
              <a:t>‹Nº›</a:t>
            </a:fld>
            <a:endParaRPr lang="es-ES" altLang="es-E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5 Marcador de número de diapositiva">
            <a:extLst>
              <a:ext uri="{FF2B5EF4-FFF2-40B4-BE49-F238E27FC236}">
                <a16:creationId xmlns:a16="http://schemas.microsoft.com/office/drawing/2014/main" id="{77FD6A7D-C784-9648-8318-D307B6319E70}"/>
              </a:ext>
            </a:extLst>
          </p:cNvPr>
          <p:cNvSpPr>
            <a:spLocks noGrp="1"/>
          </p:cNvSpPr>
          <p:nvPr>
            <p:ph type="sldNum" sz="quarter" idx="10"/>
          </p:nvPr>
        </p:nvSpPr>
        <p:spPr/>
        <p:txBody>
          <a:bodyPr/>
          <a:lstStyle>
            <a:lvl1pPr>
              <a:defRPr/>
            </a:lvl1pPr>
          </a:lstStyle>
          <a:p>
            <a:fld id="{F672BE4C-524F-4B8C-B42C-304A08A07470}" type="slidenum">
              <a:rPr lang="es-ES" altLang="es-ES"/>
              <a:pPr/>
              <a:t>‹Nº›</a:t>
            </a:fld>
            <a:endParaRPr lang="es-ES" altLang="es-E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5 Marcador de número de diapositiva">
            <a:extLst>
              <a:ext uri="{FF2B5EF4-FFF2-40B4-BE49-F238E27FC236}">
                <a16:creationId xmlns:a16="http://schemas.microsoft.com/office/drawing/2014/main" id="{77FD6A7D-C784-9648-8318-D307B6319E70}"/>
              </a:ext>
            </a:extLst>
          </p:cNvPr>
          <p:cNvSpPr>
            <a:spLocks noGrp="1"/>
          </p:cNvSpPr>
          <p:nvPr>
            <p:ph type="sldNum" sz="quarter" idx="10"/>
          </p:nvPr>
        </p:nvSpPr>
        <p:spPr/>
        <p:txBody>
          <a:bodyPr/>
          <a:lstStyle>
            <a:lvl1pPr>
              <a:defRPr/>
            </a:lvl1pPr>
          </a:lstStyle>
          <a:p>
            <a:fld id="{E3F14EB6-0383-40D8-ABC2-45CB85C49C4A}" type="slidenum">
              <a:rPr lang="es-ES" altLang="es-ES"/>
              <a:pPr/>
              <a:t>‹Nº›</a:t>
            </a:fld>
            <a:endParaRPr lang="es-ES" altLang="es-E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5 Marcador de número de diapositiva">
            <a:extLst>
              <a:ext uri="{FF2B5EF4-FFF2-40B4-BE49-F238E27FC236}">
                <a16:creationId xmlns:a16="http://schemas.microsoft.com/office/drawing/2014/main" id="{77FD6A7D-C784-9648-8318-D307B6319E70}"/>
              </a:ext>
            </a:extLst>
          </p:cNvPr>
          <p:cNvSpPr>
            <a:spLocks noGrp="1"/>
          </p:cNvSpPr>
          <p:nvPr>
            <p:ph type="sldNum" sz="quarter" idx="10"/>
          </p:nvPr>
        </p:nvSpPr>
        <p:spPr/>
        <p:txBody>
          <a:bodyPr/>
          <a:lstStyle>
            <a:lvl1pPr>
              <a:defRPr/>
            </a:lvl1pPr>
          </a:lstStyle>
          <a:p>
            <a:fld id="{B9CB3915-D507-41D2-99D1-A783BA47FB7C}" type="slidenum">
              <a:rPr lang="es-ES" altLang="es-ES"/>
              <a:pPr/>
              <a:t>‹Nº›</a:t>
            </a:fld>
            <a:endParaRPr lang="es-ES" altLang="es-E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5 Marcador de número de diapositiva">
            <a:extLst>
              <a:ext uri="{FF2B5EF4-FFF2-40B4-BE49-F238E27FC236}">
                <a16:creationId xmlns:a16="http://schemas.microsoft.com/office/drawing/2014/main" id="{77FD6A7D-C784-9648-8318-D307B6319E70}"/>
              </a:ext>
            </a:extLst>
          </p:cNvPr>
          <p:cNvSpPr>
            <a:spLocks noGrp="1"/>
          </p:cNvSpPr>
          <p:nvPr>
            <p:ph type="sldNum" sz="quarter" idx="10"/>
          </p:nvPr>
        </p:nvSpPr>
        <p:spPr/>
        <p:txBody>
          <a:bodyPr/>
          <a:lstStyle>
            <a:lvl1pPr>
              <a:defRPr/>
            </a:lvl1pPr>
          </a:lstStyle>
          <a:p>
            <a:fld id="{2B2705EE-CDCA-4B64-99F2-93F40221C8FB}" type="slidenum">
              <a:rPr lang="es-ES" altLang="es-ES"/>
              <a:pPr/>
              <a:t>‹Nº›</a:t>
            </a:fld>
            <a:endParaRPr lang="es-ES" altLang="es-E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602287"/>
          </a:xfrm>
        </p:spPr>
        <p:txBody>
          <a:bodyPr vert="eaVert"/>
          <a:lstStyle/>
          <a:p>
            <a:r>
              <a:rPr lang="es-ES_tradnl"/>
              <a:t>Clic para editar título</a:t>
            </a:r>
          </a:p>
        </p:txBody>
      </p:sp>
      <p:sp>
        <p:nvSpPr>
          <p:cNvPr id="3" name="Marcador de texto vertical 2"/>
          <p:cNvSpPr>
            <a:spLocks noGrp="1"/>
          </p:cNvSpPr>
          <p:nvPr>
            <p:ph type="body" orient="vert" idx="1"/>
          </p:nvPr>
        </p:nvSpPr>
        <p:spPr>
          <a:xfrm>
            <a:off x="457200" y="274638"/>
            <a:ext cx="6019800" cy="5602287"/>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5 Marcador de número de diapositiva">
            <a:extLst>
              <a:ext uri="{FF2B5EF4-FFF2-40B4-BE49-F238E27FC236}">
                <a16:creationId xmlns:a16="http://schemas.microsoft.com/office/drawing/2014/main" id="{77FD6A7D-C784-9648-8318-D307B6319E70}"/>
              </a:ext>
            </a:extLst>
          </p:cNvPr>
          <p:cNvSpPr>
            <a:spLocks noGrp="1"/>
          </p:cNvSpPr>
          <p:nvPr>
            <p:ph type="sldNum" sz="quarter" idx="10"/>
          </p:nvPr>
        </p:nvSpPr>
        <p:spPr/>
        <p:txBody>
          <a:bodyPr/>
          <a:lstStyle>
            <a:lvl1pPr>
              <a:defRPr/>
            </a:lvl1pPr>
          </a:lstStyle>
          <a:p>
            <a:fld id="{C3BCB151-56E1-49B0-B84D-089C79744091}" type="slidenum">
              <a:rPr lang="es-ES" altLang="es-ES"/>
              <a:pPr/>
              <a:t>‹Nº›</a:t>
            </a:fld>
            <a:endParaRPr lang="es-ES" altLang="es-E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5 Marcador de número de diapositiva">
            <a:extLst>
              <a:ext uri="{FF2B5EF4-FFF2-40B4-BE49-F238E27FC236}">
                <a16:creationId xmlns:a16="http://schemas.microsoft.com/office/drawing/2014/main" id="{56F5A6DC-0D7D-CD48-923C-DD78AC32F20A}"/>
              </a:ext>
            </a:extLst>
          </p:cNvPr>
          <p:cNvSpPr>
            <a:spLocks noGrp="1"/>
          </p:cNvSpPr>
          <p:nvPr>
            <p:ph type="sldNum" sz="quarter" idx="10"/>
          </p:nvPr>
        </p:nvSpPr>
        <p:spPr/>
        <p:txBody>
          <a:bodyPr/>
          <a:lstStyle>
            <a:lvl1pPr>
              <a:defRPr/>
            </a:lvl1pPr>
          </a:lstStyle>
          <a:p>
            <a:fld id="{55C260C9-4D48-4600-8314-B7F8D8150649}" type="slidenum">
              <a:rPr lang="es-ES" altLang="es-ES"/>
              <a:pPr/>
              <a:t>‹Nº›</a:t>
            </a:fld>
            <a:endParaRPr lang="es-ES" alt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a:extLst>
              <a:ext uri="{FF2B5EF4-FFF2-40B4-BE49-F238E27FC236}">
                <a16:creationId xmlns:a16="http://schemas.microsoft.com/office/drawing/2014/main" id="{FE24D6B4-2EE0-4D45-BF79-92A9AC11CAE3}"/>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84" charset="0"/>
                <a:ea typeface="+mn-ea"/>
              </a:defRPr>
            </a:lvl1pPr>
          </a:lstStyle>
          <a:p>
            <a:pPr>
              <a:defRPr/>
            </a:pPr>
            <a:endParaRPr lang="es-ES"/>
          </a:p>
        </p:txBody>
      </p:sp>
      <p:sp>
        <p:nvSpPr>
          <p:cNvPr id="8" name="7 Marcador de pie de página">
            <a:extLst>
              <a:ext uri="{FF2B5EF4-FFF2-40B4-BE49-F238E27FC236}">
                <a16:creationId xmlns:a16="http://schemas.microsoft.com/office/drawing/2014/main" id="{BE94F9D4-015E-2743-9396-B082DE2881F6}"/>
              </a:ext>
            </a:extLst>
          </p:cNvPr>
          <p:cNvSpPr>
            <a:spLocks noGrp="1"/>
          </p:cNvSpPr>
          <p:nvPr>
            <p:ph type="ftr" sz="quarter" idx="11"/>
          </p:nvPr>
        </p:nvSpPr>
        <p:spPr/>
        <p:txBody>
          <a:bodyPr/>
          <a:lstStyle>
            <a:lvl1pPr>
              <a:defRPr/>
            </a:lvl1pPr>
          </a:lstStyle>
          <a:p>
            <a:pPr>
              <a:defRPr/>
            </a:pPr>
            <a:endParaRPr lang="es-ES"/>
          </a:p>
        </p:txBody>
      </p:sp>
      <p:sp>
        <p:nvSpPr>
          <p:cNvPr id="9" name="8 Marcador de número de diapositiva">
            <a:extLst>
              <a:ext uri="{FF2B5EF4-FFF2-40B4-BE49-F238E27FC236}">
                <a16:creationId xmlns:a16="http://schemas.microsoft.com/office/drawing/2014/main" id="{16C07FCE-4B51-4746-9569-D148A397C77D}"/>
              </a:ext>
            </a:extLst>
          </p:cNvPr>
          <p:cNvSpPr>
            <a:spLocks noGrp="1"/>
          </p:cNvSpPr>
          <p:nvPr>
            <p:ph type="sldNum" sz="quarter" idx="12"/>
          </p:nvPr>
        </p:nvSpPr>
        <p:spPr/>
        <p:txBody>
          <a:bodyPr/>
          <a:lstStyle>
            <a:lvl1pPr>
              <a:defRPr/>
            </a:lvl1pPr>
          </a:lstStyle>
          <a:p>
            <a:fld id="{D3A8175D-808C-4287-974E-DCE7B8C5E05C}" type="slidenum">
              <a:rPr lang="es-ES" altLang="es-ES"/>
              <a:pPr/>
              <a:t>‹Nº›</a:t>
            </a:fld>
            <a:endParaRPr lang="es-ES" alt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a:extLst>
              <a:ext uri="{FF2B5EF4-FFF2-40B4-BE49-F238E27FC236}">
                <a16:creationId xmlns:a16="http://schemas.microsoft.com/office/drawing/2014/main" id="{E9AD4548-B9B3-3342-B4B3-724888B2EB0A}"/>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84" charset="0"/>
                <a:ea typeface="+mn-ea"/>
              </a:defRPr>
            </a:lvl1pPr>
          </a:lstStyle>
          <a:p>
            <a:pPr>
              <a:defRPr/>
            </a:pPr>
            <a:endParaRPr lang="es-ES"/>
          </a:p>
        </p:txBody>
      </p:sp>
      <p:sp>
        <p:nvSpPr>
          <p:cNvPr id="4" name="3 Marcador de pie de página">
            <a:extLst>
              <a:ext uri="{FF2B5EF4-FFF2-40B4-BE49-F238E27FC236}">
                <a16:creationId xmlns:a16="http://schemas.microsoft.com/office/drawing/2014/main" id="{3427C184-A55B-AD41-BBEE-A042CAEE889C}"/>
              </a:ext>
            </a:extLst>
          </p:cNvPr>
          <p:cNvSpPr>
            <a:spLocks noGrp="1"/>
          </p:cNvSpPr>
          <p:nvPr>
            <p:ph type="ftr" sz="quarter" idx="11"/>
          </p:nvPr>
        </p:nvSpPr>
        <p:spPr/>
        <p:txBody>
          <a:bodyPr/>
          <a:lstStyle>
            <a:lvl1pPr>
              <a:defRPr/>
            </a:lvl1pPr>
          </a:lstStyle>
          <a:p>
            <a:pPr>
              <a:defRPr/>
            </a:pPr>
            <a:endParaRPr lang="es-ES"/>
          </a:p>
        </p:txBody>
      </p:sp>
      <p:sp>
        <p:nvSpPr>
          <p:cNvPr id="5" name="4 Marcador de número de diapositiva">
            <a:extLst>
              <a:ext uri="{FF2B5EF4-FFF2-40B4-BE49-F238E27FC236}">
                <a16:creationId xmlns:a16="http://schemas.microsoft.com/office/drawing/2014/main" id="{79F19E7C-F0DD-AC40-AC60-859DD874D758}"/>
              </a:ext>
            </a:extLst>
          </p:cNvPr>
          <p:cNvSpPr>
            <a:spLocks noGrp="1"/>
          </p:cNvSpPr>
          <p:nvPr>
            <p:ph type="sldNum" sz="quarter" idx="12"/>
          </p:nvPr>
        </p:nvSpPr>
        <p:spPr/>
        <p:txBody>
          <a:bodyPr/>
          <a:lstStyle>
            <a:lvl1pPr>
              <a:defRPr/>
            </a:lvl1pPr>
          </a:lstStyle>
          <a:p>
            <a:fld id="{D561FBD7-D597-4692-862A-F308A369C7E4}" type="slidenum">
              <a:rPr lang="es-ES" altLang="es-ES"/>
              <a:pPr/>
              <a:t>‹Nº›</a:t>
            </a:fld>
            <a:endParaRPr lang="es-ES" alt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a:extLst>
              <a:ext uri="{FF2B5EF4-FFF2-40B4-BE49-F238E27FC236}">
                <a16:creationId xmlns:a16="http://schemas.microsoft.com/office/drawing/2014/main" id="{0BEF462D-7BBC-4148-9EEC-1ABD1A9C2A31}"/>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84" charset="0"/>
                <a:ea typeface="+mn-ea"/>
              </a:defRPr>
            </a:lvl1pPr>
          </a:lstStyle>
          <a:p>
            <a:pPr>
              <a:defRPr/>
            </a:pPr>
            <a:endParaRPr lang="es-ES"/>
          </a:p>
        </p:txBody>
      </p:sp>
      <p:sp>
        <p:nvSpPr>
          <p:cNvPr id="3" name="2 Marcador de pie de página">
            <a:extLst>
              <a:ext uri="{FF2B5EF4-FFF2-40B4-BE49-F238E27FC236}">
                <a16:creationId xmlns:a16="http://schemas.microsoft.com/office/drawing/2014/main" id="{CD7FE312-FA15-FB40-86CB-81EE89E54A3C}"/>
              </a:ext>
            </a:extLst>
          </p:cNvPr>
          <p:cNvSpPr>
            <a:spLocks noGrp="1"/>
          </p:cNvSpPr>
          <p:nvPr>
            <p:ph type="ftr" sz="quarter" idx="11"/>
          </p:nvPr>
        </p:nvSpPr>
        <p:spPr/>
        <p:txBody>
          <a:bodyPr/>
          <a:lstStyle>
            <a:lvl1pPr>
              <a:defRPr/>
            </a:lvl1pPr>
          </a:lstStyle>
          <a:p>
            <a:pPr>
              <a:defRPr/>
            </a:pPr>
            <a:endParaRPr lang="es-ES"/>
          </a:p>
        </p:txBody>
      </p:sp>
      <p:sp>
        <p:nvSpPr>
          <p:cNvPr id="4" name="3 Marcador de número de diapositiva">
            <a:extLst>
              <a:ext uri="{FF2B5EF4-FFF2-40B4-BE49-F238E27FC236}">
                <a16:creationId xmlns:a16="http://schemas.microsoft.com/office/drawing/2014/main" id="{B5D9CD07-E3AF-EC41-9826-BBDA1A6569AC}"/>
              </a:ext>
            </a:extLst>
          </p:cNvPr>
          <p:cNvSpPr>
            <a:spLocks noGrp="1"/>
          </p:cNvSpPr>
          <p:nvPr>
            <p:ph type="sldNum" sz="quarter" idx="12"/>
          </p:nvPr>
        </p:nvSpPr>
        <p:spPr/>
        <p:txBody>
          <a:bodyPr/>
          <a:lstStyle>
            <a:lvl1pPr>
              <a:defRPr/>
            </a:lvl1pPr>
          </a:lstStyle>
          <a:p>
            <a:fld id="{FED4F4F3-F7A5-46EC-8DE5-1288D77F8B36}" type="slidenum">
              <a:rPr lang="es-ES" altLang="es-ES"/>
              <a:pPr/>
              <a:t>‹Nº›</a:t>
            </a:fld>
            <a:endParaRPr lang="es-ES" altLang="es-E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2.jpe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3.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5.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1.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6.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1.jpe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7.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8.xml"/><Relationship Id="rId1" Type="http://schemas.openxmlformats.org/officeDocument/2006/relationships/slideLayout" Target="../slideLayouts/slideLayout69.xml"/></Relationships>
</file>

<file path=ppt/slideMasters/_rels/slideMaster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ChangeArrowheads="1"/>
          </p:cNvSpPr>
          <p:nvPr userDrawn="1"/>
        </p:nvSpPr>
        <p:spPr bwMode="auto">
          <a:xfrm>
            <a:off x="0" y="6021388"/>
            <a:ext cx="9144000" cy="836612"/>
          </a:xfrm>
          <a:prstGeom prst="rect">
            <a:avLst/>
          </a:prstGeom>
          <a:solidFill>
            <a:srgbClr val="223D71"/>
          </a:solidFill>
          <a:ln w="9525">
            <a:solidFill>
              <a:schemeClr val="tx1"/>
            </a:solidFill>
            <a:miter lim="800000"/>
            <a:headEnd/>
            <a:tailEnd/>
          </a:ln>
        </p:spPr>
        <p:txBody>
          <a:bodyPr wrap="none" anchor="ctr"/>
          <a:lstStyle/>
          <a:p>
            <a:pPr eaLnBrk="1" hangingPunct="1"/>
            <a:endParaRPr lang="es-ES_tradnl"/>
          </a:p>
        </p:txBody>
      </p:sp>
      <p:pic>
        <p:nvPicPr>
          <p:cNvPr id="1027" name="Picture 8" descr="logoDiapopeque2"/>
          <p:cNvPicPr>
            <a:picLocks noChangeAspect="1" noChangeArrowheads="1"/>
          </p:cNvPicPr>
          <p:nvPr userDrawn="1"/>
        </p:nvPicPr>
        <p:blipFill>
          <a:blip r:embed="rId4">
            <a:clrChange>
              <a:clrFrom>
                <a:srgbClr val="1D305C"/>
              </a:clrFrom>
              <a:clrTo>
                <a:srgbClr val="1D305C">
                  <a:alpha val="0"/>
                </a:srgbClr>
              </a:clrTo>
            </a:clrChange>
          </a:blip>
          <a:srcRect/>
          <a:stretch>
            <a:fillRect/>
          </a:stretch>
        </p:blipFill>
        <p:spPr bwMode="auto">
          <a:xfrm>
            <a:off x="7164388" y="6165850"/>
            <a:ext cx="1731962" cy="590550"/>
          </a:xfrm>
          <a:prstGeom prst="rect">
            <a:avLst/>
          </a:prstGeom>
          <a:noFill/>
          <a:ln w="9525">
            <a:noFill/>
            <a:miter lim="800000"/>
            <a:headEnd/>
            <a:tailEnd/>
          </a:ln>
        </p:spPr>
      </p:pic>
      <p:sp>
        <p:nvSpPr>
          <p:cNvPr id="1028"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altLang="es-ES"/>
              <a:t>Haga clic para modificar el estilo de título del patrón</a:t>
            </a:r>
          </a:p>
        </p:txBody>
      </p:sp>
      <p:sp>
        <p:nvSpPr>
          <p:cNvPr id="1029" name="2 Marcador de texto"/>
          <p:cNvSpPr>
            <a:spLocks noGrp="1"/>
          </p:cNvSpPr>
          <p:nvPr>
            <p:ph type="body" idx="1"/>
          </p:nvPr>
        </p:nvSpPr>
        <p:spPr bwMode="auto">
          <a:xfrm>
            <a:off x="457200" y="1600200"/>
            <a:ext cx="8229600" cy="4276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ltLang="es-ES"/>
              <a:t>Haga clic para modificar el estilo de texto del patrón</a:t>
            </a:r>
          </a:p>
          <a:p>
            <a:pPr lvl="1"/>
            <a:r>
              <a:rPr lang="es-ES" altLang="es-ES"/>
              <a:t>Segundo nivel</a:t>
            </a:r>
          </a:p>
          <a:p>
            <a:pPr lvl="2"/>
            <a:r>
              <a:rPr lang="es-ES" altLang="es-ES"/>
              <a:t>Tercer nivel</a:t>
            </a:r>
          </a:p>
          <a:p>
            <a:pPr lvl="3"/>
            <a:r>
              <a:rPr lang="es-ES" altLang="es-ES"/>
              <a:t>Cuarto nivel</a:t>
            </a:r>
          </a:p>
          <a:p>
            <a:pPr lvl="4"/>
            <a:r>
              <a:rPr lang="es-ES" altLang="es-ES"/>
              <a:t>Quinto nivel</a:t>
            </a:r>
          </a:p>
        </p:txBody>
      </p:sp>
      <p:sp>
        <p:nvSpPr>
          <p:cNvPr id="5" name="4 Marcador de pie de página">
            <a:extLst>
              <a:ext uri="{FF2B5EF4-FFF2-40B4-BE49-F238E27FC236}">
                <a16:creationId xmlns:a16="http://schemas.microsoft.com/office/drawing/2014/main" id="{79DA6721-11A4-B74B-8733-CEB9ADBBAF13}"/>
              </a:ext>
            </a:extLst>
          </p:cNvPr>
          <p:cNvSpPr>
            <a:spLocks noGrp="1"/>
          </p:cNvSpPr>
          <p:nvPr>
            <p:ph type="ftr" sz="quarter" idx="3"/>
          </p:nvPr>
        </p:nvSpPr>
        <p:spPr>
          <a:xfrm>
            <a:off x="468313" y="6165850"/>
            <a:ext cx="2895600" cy="576263"/>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chemeClr val="bg1"/>
                </a:solidFill>
                <a:latin typeface="Calibri" pitchFamily="-84" charset="0"/>
                <a:ea typeface="+mn-ea"/>
              </a:defRPr>
            </a:lvl1pPr>
          </a:lstStyle>
          <a:p>
            <a:pPr>
              <a:defRPr/>
            </a:pPr>
            <a:endParaRPr lang="es-ES"/>
          </a:p>
        </p:txBody>
      </p:sp>
    </p:spTree>
  </p:cSld>
  <p:clrMap bg1="lt1" tx1="dk1" bg2="lt2" tx2="dk2" accent1="accent1" accent2="accent2" accent3="accent3" accent4="accent4" accent5="accent5" accent6="accent6" hlink="hlink" folHlink="folHlink"/>
  <p:sldLayoutIdLst>
    <p:sldLayoutId id="2147487067" r:id="rId1"/>
    <p:sldLayoutId id="2147487068" r:id="rId2"/>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chemeClr val="tx1"/>
          </a:solidFill>
          <a:latin typeface="Calibri" pitchFamily="-8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chemeClr val="tx1"/>
          </a:solidFill>
          <a:latin typeface="Calibri" pitchFamily="-8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chemeClr val="tx1"/>
          </a:solidFill>
          <a:latin typeface="Calibri" pitchFamily="-8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chemeClr val="tx1"/>
          </a:solidFill>
          <a:latin typeface="Calibri" pitchFamily="-84" charset="0"/>
          <a:ea typeface="ＭＳ Ｐゴシック" pitchFamily="-1" charset="-128"/>
          <a:cs typeface="ＭＳ Ｐゴシック" pitchFamily="-1" charset="-128"/>
        </a:defRPr>
      </a:lvl5pPr>
      <a:lvl6pPr marL="457200" algn="ctr" rtl="0" fontAlgn="base">
        <a:spcBef>
          <a:spcPct val="0"/>
        </a:spcBef>
        <a:spcAft>
          <a:spcPct val="0"/>
        </a:spcAft>
        <a:defRPr sz="4400">
          <a:solidFill>
            <a:schemeClr val="tx1"/>
          </a:solidFill>
          <a:latin typeface="Calibri" pitchFamily="-84" charset="0"/>
        </a:defRPr>
      </a:lvl6pPr>
      <a:lvl7pPr marL="914400" algn="ctr" rtl="0" fontAlgn="base">
        <a:spcBef>
          <a:spcPct val="0"/>
        </a:spcBef>
        <a:spcAft>
          <a:spcPct val="0"/>
        </a:spcAft>
        <a:defRPr sz="4400">
          <a:solidFill>
            <a:schemeClr val="tx1"/>
          </a:solidFill>
          <a:latin typeface="Calibri" pitchFamily="-84" charset="0"/>
        </a:defRPr>
      </a:lvl7pPr>
      <a:lvl8pPr marL="1371600" algn="ctr" rtl="0" fontAlgn="base">
        <a:spcBef>
          <a:spcPct val="0"/>
        </a:spcBef>
        <a:spcAft>
          <a:spcPct val="0"/>
        </a:spcAft>
        <a:defRPr sz="4400">
          <a:solidFill>
            <a:schemeClr val="tx1"/>
          </a:solidFill>
          <a:latin typeface="Calibri" pitchFamily="-84" charset="0"/>
        </a:defRPr>
      </a:lvl8pPr>
      <a:lvl9pPr marL="1828800" algn="ctr" rtl="0" fontAlgn="base">
        <a:spcBef>
          <a:spcPct val="0"/>
        </a:spcBef>
        <a:spcAft>
          <a:spcPct val="0"/>
        </a:spcAft>
        <a:defRPr sz="4400">
          <a:solidFill>
            <a:schemeClr val="tx1"/>
          </a:solidFill>
          <a:latin typeface="Calibri" pitchFamily="-8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8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8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10 Rectángulo">
            <a:extLst>
              <a:ext uri="{FF2B5EF4-FFF2-40B4-BE49-F238E27FC236}">
                <a16:creationId xmlns:a16="http://schemas.microsoft.com/office/drawing/2014/main" id="{F762E186-D0BC-034F-8224-672D91281E28}"/>
              </a:ext>
            </a:extLst>
          </p:cNvPr>
          <p:cNvSpPr/>
          <p:nvPr userDrawn="1"/>
        </p:nvSpPr>
        <p:spPr>
          <a:xfrm>
            <a:off x="0" y="6021388"/>
            <a:ext cx="9144000" cy="83661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a:p>
        </p:txBody>
      </p:sp>
      <p:pic>
        <p:nvPicPr>
          <p:cNvPr id="4099" name="9 Imagen" descr="logoNegroPowerPoint.jpg"/>
          <p:cNvPicPr>
            <a:picLocks noChangeAspect="1"/>
          </p:cNvPicPr>
          <p:nvPr userDrawn="1"/>
        </p:nvPicPr>
        <p:blipFill>
          <a:blip r:embed="rId13"/>
          <a:srcRect/>
          <a:stretch>
            <a:fillRect/>
          </a:stretch>
        </p:blipFill>
        <p:spPr bwMode="auto">
          <a:xfrm>
            <a:off x="7164388" y="6165850"/>
            <a:ext cx="1755775" cy="576263"/>
          </a:xfrm>
          <a:prstGeom prst="rect">
            <a:avLst/>
          </a:prstGeom>
          <a:noFill/>
          <a:ln w="9525">
            <a:noFill/>
            <a:miter lim="800000"/>
            <a:headEnd/>
            <a:tailEnd/>
          </a:ln>
        </p:spPr>
      </p:pic>
      <p:sp>
        <p:nvSpPr>
          <p:cNvPr id="4100"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altLang="es-ES"/>
              <a:t>Haga clic para modificar el estilo de título del patrón</a:t>
            </a:r>
          </a:p>
        </p:txBody>
      </p:sp>
      <p:sp>
        <p:nvSpPr>
          <p:cNvPr id="4101"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ltLang="es-ES"/>
              <a:t>Haga clic para modificar el estilo de texto del patrón</a:t>
            </a:r>
          </a:p>
          <a:p>
            <a:pPr lvl="1"/>
            <a:r>
              <a:rPr lang="es-ES" altLang="es-ES"/>
              <a:t>Segundo nivel</a:t>
            </a:r>
          </a:p>
          <a:p>
            <a:pPr lvl="2"/>
            <a:r>
              <a:rPr lang="es-ES" altLang="es-ES"/>
              <a:t>Tercer nivel</a:t>
            </a:r>
          </a:p>
          <a:p>
            <a:pPr lvl="3"/>
            <a:r>
              <a:rPr lang="es-ES" altLang="es-ES"/>
              <a:t>Cuarto nivel</a:t>
            </a:r>
          </a:p>
          <a:p>
            <a:pPr lvl="4"/>
            <a:r>
              <a:rPr lang="es-ES" altLang="es-ES"/>
              <a:t>Quinto nivel</a:t>
            </a:r>
          </a:p>
        </p:txBody>
      </p:sp>
      <p:sp>
        <p:nvSpPr>
          <p:cNvPr id="5" name="4 Marcador de pie de página">
            <a:extLst>
              <a:ext uri="{FF2B5EF4-FFF2-40B4-BE49-F238E27FC236}">
                <a16:creationId xmlns:a16="http://schemas.microsoft.com/office/drawing/2014/main" id="{7B15F90E-E478-4B46-8F1E-E18E9F29BC61}"/>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es-ES"/>
          </a:p>
        </p:txBody>
      </p:sp>
      <p:sp>
        <p:nvSpPr>
          <p:cNvPr id="6" name="5 Marcador de número de diapositiva">
            <a:extLst>
              <a:ext uri="{FF2B5EF4-FFF2-40B4-BE49-F238E27FC236}">
                <a16:creationId xmlns:a16="http://schemas.microsoft.com/office/drawing/2014/main" id="{A6BF128E-397E-AB4E-8A63-12A1B3292A0C}"/>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1" charset="0"/>
              </a:defRPr>
            </a:lvl1pPr>
          </a:lstStyle>
          <a:p>
            <a:fld id="{6859C0DD-0AC5-4DC8-B811-2793CFBF8368}" type="slidenum">
              <a:rPr lang="es-ES" altLang="es-ES"/>
              <a:pPr/>
              <a:t>‹Nº›</a:t>
            </a:fld>
            <a:endParaRPr lang="es-ES" altLang="es-ES"/>
          </a:p>
        </p:txBody>
      </p:sp>
    </p:spTree>
  </p:cSld>
  <p:clrMap bg1="lt1" tx1="dk1" bg2="lt2" tx2="dk2" accent1="accent1" accent2="accent2" accent3="accent3" accent4="accent4" accent5="accent5" accent6="accent6" hlink="hlink" folHlink="folHlink"/>
  <p:sldLayoutIdLst>
    <p:sldLayoutId id="2147487069" r:id="rId1"/>
    <p:sldLayoutId id="2147487070" r:id="rId2"/>
    <p:sldLayoutId id="2147487071" r:id="rId3"/>
    <p:sldLayoutId id="2147487072" r:id="rId4"/>
    <p:sldLayoutId id="2147487073" r:id="rId5"/>
    <p:sldLayoutId id="2147487074" r:id="rId6"/>
    <p:sldLayoutId id="2147487075" r:id="rId7"/>
    <p:sldLayoutId id="2147487076" r:id="rId8"/>
    <p:sldLayoutId id="2147487077" r:id="rId9"/>
    <p:sldLayoutId id="2147487078" r:id="rId10"/>
    <p:sldLayoutId id="2147487079" r:id="rId11"/>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chemeClr val="tx1"/>
          </a:solidFill>
          <a:latin typeface="Calibri" pitchFamily="-8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chemeClr val="tx1"/>
          </a:solidFill>
          <a:latin typeface="Calibri" pitchFamily="-8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chemeClr val="tx1"/>
          </a:solidFill>
          <a:latin typeface="Calibri" pitchFamily="-8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chemeClr val="tx1"/>
          </a:solidFill>
          <a:latin typeface="Calibri" pitchFamily="-84" charset="0"/>
          <a:ea typeface="ＭＳ Ｐゴシック" pitchFamily="-1" charset="-128"/>
          <a:cs typeface="ＭＳ Ｐゴシック" pitchFamily="-1" charset="-128"/>
        </a:defRPr>
      </a:lvl5pPr>
      <a:lvl6pPr marL="457200" algn="ctr" rtl="0" fontAlgn="base">
        <a:spcBef>
          <a:spcPct val="0"/>
        </a:spcBef>
        <a:spcAft>
          <a:spcPct val="0"/>
        </a:spcAft>
        <a:defRPr sz="4400">
          <a:solidFill>
            <a:schemeClr val="tx1"/>
          </a:solidFill>
          <a:latin typeface="Calibri" pitchFamily="-84" charset="0"/>
        </a:defRPr>
      </a:lvl6pPr>
      <a:lvl7pPr marL="914400" algn="ctr" rtl="0" fontAlgn="base">
        <a:spcBef>
          <a:spcPct val="0"/>
        </a:spcBef>
        <a:spcAft>
          <a:spcPct val="0"/>
        </a:spcAft>
        <a:defRPr sz="4400">
          <a:solidFill>
            <a:schemeClr val="tx1"/>
          </a:solidFill>
          <a:latin typeface="Calibri" pitchFamily="-84" charset="0"/>
        </a:defRPr>
      </a:lvl7pPr>
      <a:lvl8pPr marL="1371600" algn="ctr" rtl="0" fontAlgn="base">
        <a:spcBef>
          <a:spcPct val="0"/>
        </a:spcBef>
        <a:spcAft>
          <a:spcPct val="0"/>
        </a:spcAft>
        <a:defRPr sz="4400">
          <a:solidFill>
            <a:schemeClr val="tx1"/>
          </a:solidFill>
          <a:latin typeface="Calibri" pitchFamily="-84" charset="0"/>
        </a:defRPr>
      </a:lvl8pPr>
      <a:lvl9pPr marL="1828800" algn="ctr" rtl="0" fontAlgn="base">
        <a:spcBef>
          <a:spcPct val="0"/>
        </a:spcBef>
        <a:spcAft>
          <a:spcPct val="0"/>
        </a:spcAft>
        <a:defRPr sz="4400">
          <a:solidFill>
            <a:schemeClr val="tx1"/>
          </a:solidFill>
          <a:latin typeface="Calibri" pitchFamily="-8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8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8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386" name="Rectangle 12"/>
          <p:cNvSpPr>
            <a:spLocks noChangeArrowheads="1"/>
          </p:cNvSpPr>
          <p:nvPr userDrawn="1"/>
        </p:nvSpPr>
        <p:spPr bwMode="auto">
          <a:xfrm>
            <a:off x="0" y="0"/>
            <a:ext cx="9144000" cy="6165850"/>
          </a:xfrm>
          <a:prstGeom prst="rect">
            <a:avLst/>
          </a:prstGeom>
          <a:solidFill>
            <a:srgbClr val="223D71"/>
          </a:solidFill>
          <a:ln w="9525">
            <a:noFill/>
            <a:miter lim="800000"/>
            <a:headEnd/>
            <a:tailEnd/>
          </a:ln>
        </p:spPr>
        <p:txBody>
          <a:bodyPr wrap="none" anchor="ctr"/>
          <a:lstStyle/>
          <a:p>
            <a:pPr eaLnBrk="1" hangingPunct="1"/>
            <a:endParaRPr lang="es-ES_tradnl"/>
          </a:p>
        </p:txBody>
      </p:sp>
      <p:sp>
        <p:nvSpPr>
          <p:cNvPr id="16387"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altLang="es-ES"/>
              <a:t>Haga clic para modificar el estilo de título del patrón</a:t>
            </a:r>
          </a:p>
        </p:txBody>
      </p:sp>
      <p:sp>
        <p:nvSpPr>
          <p:cNvPr id="16388"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ltLang="es-ES"/>
              <a:t>Haga clic para modificar el estilo de texto del patrón</a:t>
            </a:r>
          </a:p>
          <a:p>
            <a:pPr lvl="1"/>
            <a:r>
              <a:rPr lang="es-ES" altLang="es-ES"/>
              <a:t>Segundo nivel</a:t>
            </a:r>
          </a:p>
          <a:p>
            <a:pPr lvl="2"/>
            <a:r>
              <a:rPr lang="es-ES" altLang="es-ES"/>
              <a:t>Tercer nivel</a:t>
            </a:r>
          </a:p>
          <a:p>
            <a:pPr lvl="3"/>
            <a:r>
              <a:rPr lang="es-ES" altLang="es-ES"/>
              <a:t>Cuarto nivel</a:t>
            </a:r>
          </a:p>
          <a:p>
            <a:pPr lvl="4"/>
            <a:r>
              <a:rPr lang="es-ES" altLang="es-ES"/>
              <a:t>Quinto nivel</a:t>
            </a:r>
          </a:p>
        </p:txBody>
      </p:sp>
      <p:sp>
        <p:nvSpPr>
          <p:cNvPr id="4" name="3 Marcador de fecha">
            <a:extLst>
              <a:ext uri="{FF2B5EF4-FFF2-40B4-BE49-F238E27FC236}">
                <a16:creationId xmlns:a16="http://schemas.microsoft.com/office/drawing/2014/main" id="{FDC2E71C-82E2-334C-9466-7D24F1919CE7}"/>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84" charset="0"/>
                <a:ea typeface="+mn-ea"/>
              </a:defRPr>
            </a:lvl1pPr>
          </a:lstStyle>
          <a:p>
            <a:pPr>
              <a:defRPr/>
            </a:pPr>
            <a:endParaRPr lang="es-ES"/>
          </a:p>
        </p:txBody>
      </p:sp>
      <p:sp>
        <p:nvSpPr>
          <p:cNvPr id="5" name="4 Marcador de pie de página">
            <a:extLst>
              <a:ext uri="{FF2B5EF4-FFF2-40B4-BE49-F238E27FC236}">
                <a16:creationId xmlns:a16="http://schemas.microsoft.com/office/drawing/2014/main" id="{FC9A54E2-7351-D145-86A7-85F489E0A9A1}"/>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es-ES"/>
          </a:p>
        </p:txBody>
      </p:sp>
      <p:sp>
        <p:nvSpPr>
          <p:cNvPr id="6" name="5 Marcador de número de diapositiva">
            <a:extLst>
              <a:ext uri="{FF2B5EF4-FFF2-40B4-BE49-F238E27FC236}">
                <a16:creationId xmlns:a16="http://schemas.microsoft.com/office/drawing/2014/main" id="{50047ED5-CB9A-5C40-A713-FAA1E25F9EBD}"/>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1" charset="0"/>
              </a:defRPr>
            </a:lvl1pPr>
          </a:lstStyle>
          <a:p>
            <a:fld id="{7C6F4869-EB7A-4EF2-A8B2-3E9E6F8ED1BF}" type="slidenum">
              <a:rPr lang="es-ES" altLang="es-ES"/>
              <a:pPr/>
              <a:t>‹Nº›</a:t>
            </a:fld>
            <a:endParaRPr lang="es-ES" altLang="es-ES"/>
          </a:p>
        </p:txBody>
      </p:sp>
      <p:pic>
        <p:nvPicPr>
          <p:cNvPr id="16392" name="Picture 9" descr="LogoDiapositiva"/>
          <p:cNvPicPr>
            <a:picLocks noChangeAspect="1" noChangeArrowheads="1"/>
          </p:cNvPicPr>
          <p:nvPr userDrawn="1"/>
        </p:nvPicPr>
        <p:blipFill>
          <a:blip r:embed="rId13">
            <a:clrChange>
              <a:clrFrom>
                <a:srgbClr val="1D305C"/>
              </a:clrFrom>
              <a:clrTo>
                <a:srgbClr val="1D305C">
                  <a:alpha val="0"/>
                </a:srgbClr>
              </a:clrTo>
            </a:clrChange>
          </a:blip>
          <a:srcRect/>
          <a:stretch>
            <a:fillRect/>
          </a:stretch>
        </p:blipFill>
        <p:spPr bwMode="auto">
          <a:xfrm>
            <a:off x="1692275" y="2276475"/>
            <a:ext cx="5541963" cy="18843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7011" r:id="rId1"/>
    <p:sldLayoutId id="2147487012" r:id="rId2"/>
    <p:sldLayoutId id="2147487013" r:id="rId3"/>
    <p:sldLayoutId id="2147487014" r:id="rId4"/>
    <p:sldLayoutId id="2147487015" r:id="rId5"/>
    <p:sldLayoutId id="2147487016" r:id="rId6"/>
    <p:sldLayoutId id="2147487017" r:id="rId7"/>
    <p:sldLayoutId id="2147487018" r:id="rId8"/>
    <p:sldLayoutId id="2147487019" r:id="rId9"/>
    <p:sldLayoutId id="2147487020" r:id="rId10"/>
    <p:sldLayoutId id="2147487021" r:id="rId11"/>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chemeClr val="tx1"/>
          </a:solidFill>
          <a:latin typeface="Calibri" pitchFamily="-8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chemeClr val="tx1"/>
          </a:solidFill>
          <a:latin typeface="Calibri" pitchFamily="-8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chemeClr val="tx1"/>
          </a:solidFill>
          <a:latin typeface="Calibri" pitchFamily="-8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chemeClr val="tx1"/>
          </a:solidFill>
          <a:latin typeface="Calibri" pitchFamily="-84" charset="0"/>
          <a:ea typeface="ＭＳ Ｐゴシック" pitchFamily="-1" charset="-128"/>
          <a:cs typeface="ＭＳ Ｐゴシック" pitchFamily="-1" charset="-128"/>
        </a:defRPr>
      </a:lvl5pPr>
      <a:lvl6pPr marL="457200" algn="ctr" rtl="0" fontAlgn="base">
        <a:spcBef>
          <a:spcPct val="0"/>
        </a:spcBef>
        <a:spcAft>
          <a:spcPct val="0"/>
        </a:spcAft>
        <a:defRPr sz="4400">
          <a:solidFill>
            <a:schemeClr val="tx1"/>
          </a:solidFill>
          <a:latin typeface="Calibri" pitchFamily="-84" charset="0"/>
        </a:defRPr>
      </a:lvl6pPr>
      <a:lvl7pPr marL="914400" algn="ctr" rtl="0" fontAlgn="base">
        <a:spcBef>
          <a:spcPct val="0"/>
        </a:spcBef>
        <a:spcAft>
          <a:spcPct val="0"/>
        </a:spcAft>
        <a:defRPr sz="4400">
          <a:solidFill>
            <a:schemeClr val="tx1"/>
          </a:solidFill>
          <a:latin typeface="Calibri" pitchFamily="-84" charset="0"/>
        </a:defRPr>
      </a:lvl7pPr>
      <a:lvl8pPr marL="1371600" algn="ctr" rtl="0" fontAlgn="base">
        <a:spcBef>
          <a:spcPct val="0"/>
        </a:spcBef>
        <a:spcAft>
          <a:spcPct val="0"/>
        </a:spcAft>
        <a:defRPr sz="4400">
          <a:solidFill>
            <a:schemeClr val="tx1"/>
          </a:solidFill>
          <a:latin typeface="Calibri" pitchFamily="-84" charset="0"/>
        </a:defRPr>
      </a:lvl8pPr>
      <a:lvl9pPr marL="1828800" algn="ctr" rtl="0" fontAlgn="base">
        <a:spcBef>
          <a:spcPct val="0"/>
        </a:spcBef>
        <a:spcAft>
          <a:spcPct val="0"/>
        </a:spcAft>
        <a:defRPr sz="4400">
          <a:solidFill>
            <a:schemeClr val="tx1"/>
          </a:solidFill>
          <a:latin typeface="Calibri" pitchFamily="-8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8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8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ChangeArrowheads="1"/>
          </p:cNvSpPr>
          <p:nvPr userDrawn="1"/>
        </p:nvSpPr>
        <p:spPr bwMode="auto">
          <a:xfrm>
            <a:off x="0" y="6021388"/>
            <a:ext cx="9144000" cy="836612"/>
          </a:xfrm>
          <a:prstGeom prst="rect">
            <a:avLst/>
          </a:prstGeom>
          <a:solidFill>
            <a:srgbClr val="223D71"/>
          </a:solidFill>
          <a:ln w="9525">
            <a:solidFill>
              <a:srgbClr val="FFFFFF"/>
            </a:solidFill>
            <a:miter lim="800000"/>
            <a:headEnd/>
            <a:tailEnd/>
          </a:ln>
        </p:spPr>
        <p:txBody>
          <a:bodyPr wrap="none" anchor="ctr"/>
          <a:lstStyle/>
          <a:p>
            <a:pPr eaLnBrk="1" hangingPunct="1"/>
            <a:endParaRPr lang="es-ES_tradnl"/>
          </a:p>
        </p:txBody>
      </p:sp>
      <p:pic>
        <p:nvPicPr>
          <p:cNvPr id="28675" name="Picture 3" descr="logoDiapopeque2"/>
          <p:cNvPicPr>
            <a:picLocks noChangeAspect="1" noChangeArrowheads="1"/>
          </p:cNvPicPr>
          <p:nvPr userDrawn="1"/>
        </p:nvPicPr>
        <p:blipFill>
          <a:blip r:embed="rId13">
            <a:clrChange>
              <a:clrFrom>
                <a:srgbClr val="1D305C"/>
              </a:clrFrom>
              <a:clrTo>
                <a:srgbClr val="1D305C">
                  <a:alpha val="0"/>
                </a:srgbClr>
              </a:clrTo>
            </a:clrChange>
          </a:blip>
          <a:srcRect/>
          <a:stretch>
            <a:fillRect/>
          </a:stretch>
        </p:blipFill>
        <p:spPr bwMode="auto">
          <a:xfrm>
            <a:off x="7164388" y="6165850"/>
            <a:ext cx="1731962" cy="590550"/>
          </a:xfrm>
          <a:prstGeom prst="rect">
            <a:avLst/>
          </a:prstGeom>
          <a:noFill/>
          <a:ln w="9525">
            <a:noFill/>
            <a:miter lim="800000"/>
            <a:headEnd/>
            <a:tailEnd/>
          </a:ln>
        </p:spPr>
      </p:pic>
      <p:sp>
        <p:nvSpPr>
          <p:cNvPr id="2867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altLang="es-ES"/>
              <a:t>Haga clic para modificar el estilo de título del patrón</a:t>
            </a:r>
          </a:p>
        </p:txBody>
      </p:sp>
      <p:sp>
        <p:nvSpPr>
          <p:cNvPr id="28677" name="2 Marcador de texto"/>
          <p:cNvSpPr>
            <a:spLocks noGrp="1"/>
          </p:cNvSpPr>
          <p:nvPr>
            <p:ph type="body" idx="1"/>
          </p:nvPr>
        </p:nvSpPr>
        <p:spPr bwMode="auto">
          <a:xfrm>
            <a:off x="457200" y="1600200"/>
            <a:ext cx="8229600" cy="4276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ltLang="es-ES"/>
              <a:t>Haga clic para modificar el estilo de texto del patrón</a:t>
            </a:r>
          </a:p>
          <a:p>
            <a:pPr lvl="1"/>
            <a:r>
              <a:rPr lang="es-ES" altLang="es-ES"/>
              <a:t>Segundo nivel</a:t>
            </a:r>
          </a:p>
          <a:p>
            <a:pPr lvl="2"/>
            <a:r>
              <a:rPr lang="es-ES" altLang="es-ES"/>
              <a:t>Tercer nivel</a:t>
            </a:r>
          </a:p>
          <a:p>
            <a:pPr lvl="3"/>
            <a:r>
              <a:rPr lang="es-ES" altLang="es-ES"/>
              <a:t>Cuarto nivel</a:t>
            </a:r>
          </a:p>
          <a:p>
            <a:pPr lvl="4"/>
            <a:r>
              <a:rPr lang="es-ES" altLang="es-ES"/>
              <a:t>Quinto nivel</a:t>
            </a:r>
          </a:p>
        </p:txBody>
      </p:sp>
      <p:sp>
        <p:nvSpPr>
          <p:cNvPr id="7" name="5 Marcador de número de diapositiva">
            <a:extLst>
              <a:ext uri="{FF2B5EF4-FFF2-40B4-BE49-F238E27FC236}">
                <a16:creationId xmlns:a16="http://schemas.microsoft.com/office/drawing/2014/main" id="{315B7694-0E77-164F-82A3-66B740A850DC}"/>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FFFFFF"/>
                </a:solidFill>
                <a:latin typeface="Calibri" pitchFamily="-1" charset="0"/>
              </a:defRPr>
            </a:lvl1pPr>
          </a:lstStyle>
          <a:p>
            <a:fld id="{BF003043-2263-459B-ACD6-8D782797A573}" type="slidenum">
              <a:rPr lang="es-ES" altLang="es-ES"/>
              <a:pPr/>
              <a:t>‹Nº›</a:t>
            </a:fld>
            <a:endParaRPr lang="es-ES" altLang="es-ES"/>
          </a:p>
        </p:txBody>
      </p:sp>
    </p:spTree>
  </p:cSld>
  <p:clrMap bg1="lt1" tx1="dk1" bg2="lt2" tx2="dk2" accent1="accent1" accent2="accent2" accent3="accent3" accent4="accent4" accent5="accent5" accent6="accent6" hlink="hlink" folHlink="folHlink"/>
  <p:sldLayoutIdLst>
    <p:sldLayoutId id="2147487022" r:id="rId1"/>
    <p:sldLayoutId id="2147487023" r:id="rId2"/>
    <p:sldLayoutId id="2147487024" r:id="rId3"/>
    <p:sldLayoutId id="2147487025" r:id="rId4"/>
    <p:sldLayoutId id="2147487026" r:id="rId5"/>
    <p:sldLayoutId id="2147487027" r:id="rId6"/>
    <p:sldLayoutId id="2147487028" r:id="rId7"/>
    <p:sldLayoutId id="2147487029" r:id="rId8"/>
    <p:sldLayoutId id="2147487030" r:id="rId9"/>
    <p:sldLayoutId id="2147487031" r:id="rId10"/>
    <p:sldLayoutId id="2147487032" r:id="rId11"/>
  </p:sldLayoutIdLst>
  <p:hf hdr="0" ftr="0" dt="0"/>
  <p:txStyles>
    <p:titleStyle>
      <a:lvl1pPr algn="ctr" rtl="0" eaLnBrk="0" fontAlgn="base" hangingPunct="0">
        <a:spcBef>
          <a:spcPct val="0"/>
        </a:spcBef>
        <a:spcAft>
          <a:spcPct val="0"/>
        </a:spcAft>
        <a:defRPr sz="4400">
          <a:solidFill>
            <a:schemeClr val="tx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chemeClr val="tx1"/>
          </a:solidFill>
          <a:latin typeface="Calibri" pitchFamily="-8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chemeClr val="tx1"/>
          </a:solidFill>
          <a:latin typeface="Calibri" pitchFamily="-8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chemeClr val="tx1"/>
          </a:solidFill>
          <a:latin typeface="Calibri" pitchFamily="-8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chemeClr val="tx1"/>
          </a:solidFill>
          <a:latin typeface="Calibri" pitchFamily="-84" charset="0"/>
          <a:ea typeface="ＭＳ Ｐゴシック" pitchFamily="-1" charset="-128"/>
          <a:cs typeface="ＭＳ Ｐゴシック" pitchFamily="-1" charset="-128"/>
        </a:defRPr>
      </a:lvl5pPr>
      <a:lvl6pPr marL="457200" algn="ctr" rtl="0" fontAlgn="base">
        <a:spcBef>
          <a:spcPct val="0"/>
        </a:spcBef>
        <a:spcAft>
          <a:spcPct val="0"/>
        </a:spcAft>
        <a:defRPr sz="4400">
          <a:solidFill>
            <a:schemeClr val="tx1"/>
          </a:solidFill>
          <a:latin typeface="Calibri" pitchFamily="-84" charset="0"/>
        </a:defRPr>
      </a:lvl6pPr>
      <a:lvl7pPr marL="914400" algn="ctr" rtl="0" fontAlgn="base">
        <a:spcBef>
          <a:spcPct val="0"/>
        </a:spcBef>
        <a:spcAft>
          <a:spcPct val="0"/>
        </a:spcAft>
        <a:defRPr sz="4400">
          <a:solidFill>
            <a:schemeClr val="tx1"/>
          </a:solidFill>
          <a:latin typeface="Calibri" pitchFamily="-84" charset="0"/>
        </a:defRPr>
      </a:lvl7pPr>
      <a:lvl8pPr marL="1371600" algn="ctr" rtl="0" fontAlgn="base">
        <a:spcBef>
          <a:spcPct val="0"/>
        </a:spcBef>
        <a:spcAft>
          <a:spcPct val="0"/>
        </a:spcAft>
        <a:defRPr sz="4400">
          <a:solidFill>
            <a:schemeClr val="tx1"/>
          </a:solidFill>
          <a:latin typeface="Calibri" pitchFamily="-84" charset="0"/>
        </a:defRPr>
      </a:lvl8pPr>
      <a:lvl9pPr marL="1828800" algn="ctr" rtl="0" fontAlgn="base">
        <a:spcBef>
          <a:spcPct val="0"/>
        </a:spcBef>
        <a:spcAft>
          <a:spcPct val="0"/>
        </a:spcAft>
        <a:defRPr sz="4400">
          <a:solidFill>
            <a:schemeClr val="tx1"/>
          </a:solidFill>
          <a:latin typeface="Calibri" pitchFamily="-8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ＭＳ Ｐゴシック" pitchFamily="-84" charset="-128"/>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ＭＳ Ｐゴシック" pitchFamily="-84" charset="-128"/>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ＭＳ Ｐゴシック" pitchFamily="-84" charset="-128"/>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ＭＳ Ｐゴシック" pitchFamily="-84" charset="-128"/>
        </a:defRPr>
      </a:lvl5pPr>
      <a:lvl6pPr marL="2514600" indent="-228600" algn="l" rtl="0" fontAlgn="base">
        <a:spcBef>
          <a:spcPct val="20000"/>
        </a:spcBef>
        <a:spcAft>
          <a:spcPct val="0"/>
        </a:spcAft>
        <a:buFont typeface="Arial" pitchFamily="-84" charset="0"/>
        <a:buChar char="»"/>
        <a:defRPr sz="2000">
          <a:solidFill>
            <a:schemeClr val="tx1"/>
          </a:solidFill>
          <a:latin typeface="+mn-lt"/>
          <a:ea typeface="ＭＳ Ｐゴシック" pitchFamily="-84" charset="-128"/>
        </a:defRPr>
      </a:lvl6pPr>
      <a:lvl7pPr marL="2971800" indent="-228600" algn="l" rtl="0" fontAlgn="base">
        <a:spcBef>
          <a:spcPct val="20000"/>
        </a:spcBef>
        <a:spcAft>
          <a:spcPct val="0"/>
        </a:spcAft>
        <a:buFont typeface="Arial" pitchFamily="-84" charset="0"/>
        <a:buChar char="»"/>
        <a:defRPr sz="2000">
          <a:solidFill>
            <a:schemeClr val="tx1"/>
          </a:solidFill>
          <a:latin typeface="+mn-lt"/>
          <a:ea typeface="ＭＳ Ｐゴシック" pitchFamily="-84" charset="-128"/>
        </a:defRPr>
      </a:lvl7pPr>
      <a:lvl8pPr marL="3429000" indent="-228600" algn="l" rtl="0" fontAlgn="base">
        <a:spcBef>
          <a:spcPct val="20000"/>
        </a:spcBef>
        <a:spcAft>
          <a:spcPct val="0"/>
        </a:spcAft>
        <a:buFont typeface="Arial" pitchFamily="-84" charset="0"/>
        <a:buChar char="»"/>
        <a:defRPr sz="2000">
          <a:solidFill>
            <a:schemeClr val="tx1"/>
          </a:solidFill>
          <a:latin typeface="+mn-lt"/>
          <a:ea typeface="ＭＳ Ｐゴシック" pitchFamily="-84" charset="-128"/>
        </a:defRPr>
      </a:lvl8pPr>
      <a:lvl9pPr marL="3886200" indent="-228600" algn="l" rtl="0" fontAlgn="base">
        <a:spcBef>
          <a:spcPct val="20000"/>
        </a:spcBef>
        <a:spcAft>
          <a:spcPct val="0"/>
        </a:spcAft>
        <a:buFont typeface="Arial" pitchFamily="-84" charset="0"/>
        <a:buChar char="»"/>
        <a:defRPr sz="2000">
          <a:solidFill>
            <a:schemeClr val="tx1"/>
          </a:solidFill>
          <a:latin typeface="+mn-lt"/>
          <a:ea typeface="ＭＳ Ｐゴシック" pitchFamily="-84" charset="-128"/>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ChangeArrowheads="1"/>
          </p:cNvSpPr>
          <p:nvPr userDrawn="1"/>
        </p:nvSpPr>
        <p:spPr bwMode="auto">
          <a:xfrm>
            <a:off x="0" y="6021388"/>
            <a:ext cx="9144000" cy="836612"/>
          </a:xfrm>
          <a:prstGeom prst="rect">
            <a:avLst/>
          </a:prstGeom>
          <a:solidFill>
            <a:srgbClr val="223D71"/>
          </a:solidFill>
          <a:ln w="9525">
            <a:noFill/>
            <a:miter lim="800000"/>
            <a:headEnd/>
            <a:tailEnd/>
          </a:ln>
        </p:spPr>
        <p:txBody>
          <a:bodyPr wrap="none" anchor="ctr"/>
          <a:lstStyle/>
          <a:p>
            <a:pPr eaLnBrk="1" hangingPunct="1"/>
            <a:endParaRPr lang="es-ES_tradnl"/>
          </a:p>
        </p:txBody>
      </p:sp>
      <p:pic>
        <p:nvPicPr>
          <p:cNvPr id="40963" name="Picture 3" descr="logoDiapopeque2"/>
          <p:cNvPicPr>
            <a:picLocks noChangeAspect="1" noChangeArrowheads="1"/>
          </p:cNvPicPr>
          <p:nvPr userDrawn="1"/>
        </p:nvPicPr>
        <p:blipFill>
          <a:blip r:embed="rId13">
            <a:clrChange>
              <a:clrFrom>
                <a:srgbClr val="1D305C"/>
              </a:clrFrom>
              <a:clrTo>
                <a:srgbClr val="1D305C">
                  <a:alpha val="0"/>
                </a:srgbClr>
              </a:clrTo>
            </a:clrChange>
          </a:blip>
          <a:srcRect/>
          <a:stretch>
            <a:fillRect/>
          </a:stretch>
        </p:blipFill>
        <p:spPr bwMode="auto">
          <a:xfrm>
            <a:off x="7164388" y="6165850"/>
            <a:ext cx="1731962" cy="590550"/>
          </a:xfrm>
          <a:prstGeom prst="rect">
            <a:avLst/>
          </a:prstGeom>
          <a:noFill/>
          <a:ln w="9525">
            <a:noFill/>
            <a:miter lim="800000"/>
            <a:headEnd/>
            <a:tailEnd/>
          </a:ln>
        </p:spPr>
      </p:pic>
      <p:sp>
        <p:nvSpPr>
          <p:cNvPr id="40964"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altLang="es-ES"/>
              <a:t>Haga clic para modificar el estilo de título del patrón</a:t>
            </a:r>
          </a:p>
        </p:txBody>
      </p:sp>
      <p:sp>
        <p:nvSpPr>
          <p:cNvPr id="40965" name="2 Marcador de texto"/>
          <p:cNvSpPr>
            <a:spLocks noGrp="1"/>
          </p:cNvSpPr>
          <p:nvPr>
            <p:ph type="body" idx="1"/>
          </p:nvPr>
        </p:nvSpPr>
        <p:spPr bwMode="auto">
          <a:xfrm>
            <a:off x="457200" y="1600200"/>
            <a:ext cx="8229600" cy="4276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ltLang="es-ES"/>
              <a:t>Haga clic para modificar el estilo de texto del patrón</a:t>
            </a:r>
          </a:p>
          <a:p>
            <a:pPr lvl="1"/>
            <a:r>
              <a:rPr lang="es-ES" altLang="es-ES"/>
              <a:t>Segundo nivel</a:t>
            </a:r>
          </a:p>
          <a:p>
            <a:pPr lvl="2"/>
            <a:r>
              <a:rPr lang="es-ES" altLang="es-ES"/>
              <a:t>Tercer nivel</a:t>
            </a:r>
          </a:p>
          <a:p>
            <a:pPr lvl="3"/>
            <a:r>
              <a:rPr lang="es-ES" altLang="es-ES"/>
              <a:t>Cuarto nivel</a:t>
            </a:r>
          </a:p>
          <a:p>
            <a:pPr lvl="4"/>
            <a:r>
              <a:rPr lang="es-ES" altLang="es-ES"/>
              <a:t>Quinto nivel</a:t>
            </a:r>
          </a:p>
        </p:txBody>
      </p:sp>
      <p:sp>
        <p:nvSpPr>
          <p:cNvPr id="7" name="5 Marcador de número de diapositiva">
            <a:extLst>
              <a:ext uri="{FF2B5EF4-FFF2-40B4-BE49-F238E27FC236}">
                <a16:creationId xmlns:a16="http://schemas.microsoft.com/office/drawing/2014/main" id="{37BC05C2-5D37-CB47-BE50-2ECA0B229435}"/>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FFFFFF"/>
                </a:solidFill>
                <a:latin typeface="Calibri" pitchFamily="-1" charset="0"/>
              </a:defRPr>
            </a:lvl1pPr>
          </a:lstStyle>
          <a:p>
            <a:fld id="{986959BF-07D5-4275-B7A1-61B3CE1F896E}" type="slidenum">
              <a:rPr lang="es-ES" altLang="es-ES"/>
              <a:pPr/>
              <a:t>‹Nº›</a:t>
            </a:fld>
            <a:endParaRPr lang="es-ES" altLang="es-ES"/>
          </a:p>
        </p:txBody>
      </p:sp>
    </p:spTree>
  </p:cSld>
  <p:clrMap bg1="lt1" tx1="dk1" bg2="lt2" tx2="dk2" accent1="accent1" accent2="accent2" accent3="accent3" accent4="accent4" accent5="accent5" accent6="accent6" hlink="hlink" folHlink="folHlink"/>
  <p:sldLayoutIdLst>
    <p:sldLayoutId id="2147487033" r:id="rId1"/>
    <p:sldLayoutId id="2147487034" r:id="rId2"/>
    <p:sldLayoutId id="2147487035" r:id="rId3"/>
    <p:sldLayoutId id="2147487036" r:id="rId4"/>
    <p:sldLayoutId id="2147487037" r:id="rId5"/>
    <p:sldLayoutId id="2147487038" r:id="rId6"/>
    <p:sldLayoutId id="2147487039" r:id="rId7"/>
    <p:sldLayoutId id="2147487040" r:id="rId8"/>
    <p:sldLayoutId id="2147487041" r:id="rId9"/>
    <p:sldLayoutId id="2147487042" r:id="rId10"/>
    <p:sldLayoutId id="2147487043" r:id="rId11"/>
  </p:sldLayoutIdLst>
  <p:hf hdr="0" ftr="0" dt="0"/>
  <p:txStyles>
    <p:titleStyle>
      <a:lvl1pPr algn="ctr" rtl="0" eaLnBrk="0" fontAlgn="base" hangingPunct="0">
        <a:spcBef>
          <a:spcPct val="0"/>
        </a:spcBef>
        <a:spcAft>
          <a:spcPct val="0"/>
        </a:spcAft>
        <a:defRPr sz="4400">
          <a:solidFill>
            <a:schemeClr val="tx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chemeClr val="tx1"/>
          </a:solidFill>
          <a:latin typeface="Calibri" pitchFamily="-8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chemeClr val="tx1"/>
          </a:solidFill>
          <a:latin typeface="Calibri" pitchFamily="-8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chemeClr val="tx1"/>
          </a:solidFill>
          <a:latin typeface="Calibri" pitchFamily="-8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chemeClr val="tx1"/>
          </a:solidFill>
          <a:latin typeface="Calibri" pitchFamily="-84" charset="0"/>
          <a:ea typeface="ＭＳ Ｐゴシック" pitchFamily="-1" charset="-128"/>
          <a:cs typeface="ＭＳ Ｐゴシック" pitchFamily="-1" charset="-128"/>
        </a:defRPr>
      </a:lvl5pPr>
      <a:lvl6pPr marL="457200" algn="ctr" rtl="0" fontAlgn="base">
        <a:spcBef>
          <a:spcPct val="0"/>
        </a:spcBef>
        <a:spcAft>
          <a:spcPct val="0"/>
        </a:spcAft>
        <a:defRPr sz="4400">
          <a:solidFill>
            <a:schemeClr val="tx1"/>
          </a:solidFill>
          <a:latin typeface="Calibri" pitchFamily="-84" charset="0"/>
        </a:defRPr>
      </a:lvl6pPr>
      <a:lvl7pPr marL="914400" algn="ctr" rtl="0" fontAlgn="base">
        <a:spcBef>
          <a:spcPct val="0"/>
        </a:spcBef>
        <a:spcAft>
          <a:spcPct val="0"/>
        </a:spcAft>
        <a:defRPr sz="4400">
          <a:solidFill>
            <a:schemeClr val="tx1"/>
          </a:solidFill>
          <a:latin typeface="Calibri" pitchFamily="-84" charset="0"/>
        </a:defRPr>
      </a:lvl7pPr>
      <a:lvl8pPr marL="1371600" algn="ctr" rtl="0" fontAlgn="base">
        <a:spcBef>
          <a:spcPct val="0"/>
        </a:spcBef>
        <a:spcAft>
          <a:spcPct val="0"/>
        </a:spcAft>
        <a:defRPr sz="4400">
          <a:solidFill>
            <a:schemeClr val="tx1"/>
          </a:solidFill>
          <a:latin typeface="Calibri" pitchFamily="-84" charset="0"/>
        </a:defRPr>
      </a:lvl8pPr>
      <a:lvl9pPr marL="1828800" algn="ctr" rtl="0" fontAlgn="base">
        <a:spcBef>
          <a:spcPct val="0"/>
        </a:spcBef>
        <a:spcAft>
          <a:spcPct val="0"/>
        </a:spcAft>
        <a:defRPr sz="4400">
          <a:solidFill>
            <a:schemeClr val="tx1"/>
          </a:solidFill>
          <a:latin typeface="Calibri" pitchFamily="-8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ＭＳ Ｐゴシック" pitchFamily="-84" charset="-128"/>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ＭＳ Ｐゴシック" pitchFamily="-84" charset="-128"/>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ＭＳ Ｐゴシック" pitchFamily="-84" charset="-128"/>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ＭＳ Ｐゴシック" pitchFamily="-84" charset="-128"/>
        </a:defRPr>
      </a:lvl5pPr>
      <a:lvl6pPr marL="2514600" indent="-228600" algn="l" rtl="0" fontAlgn="base">
        <a:spcBef>
          <a:spcPct val="20000"/>
        </a:spcBef>
        <a:spcAft>
          <a:spcPct val="0"/>
        </a:spcAft>
        <a:buFont typeface="Arial" pitchFamily="-84" charset="0"/>
        <a:buChar char="»"/>
        <a:defRPr sz="2000">
          <a:solidFill>
            <a:schemeClr val="tx1"/>
          </a:solidFill>
          <a:latin typeface="+mn-lt"/>
          <a:ea typeface="ＭＳ Ｐゴシック" pitchFamily="-84" charset="-128"/>
        </a:defRPr>
      </a:lvl6pPr>
      <a:lvl7pPr marL="2971800" indent="-228600" algn="l" rtl="0" fontAlgn="base">
        <a:spcBef>
          <a:spcPct val="20000"/>
        </a:spcBef>
        <a:spcAft>
          <a:spcPct val="0"/>
        </a:spcAft>
        <a:buFont typeface="Arial" pitchFamily="-84" charset="0"/>
        <a:buChar char="»"/>
        <a:defRPr sz="2000">
          <a:solidFill>
            <a:schemeClr val="tx1"/>
          </a:solidFill>
          <a:latin typeface="+mn-lt"/>
          <a:ea typeface="ＭＳ Ｐゴシック" pitchFamily="-84" charset="-128"/>
        </a:defRPr>
      </a:lvl7pPr>
      <a:lvl8pPr marL="3429000" indent="-228600" algn="l" rtl="0" fontAlgn="base">
        <a:spcBef>
          <a:spcPct val="20000"/>
        </a:spcBef>
        <a:spcAft>
          <a:spcPct val="0"/>
        </a:spcAft>
        <a:buFont typeface="Arial" pitchFamily="-84" charset="0"/>
        <a:buChar char="»"/>
        <a:defRPr sz="2000">
          <a:solidFill>
            <a:schemeClr val="tx1"/>
          </a:solidFill>
          <a:latin typeface="+mn-lt"/>
          <a:ea typeface="ＭＳ Ｐゴシック" pitchFamily="-84" charset="-128"/>
        </a:defRPr>
      </a:lvl8pPr>
      <a:lvl9pPr marL="3886200" indent="-228600" algn="l" rtl="0" fontAlgn="base">
        <a:spcBef>
          <a:spcPct val="20000"/>
        </a:spcBef>
        <a:spcAft>
          <a:spcPct val="0"/>
        </a:spcAft>
        <a:buFont typeface="Arial" pitchFamily="-84" charset="0"/>
        <a:buChar char="»"/>
        <a:defRPr sz="2000">
          <a:solidFill>
            <a:schemeClr val="tx1"/>
          </a:solidFill>
          <a:latin typeface="+mn-lt"/>
          <a:ea typeface="ＭＳ Ｐゴシック" pitchFamily="-84" charset="-128"/>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ChangeArrowheads="1"/>
          </p:cNvSpPr>
          <p:nvPr userDrawn="1"/>
        </p:nvSpPr>
        <p:spPr bwMode="auto">
          <a:xfrm>
            <a:off x="0" y="6021388"/>
            <a:ext cx="9144000" cy="836612"/>
          </a:xfrm>
          <a:prstGeom prst="rect">
            <a:avLst/>
          </a:prstGeom>
          <a:solidFill>
            <a:srgbClr val="223D71"/>
          </a:solidFill>
          <a:ln w="9525">
            <a:solidFill>
              <a:schemeClr val="tx1"/>
            </a:solidFill>
            <a:miter lim="800000"/>
            <a:headEnd/>
            <a:tailEnd/>
          </a:ln>
        </p:spPr>
        <p:txBody>
          <a:bodyPr wrap="none" anchor="ctr"/>
          <a:lstStyle/>
          <a:p>
            <a:pPr eaLnBrk="1" hangingPunct="1"/>
            <a:endParaRPr lang="es-ES_tradnl"/>
          </a:p>
        </p:txBody>
      </p:sp>
      <p:pic>
        <p:nvPicPr>
          <p:cNvPr id="53251" name="Picture 3" descr="logoDiapopeque2"/>
          <p:cNvPicPr>
            <a:picLocks noChangeAspect="1" noChangeArrowheads="1"/>
          </p:cNvPicPr>
          <p:nvPr userDrawn="1"/>
        </p:nvPicPr>
        <p:blipFill>
          <a:blip r:embed="rId13">
            <a:clrChange>
              <a:clrFrom>
                <a:srgbClr val="1D305C"/>
              </a:clrFrom>
              <a:clrTo>
                <a:srgbClr val="1D305C">
                  <a:alpha val="0"/>
                </a:srgbClr>
              </a:clrTo>
            </a:clrChange>
          </a:blip>
          <a:srcRect/>
          <a:stretch>
            <a:fillRect/>
          </a:stretch>
        </p:blipFill>
        <p:spPr bwMode="auto">
          <a:xfrm>
            <a:off x="7164388" y="6165850"/>
            <a:ext cx="1731962" cy="590550"/>
          </a:xfrm>
          <a:prstGeom prst="rect">
            <a:avLst/>
          </a:prstGeom>
          <a:noFill/>
          <a:ln w="9525">
            <a:noFill/>
            <a:miter lim="800000"/>
            <a:headEnd/>
            <a:tailEnd/>
          </a:ln>
        </p:spPr>
      </p:pic>
      <p:sp>
        <p:nvSpPr>
          <p:cNvPr id="53252"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altLang="es-ES"/>
              <a:t>Haga clic para modificar el estilo de título del patrón</a:t>
            </a:r>
          </a:p>
        </p:txBody>
      </p:sp>
      <p:sp>
        <p:nvSpPr>
          <p:cNvPr id="53253" name="2 Marcador de texto"/>
          <p:cNvSpPr>
            <a:spLocks noGrp="1"/>
          </p:cNvSpPr>
          <p:nvPr>
            <p:ph type="body" idx="1"/>
          </p:nvPr>
        </p:nvSpPr>
        <p:spPr bwMode="auto">
          <a:xfrm>
            <a:off x="457200" y="1600200"/>
            <a:ext cx="8229600" cy="4276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ltLang="es-ES"/>
              <a:t>Haga clic para modificar el estilo de texto del patrón</a:t>
            </a:r>
          </a:p>
          <a:p>
            <a:pPr lvl="1"/>
            <a:r>
              <a:rPr lang="es-ES" altLang="es-ES"/>
              <a:t>Segundo nivel</a:t>
            </a:r>
          </a:p>
          <a:p>
            <a:pPr lvl="2"/>
            <a:r>
              <a:rPr lang="es-ES" altLang="es-ES"/>
              <a:t>Tercer nivel</a:t>
            </a:r>
          </a:p>
          <a:p>
            <a:pPr lvl="3"/>
            <a:r>
              <a:rPr lang="es-ES" altLang="es-ES"/>
              <a:t>Cuarto nivel</a:t>
            </a:r>
          </a:p>
          <a:p>
            <a:pPr lvl="4"/>
            <a:r>
              <a:rPr lang="es-ES" altLang="es-ES"/>
              <a:t>Quinto nivel</a:t>
            </a:r>
          </a:p>
        </p:txBody>
      </p:sp>
      <p:sp>
        <p:nvSpPr>
          <p:cNvPr id="7" name="5 Marcador de número de diapositiva">
            <a:extLst>
              <a:ext uri="{FF2B5EF4-FFF2-40B4-BE49-F238E27FC236}">
                <a16:creationId xmlns:a16="http://schemas.microsoft.com/office/drawing/2014/main" id="{9CBE47BC-99C5-4843-8853-ED27F867EDBA}"/>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FFFFFF"/>
                </a:solidFill>
                <a:latin typeface="Calibri" pitchFamily="-1" charset="0"/>
              </a:defRPr>
            </a:lvl1pPr>
          </a:lstStyle>
          <a:p>
            <a:fld id="{3A4714D0-F669-4D58-BD73-07145794C8AA}" type="slidenum">
              <a:rPr lang="es-ES" altLang="es-ES"/>
              <a:pPr/>
              <a:t>‹Nº›</a:t>
            </a:fld>
            <a:endParaRPr lang="es-ES" altLang="es-ES"/>
          </a:p>
        </p:txBody>
      </p:sp>
    </p:spTree>
  </p:cSld>
  <p:clrMap bg1="lt1" tx1="dk1" bg2="lt2" tx2="dk2" accent1="accent1" accent2="accent2" accent3="accent3" accent4="accent4" accent5="accent5" accent6="accent6" hlink="hlink" folHlink="folHlink"/>
  <p:sldLayoutIdLst>
    <p:sldLayoutId id="2147487044" r:id="rId1"/>
    <p:sldLayoutId id="2147487045" r:id="rId2"/>
    <p:sldLayoutId id="2147487046" r:id="rId3"/>
    <p:sldLayoutId id="2147487047" r:id="rId4"/>
    <p:sldLayoutId id="2147487048" r:id="rId5"/>
    <p:sldLayoutId id="2147487049" r:id="rId6"/>
    <p:sldLayoutId id="2147487050" r:id="rId7"/>
    <p:sldLayoutId id="2147487051" r:id="rId8"/>
    <p:sldLayoutId id="2147487052" r:id="rId9"/>
    <p:sldLayoutId id="2147487053" r:id="rId10"/>
    <p:sldLayoutId id="2147487054" r:id="rId11"/>
  </p:sldLayoutIdLst>
  <p:hf hdr="0" ftr="0" dt="0"/>
  <p:txStyles>
    <p:titleStyle>
      <a:lvl1pPr algn="ctr" rtl="0" eaLnBrk="0" fontAlgn="base" hangingPunct="0">
        <a:spcBef>
          <a:spcPct val="0"/>
        </a:spcBef>
        <a:spcAft>
          <a:spcPct val="0"/>
        </a:spcAft>
        <a:defRPr sz="4400">
          <a:solidFill>
            <a:schemeClr val="tx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chemeClr val="tx1"/>
          </a:solidFill>
          <a:latin typeface="Calibri" pitchFamily="-8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chemeClr val="tx1"/>
          </a:solidFill>
          <a:latin typeface="Calibri" pitchFamily="-8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chemeClr val="tx1"/>
          </a:solidFill>
          <a:latin typeface="Calibri" pitchFamily="-8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chemeClr val="tx1"/>
          </a:solidFill>
          <a:latin typeface="Calibri" pitchFamily="-84" charset="0"/>
          <a:ea typeface="ＭＳ Ｐゴシック" pitchFamily="-1" charset="-128"/>
          <a:cs typeface="ＭＳ Ｐゴシック" pitchFamily="-1" charset="-128"/>
        </a:defRPr>
      </a:lvl5pPr>
      <a:lvl6pPr marL="457200" algn="ctr" rtl="0" fontAlgn="base">
        <a:spcBef>
          <a:spcPct val="0"/>
        </a:spcBef>
        <a:spcAft>
          <a:spcPct val="0"/>
        </a:spcAft>
        <a:defRPr sz="4400">
          <a:solidFill>
            <a:schemeClr val="tx1"/>
          </a:solidFill>
          <a:latin typeface="Calibri" pitchFamily="-84" charset="0"/>
        </a:defRPr>
      </a:lvl6pPr>
      <a:lvl7pPr marL="914400" algn="ctr" rtl="0" fontAlgn="base">
        <a:spcBef>
          <a:spcPct val="0"/>
        </a:spcBef>
        <a:spcAft>
          <a:spcPct val="0"/>
        </a:spcAft>
        <a:defRPr sz="4400">
          <a:solidFill>
            <a:schemeClr val="tx1"/>
          </a:solidFill>
          <a:latin typeface="Calibri" pitchFamily="-84" charset="0"/>
        </a:defRPr>
      </a:lvl7pPr>
      <a:lvl8pPr marL="1371600" algn="ctr" rtl="0" fontAlgn="base">
        <a:spcBef>
          <a:spcPct val="0"/>
        </a:spcBef>
        <a:spcAft>
          <a:spcPct val="0"/>
        </a:spcAft>
        <a:defRPr sz="4400">
          <a:solidFill>
            <a:schemeClr val="tx1"/>
          </a:solidFill>
          <a:latin typeface="Calibri" pitchFamily="-84" charset="0"/>
        </a:defRPr>
      </a:lvl8pPr>
      <a:lvl9pPr marL="1828800" algn="ctr" rtl="0" fontAlgn="base">
        <a:spcBef>
          <a:spcPct val="0"/>
        </a:spcBef>
        <a:spcAft>
          <a:spcPct val="0"/>
        </a:spcAft>
        <a:defRPr sz="4400">
          <a:solidFill>
            <a:schemeClr val="tx1"/>
          </a:solidFill>
          <a:latin typeface="Calibri" pitchFamily="-8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ＭＳ Ｐゴシック" pitchFamily="-84" charset="-128"/>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ＭＳ Ｐゴシック" pitchFamily="-84" charset="-128"/>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ＭＳ Ｐゴシック" pitchFamily="-84" charset="-128"/>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ＭＳ Ｐゴシック" pitchFamily="-84" charset="-128"/>
        </a:defRPr>
      </a:lvl5pPr>
      <a:lvl6pPr marL="2514600" indent="-228600" algn="l" rtl="0" fontAlgn="base">
        <a:spcBef>
          <a:spcPct val="20000"/>
        </a:spcBef>
        <a:spcAft>
          <a:spcPct val="0"/>
        </a:spcAft>
        <a:buFont typeface="Arial" pitchFamily="-84" charset="0"/>
        <a:buChar char="»"/>
        <a:defRPr sz="2000">
          <a:solidFill>
            <a:schemeClr val="tx1"/>
          </a:solidFill>
          <a:latin typeface="+mn-lt"/>
          <a:ea typeface="ＭＳ Ｐゴシック" pitchFamily="-84" charset="-128"/>
        </a:defRPr>
      </a:lvl6pPr>
      <a:lvl7pPr marL="2971800" indent="-228600" algn="l" rtl="0" fontAlgn="base">
        <a:spcBef>
          <a:spcPct val="20000"/>
        </a:spcBef>
        <a:spcAft>
          <a:spcPct val="0"/>
        </a:spcAft>
        <a:buFont typeface="Arial" pitchFamily="-84" charset="0"/>
        <a:buChar char="»"/>
        <a:defRPr sz="2000">
          <a:solidFill>
            <a:schemeClr val="tx1"/>
          </a:solidFill>
          <a:latin typeface="+mn-lt"/>
          <a:ea typeface="ＭＳ Ｐゴシック" pitchFamily="-84" charset="-128"/>
        </a:defRPr>
      </a:lvl7pPr>
      <a:lvl8pPr marL="3429000" indent="-228600" algn="l" rtl="0" fontAlgn="base">
        <a:spcBef>
          <a:spcPct val="20000"/>
        </a:spcBef>
        <a:spcAft>
          <a:spcPct val="0"/>
        </a:spcAft>
        <a:buFont typeface="Arial" pitchFamily="-84" charset="0"/>
        <a:buChar char="»"/>
        <a:defRPr sz="2000">
          <a:solidFill>
            <a:schemeClr val="tx1"/>
          </a:solidFill>
          <a:latin typeface="+mn-lt"/>
          <a:ea typeface="ＭＳ Ｐゴシック" pitchFamily="-84" charset="-128"/>
        </a:defRPr>
      </a:lvl8pPr>
      <a:lvl9pPr marL="3886200" indent="-228600" algn="l" rtl="0" fontAlgn="base">
        <a:spcBef>
          <a:spcPct val="20000"/>
        </a:spcBef>
        <a:spcAft>
          <a:spcPct val="0"/>
        </a:spcAft>
        <a:buFont typeface="Arial" pitchFamily="-84" charset="0"/>
        <a:buChar char="»"/>
        <a:defRPr sz="2000">
          <a:solidFill>
            <a:schemeClr val="tx1"/>
          </a:solidFill>
          <a:latin typeface="+mn-lt"/>
          <a:ea typeface="ＭＳ Ｐゴシック" pitchFamily="-84" charset="-128"/>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ChangeArrowheads="1"/>
          </p:cNvSpPr>
          <p:nvPr userDrawn="1"/>
        </p:nvSpPr>
        <p:spPr bwMode="auto">
          <a:xfrm>
            <a:off x="0" y="6021388"/>
            <a:ext cx="9144000" cy="836612"/>
          </a:xfrm>
          <a:prstGeom prst="rect">
            <a:avLst/>
          </a:prstGeom>
          <a:solidFill>
            <a:srgbClr val="223D71"/>
          </a:solidFill>
          <a:ln w="9525">
            <a:solidFill>
              <a:schemeClr val="tx1"/>
            </a:solidFill>
            <a:miter lim="800000"/>
            <a:headEnd/>
            <a:tailEnd/>
          </a:ln>
        </p:spPr>
        <p:txBody>
          <a:bodyPr wrap="none" anchor="ctr"/>
          <a:lstStyle/>
          <a:p>
            <a:pPr eaLnBrk="1" hangingPunct="1"/>
            <a:endParaRPr lang="es-ES_tradnl"/>
          </a:p>
        </p:txBody>
      </p:sp>
      <p:pic>
        <p:nvPicPr>
          <p:cNvPr id="65539" name="Picture 3" descr="logoDiapopeque2"/>
          <p:cNvPicPr>
            <a:picLocks noChangeAspect="1" noChangeArrowheads="1"/>
          </p:cNvPicPr>
          <p:nvPr userDrawn="1"/>
        </p:nvPicPr>
        <p:blipFill>
          <a:blip r:embed="rId13">
            <a:clrChange>
              <a:clrFrom>
                <a:srgbClr val="1D305C"/>
              </a:clrFrom>
              <a:clrTo>
                <a:srgbClr val="1D305C">
                  <a:alpha val="0"/>
                </a:srgbClr>
              </a:clrTo>
            </a:clrChange>
          </a:blip>
          <a:srcRect/>
          <a:stretch>
            <a:fillRect/>
          </a:stretch>
        </p:blipFill>
        <p:spPr bwMode="auto">
          <a:xfrm>
            <a:off x="7164388" y="6165850"/>
            <a:ext cx="1731962" cy="590550"/>
          </a:xfrm>
          <a:prstGeom prst="rect">
            <a:avLst/>
          </a:prstGeom>
          <a:noFill/>
          <a:ln w="9525">
            <a:noFill/>
            <a:miter lim="800000"/>
            <a:headEnd/>
            <a:tailEnd/>
          </a:ln>
        </p:spPr>
      </p:pic>
      <p:sp>
        <p:nvSpPr>
          <p:cNvPr id="65540"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altLang="es-ES"/>
              <a:t>Haga clic para modificar el estilo de título del patrón</a:t>
            </a:r>
          </a:p>
        </p:txBody>
      </p:sp>
      <p:sp>
        <p:nvSpPr>
          <p:cNvPr id="65541" name="2 Marcador de texto"/>
          <p:cNvSpPr>
            <a:spLocks noGrp="1"/>
          </p:cNvSpPr>
          <p:nvPr>
            <p:ph type="body" idx="1"/>
          </p:nvPr>
        </p:nvSpPr>
        <p:spPr bwMode="auto">
          <a:xfrm>
            <a:off x="457200" y="1600200"/>
            <a:ext cx="8229600" cy="4276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ltLang="es-ES"/>
              <a:t>Haga clic para modificar el estilo de texto del patrón</a:t>
            </a:r>
          </a:p>
          <a:p>
            <a:pPr lvl="1"/>
            <a:r>
              <a:rPr lang="es-ES" altLang="es-ES"/>
              <a:t>Segundo nivel</a:t>
            </a:r>
          </a:p>
          <a:p>
            <a:pPr lvl="2"/>
            <a:r>
              <a:rPr lang="es-ES" altLang="es-ES"/>
              <a:t>Tercer nivel</a:t>
            </a:r>
          </a:p>
          <a:p>
            <a:pPr lvl="3"/>
            <a:r>
              <a:rPr lang="es-ES" altLang="es-ES"/>
              <a:t>Cuarto nivel</a:t>
            </a:r>
          </a:p>
          <a:p>
            <a:pPr lvl="4"/>
            <a:r>
              <a:rPr lang="es-ES" altLang="es-ES"/>
              <a:t>Quinto nivel</a:t>
            </a:r>
          </a:p>
        </p:txBody>
      </p:sp>
      <p:sp>
        <p:nvSpPr>
          <p:cNvPr id="7" name="5 Marcador de número de diapositiva">
            <a:extLst>
              <a:ext uri="{FF2B5EF4-FFF2-40B4-BE49-F238E27FC236}">
                <a16:creationId xmlns:a16="http://schemas.microsoft.com/office/drawing/2014/main" id="{77FD6A7D-C784-9648-8318-D307B6319E70}"/>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FFFFFF"/>
                </a:solidFill>
                <a:latin typeface="Calibri" pitchFamily="-1" charset="0"/>
              </a:defRPr>
            </a:lvl1pPr>
          </a:lstStyle>
          <a:p>
            <a:fld id="{EB0AA26D-A4F8-4135-A570-9D7B4767C66D}" type="slidenum">
              <a:rPr lang="es-ES" altLang="es-ES"/>
              <a:pPr/>
              <a:t>‹Nº›</a:t>
            </a:fld>
            <a:endParaRPr lang="es-ES" altLang="es-ES"/>
          </a:p>
        </p:txBody>
      </p:sp>
    </p:spTree>
  </p:cSld>
  <p:clrMap bg1="lt1" tx1="dk1" bg2="lt2" tx2="dk2" accent1="accent1" accent2="accent2" accent3="accent3" accent4="accent4" accent5="accent5" accent6="accent6" hlink="hlink" folHlink="folHlink"/>
  <p:sldLayoutIdLst>
    <p:sldLayoutId id="2147487055" r:id="rId1"/>
    <p:sldLayoutId id="2147487056" r:id="rId2"/>
    <p:sldLayoutId id="2147487057" r:id="rId3"/>
    <p:sldLayoutId id="2147487058" r:id="rId4"/>
    <p:sldLayoutId id="2147487059" r:id="rId5"/>
    <p:sldLayoutId id="2147487060" r:id="rId6"/>
    <p:sldLayoutId id="2147487061" r:id="rId7"/>
    <p:sldLayoutId id="2147487062" r:id="rId8"/>
    <p:sldLayoutId id="2147487063" r:id="rId9"/>
    <p:sldLayoutId id="2147487064" r:id="rId10"/>
    <p:sldLayoutId id="2147487065" r:id="rId11"/>
  </p:sldLayoutIdLst>
  <p:hf hdr="0" ftr="0" dt="0"/>
  <p:txStyles>
    <p:titleStyle>
      <a:lvl1pPr algn="ctr" rtl="0" eaLnBrk="0" fontAlgn="base" hangingPunct="0">
        <a:spcBef>
          <a:spcPct val="0"/>
        </a:spcBef>
        <a:spcAft>
          <a:spcPct val="0"/>
        </a:spcAft>
        <a:defRPr sz="4400">
          <a:solidFill>
            <a:schemeClr val="tx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chemeClr val="tx1"/>
          </a:solidFill>
          <a:latin typeface="Calibri" pitchFamily="-8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chemeClr val="tx1"/>
          </a:solidFill>
          <a:latin typeface="Calibri" pitchFamily="-8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chemeClr val="tx1"/>
          </a:solidFill>
          <a:latin typeface="Calibri" pitchFamily="-8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chemeClr val="tx1"/>
          </a:solidFill>
          <a:latin typeface="Calibri" pitchFamily="-84" charset="0"/>
          <a:ea typeface="ＭＳ Ｐゴシック" pitchFamily="-1" charset="-128"/>
          <a:cs typeface="ＭＳ Ｐゴシック" pitchFamily="-1" charset="-128"/>
        </a:defRPr>
      </a:lvl5pPr>
      <a:lvl6pPr marL="457200" algn="ctr" rtl="0" fontAlgn="base">
        <a:spcBef>
          <a:spcPct val="0"/>
        </a:spcBef>
        <a:spcAft>
          <a:spcPct val="0"/>
        </a:spcAft>
        <a:defRPr sz="4400">
          <a:solidFill>
            <a:schemeClr val="tx1"/>
          </a:solidFill>
          <a:latin typeface="Calibri" pitchFamily="-84" charset="0"/>
        </a:defRPr>
      </a:lvl6pPr>
      <a:lvl7pPr marL="914400" algn="ctr" rtl="0" fontAlgn="base">
        <a:spcBef>
          <a:spcPct val="0"/>
        </a:spcBef>
        <a:spcAft>
          <a:spcPct val="0"/>
        </a:spcAft>
        <a:defRPr sz="4400">
          <a:solidFill>
            <a:schemeClr val="tx1"/>
          </a:solidFill>
          <a:latin typeface="Calibri" pitchFamily="-84" charset="0"/>
        </a:defRPr>
      </a:lvl7pPr>
      <a:lvl8pPr marL="1371600" algn="ctr" rtl="0" fontAlgn="base">
        <a:spcBef>
          <a:spcPct val="0"/>
        </a:spcBef>
        <a:spcAft>
          <a:spcPct val="0"/>
        </a:spcAft>
        <a:defRPr sz="4400">
          <a:solidFill>
            <a:schemeClr val="tx1"/>
          </a:solidFill>
          <a:latin typeface="Calibri" pitchFamily="-84" charset="0"/>
        </a:defRPr>
      </a:lvl8pPr>
      <a:lvl9pPr marL="1828800" algn="ctr" rtl="0" fontAlgn="base">
        <a:spcBef>
          <a:spcPct val="0"/>
        </a:spcBef>
        <a:spcAft>
          <a:spcPct val="0"/>
        </a:spcAft>
        <a:defRPr sz="4400">
          <a:solidFill>
            <a:schemeClr val="tx1"/>
          </a:solidFill>
          <a:latin typeface="Calibri" pitchFamily="-8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ＭＳ Ｐゴシック" pitchFamily="-84" charset="-128"/>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ＭＳ Ｐゴシック" pitchFamily="-84" charset="-128"/>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ＭＳ Ｐゴシック" pitchFamily="-84" charset="-128"/>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ＭＳ Ｐゴシック" pitchFamily="-84" charset="-128"/>
        </a:defRPr>
      </a:lvl5pPr>
      <a:lvl6pPr marL="2514600" indent="-228600" algn="l" rtl="0" fontAlgn="base">
        <a:spcBef>
          <a:spcPct val="20000"/>
        </a:spcBef>
        <a:spcAft>
          <a:spcPct val="0"/>
        </a:spcAft>
        <a:buFont typeface="Arial" pitchFamily="-84" charset="0"/>
        <a:buChar char="»"/>
        <a:defRPr sz="2000">
          <a:solidFill>
            <a:schemeClr val="tx1"/>
          </a:solidFill>
          <a:latin typeface="+mn-lt"/>
          <a:ea typeface="ＭＳ Ｐゴシック" pitchFamily="-84" charset="-128"/>
        </a:defRPr>
      </a:lvl6pPr>
      <a:lvl7pPr marL="2971800" indent="-228600" algn="l" rtl="0" fontAlgn="base">
        <a:spcBef>
          <a:spcPct val="20000"/>
        </a:spcBef>
        <a:spcAft>
          <a:spcPct val="0"/>
        </a:spcAft>
        <a:buFont typeface="Arial" pitchFamily="-84" charset="0"/>
        <a:buChar char="»"/>
        <a:defRPr sz="2000">
          <a:solidFill>
            <a:schemeClr val="tx1"/>
          </a:solidFill>
          <a:latin typeface="+mn-lt"/>
          <a:ea typeface="ＭＳ Ｐゴシック" pitchFamily="-84" charset="-128"/>
        </a:defRPr>
      </a:lvl7pPr>
      <a:lvl8pPr marL="3429000" indent="-228600" algn="l" rtl="0" fontAlgn="base">
        <a:spcBef>
          <a:spcPct val="20000"/>
        </a:spcBef>
        <a:spcAft>
          <a:spcPct val="0"/>
        </a:spcAft>
        <a:buFont typeface="Arial" pitchFamily="-84" charset="0"/>
        <a:buChar char="»"/>
        <a:defRPr sz="2000">
          <a:solidFill>
            <a:schemeClr val="tx1"/>
          </a:solidFill>
          <a:latin typeface="+mn-lt"/>
          <a:ea typeface="ＭＳ Ｐゴシック" pitchFamily="-84" charset="-128"/>
        </a:defRPr>
      </a:lvl8pPr>
      <a:lvl9pPr marL="3886200" indent="-228600" algn="l" rtl="0" fontAlgn="base">
        <a:spcBef>
          <a:spcPct val="20000"/>
        </a:spcBef>
        <a:spcAft>
          <a:spcPct val="0"/>
        </a:spcAft>
        <a:buFont typeface="Arial" pitchFamily="-84" charset="0"/>
        <a:buChar char="»"/>
        <a:defRPr sz="2000">
          <a:solidFill>
            <a:schemeClr val="tx1"/>
          </a:solidFill>
          <a:latin typeface="+mn-lt"/>
          <a:ea typeface="ＭＳ Ｐゴシック" pitchFamily="-84" charset="-128"/>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ChangeArrowheads="1"/>
          </p:cNvSpPr>
          <p:nvPr userDrawn="1"/>
        </p:nvSpPr>
        <p:spPr bwMode="auto">
          <a:xfrm>
            <a:off x="0" y="6021388"/>
            <a:ext cx="9144000" cy="836612"/>
          </a:xfrm>
          <a:prstGeom prst="rect">
            <a:avLst/>
          </a:prstGeom>
          <a:solidFill>
            <a:srgbClr val="223D71"/>
          </a:solidFill>
          <a:ln w="9525">
            <a:solidFill>
              <a:srgbClr val="FFFFFF"/>
            </a:solidFill>
            <a:miter lim="800000"/>
            <a:headEnd/>
            <a:tailEnd/>
          </a:ln>
        </p:spPr>
        <p:txBody>
          <a:bodyPr wrap="none" anchor="ctr"/>
          <a:lstStyle/>
          <a:p>
            <a:pPr eaLnBrk="1" hangingPunct="1"/>
            <a:endParaRPr lang="es-ES_tradnl">
              <a:solidFill>
                <a:srgbClr val="000000"/>
              </a:solidFill>
            </a:endParaRPr>
          </a:p>
        </p:txBody>
      </p:sp>
      <p:pic>
        <p:nvPicPr>
          <p:cNvPr id="77827" name="Picture 3" descr="logoDiapopeque2"/>
          <p:cNvPicPr>
            <a:picLocks noChangeAspect="1" noChangeArrowheads="1"/>
          </p:cNvPicPr>
          <p:nvPr userDrawn="1"/>
        </p:nvPicPr>
        <p:blipFill>
          <a:blip r:embed="rId3">
            <a:clrChange>
              <a:clrFrom>
                <a:srgbClr val="1D305C"/>
              </a:clrFrom>
              <a:clrTo>
                <a:srgbClr val="1D305C">
                  <a:alpha val="0"/>
                </a:srgbClr>
              </a:clrTo>
            </a:clrChange>
          </a:blip>
          <a:srcRect/>
          <a:stretch>
            <a:fillRect/>
          </a:stretch>
        </p:blipFill>
        <p:spPr bwMode="auto">
          <a:xfrm>
            <a:off x="7164388" y="6165850"/>
            <a:ext cx="1731962" cy="590550"/>
          </a:xfrm>
          <a:prstGeom prst="rect">
            <a:avLst/>
          </a:prstGeom>
          <a:noFill/>
          <a:ln w="9525">
            <a:noFill/>
            <a:miter lim="800000"/>
            <a:headEnd/>
            <a:tailEnd/>
          </a:ln>
        </p:spPr>
      </p:pic>
      <p:sp>
        <p:nvSpPr>
          <p:cNvPr id="77828"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altLang="es-ES"/>
              <a:t>Haga clic para modificar el estilo de título del patrón</a:t>
            </a:r>
          </a:p>
        </p:txBody>
      </p:sp>
      <p:sp>
        <p:nvSpPr>
          <p:cNvPr id="77829" name="2 Marcador de texto"/>
          <p:cNvSpPr>
            <a:spLocks noGrp="1"/>
          </p:cNvSpPr>
          <p:nvPr>
            <p:ph type="body" idx="1"/>
          </p:nvPr>
        </p:nvSpPr>
        <p:spPr bwMode="auto">
          <a:xfrm>
            <a:off x="457200" y="1600200"/>
            <a:ext cx="8229600" cy="4276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ltLang="es-ES"/>
              <a:t>Haga clic para modificar el estilo de texto del patrón</a:t>
            </a:r>
          </a:p>
          <a:p>
            <a:pPr lvl="1"/>
            <a:r>
              <a:rPr lang="es-ES" altLang="es-ES"/>
              <a:t>Segundo nivel</a:t>
            </a:r>
          </a:p>
          <a:p>
            <a:pPr lvl="2"/>
            <a:r>
              <a:rPr lang="es-ES" altLang="es-ES"/>
              <a:t>Tercer nivel</a:t>
            </a:r>
          </a:p>
          <a:p>
            <a:pPr lvl="3"/>
            <a:r>
              <a:rPr lang="es-ES" altLang="es-ES"/>
              <a:t>Cuarto nivel</a:t>
            </a:r>
          </a:p>
          <a:p>
            <a:pPr lvl="4"/>
            <a:r>
              <a:rPr lang="es-ES" altLang="es-ES"/>
              <a:t>Quinto nivel</a:t>
            </a:r>
          </a:p>
        </p:txBody>
      </p:sp>
      <p:sp>
        <p:nvSpPr>
          <p:cNvPr id="7" name="5 Marcador de número de diapositiva">
            <a:extLst>
              <a:ext uri="{FF2B5EF4-FFF2-40B4-BE49-F238E27FC236}">
                <a16:creationId xmlns:a16="http://schemas.microsoft.com/office/drawing/2014/main" id="{56F5A6DC-0D7D-CD48-923C-DD78AC32F20A}"/>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FFFFFF"/>
                </a:solidFill>
                <a:latin typeface="Calibri" pitchFamily="-1" charset="0"/>
              </a:defRPr>
            </a:lvl1pPr>
          </a:lstStyle>
          <a:p>
            <a:fld id="{6E07015F-21E6-4D76-BFA5-7B51CE95B329}" type="slidenum">
              <a:rPr lang="es-ES" altLang="es-ES"/>
              <a:pPr/>
              <a:t>‹Nº›</a:t>
            </a:fld>
            <a:endParaRPr lang="es-ES" altLang="es-ES"/>
          </a:p>
        </p:txBody>
      </p:sp>
    </p:spTree>
  </p:cSld>
  <p:clrMap bg1="lt1" tx1="dk1" bg2="lt2" tx2="dk2" accent1="accent1" accent2="accent2" accent3="accent3" accent4="accent4" accent5="accent5" accent6="accent6" hlink="hlink" folHlink="folHlink"/>
  <p:sldLayoutIdLst>
    <p:sldLayoutId id="2147487066" r:id="rId1"/>
  </p:sldLayoutIdLst>
  <p:hf hdr="0" ftr="0" dt="0"/>
  <p:txStyles>
    <p:titleStyle>
      <a:lvl1pPr algn="ctr" rtl="0" eaLnBrk="0" fontAlgn="base" hangingPunct="0">
        <a:spcBef>
          <a:spcPct val="0"/>
        </a:spcBef>
        <a:spcAft>
          <a:spcPct val="0"/>
        </a:spcAft>
        <a:defRPr sz="4400">
          <a:solidFill>
            <a:schemeClr val="tx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chemeClr val="tx1"/>
          </a:solidFill>
          <a:latin typeface="Calibri" pitchFamily="-8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chemeClr val="tx1"/>
          </a:solidFill>
          <a:latin typeface="Calibri" pitchFamily="-8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chemeClr val="tx1"/>
          </a:solidFill>
          <a:latin typeface="Calibri" pitchFamily="-8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chemeClr val="tx1"/>
          </a:solidFill>
          <a:latin typeface="Calibri" pitchFamily="-84" charset="0"/>
          <a:ea typeface="ＭＳ Ｐゴシック" pitchFamily="-1" charset="-128"/>
          <a:cs typeface="ＭＳ Ｐゴシック" pitchFamily="-1" charset="-128"/>
        </a:defRPr>
      </a:lvl5pPr>
      <a:lvl6pPr marL="457200" algn="ctr" rtl="0" fontAlgn="base">
        <a:spcBef>
          <a:spcPct val="0"/>
        </a:spcBef>
        <a:spcAft>
          <a:spcPct val="0"/>
        </a:spcAft>
        <a:defRPr sz="4400">
          <a:solidFill>
            <a:schemeClr val="tx1"/>
          </a:solidFill>
          <a:latin typeface="Calibri" pitchFamily="-84" charset="0"/>
        </a:defRPr>
      </a:lvl6pPr>
      <a:lvl7pPr marL="914400" algn="ctr" rtl="0" fontAlgn="base">
        <a:spcBef>
          <a:spcPct val="0"/>
        </a:spcBef>
        <a:spcAft>
          <a:spcPct val="0"/>
        </a:spcAft>
        <a:defRPr sz="4400">
          <a:solidFill>
            <a:schemeClr val="tx1"/>
          </a:solidFill>
          <a:latin typeface="Calibri" pitchFamily="-84" charset="0"/>
        </a:defRPr>
      </a:lvl7pPr>
      <a:lvl8pPr marL="1371600" algn="ctr" rtl="0" fontAlgn="base">
        <a:spcBef>
          <a:spcPct val="0"/>
        </a:spcBef>
        <a:spcAft>
          <a:spcPct val="0"/>
        </a:spcAft>
        <a:defRPr sz="4400">
          <a:solidFill>
            <a:schemeClr val="tx1"/>
          </a:solidFill>
          <a:latin typeface="Calibri" pitchFamily="-84" charset="0"/>
        </a:defRPr>
      </a:lvl8pPr>
      <a:lvl9pPr marL="1828800" algn="ctr" rtl="0" fontAlgn="base">
        <a:spcBef>
          <a:spcPct val="0"/>
        </a:spcBef>
        <a:spcAft>
          <a:spcPct val="0"/>
        </a:spcAft>
        <a:defRPr sz="4400">
          <a:solidFill>
            <a:schemeClr val="tx1"/>
          </a:solidFill>
          <a:latin typeface="Calibri" pitchFamily="-8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ＭＳ Ｐゴシック" pitchFamily="-84" charset="-128"/>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ＭＳ Ｐゴシック" pitchFamily="-84" charset="-128"/>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ＭＳ Ｐゴシック" pitchFamily="-84" charset="-128"/>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ＭＳ Ｐゴシック" pitchFamily="-84" charset="-128"/>
        </a:defRPr>
      </a:lvl5pPr>
      <a:lvl6pPr marL="2514600" indent="-228600" algn="l" rtl="0" fontAlgn="base">
        <a:spcBef>
          <a:spcPct val="20000"/>
        </a:spcBef>
        <a:spcAft>
          <a:spcPct val="0"/>
        </a:spcAft>
        <a:buFont typeface="Arial" pitchFamily="-84" charset="0"/>
        <a:buChar char="»"/>
        <a:defRPr sz="2000">
          <a:solidFill>
            <a:schemeClr val="tx1"/>
          </a:solidFill>
          <a:latin typeface="+mn-lt"/>
          <a:ea typeface="ＭＳ Ｐゴシック" pitchFamily="-84" charset="-128"/>
        </a:defRPr>
      </a:lvl6pPr>
      <a:lvl7pPr marL="2971800" indent="-228600" algn="l" rtl="0" fontAlgn="base">
        <a:spcBef>
          <a:spcPct val="20000"/>
        </a:spcBef>
        <a:spcAft>
          <a:spcPct val="0"/>
        </a:spcAft>
        <a:buFont typeface="Arial" pitchFamily="-84" charset="0"/>
        <a:buChar char="»"/>
        <a:defRPr sz="2000">
          <a:solidFill>
            <a:schemeClr val="tx1"/>
          </a:solidFill>
          <a:latin typeface="+mn-lt"/>
          <a:ea typeface="ＭＳ Ｐゴシック" pitchFamily="-84" charset="-128"/>
        </a:defRPr>
      </a:lvl7pPr>
      <a:lvl8pPr marL="3429000" indent="-228600" algn="l" rtl="0" fontAlgn="base">
        <a:spcBef>
          <a:spcPct val="20000"/>
        </a:spcBef>
        <a:spcAft>
          <a:spcPct val="0"/>
        </a:spcAft>
        <a:buFont typeface="Arial" pitchFamily="-84" charset="0"/>
        <a:buChar char="»"/>
        <a:defRPr sz="2000">
          <a:solidFill>
            <a:schemeClr val="tx1"/>
          </a:solidFill>
          <a:latin typeface="+mn-lt"/>
          <a:ea typeface="ＭＳ Ｐゴシック" pitchFamily="-84" charset="-128"/>
        </a:defRPr>
      </a:lvl8pPr>
      <a:lvl9pPr marL="3886200" indent="-228600" algn="l" rtl="0" fontAlgn="base">
        <a:spcBef>
          <a:spcPct val="20000"/>
        </a:spcBef>
        <a:spcAft>
          <a:spcPct val="0"/>
        </a:spcAft>
        <a:buFont typeface="Arial" pitchFamily="-84" charset="0"/>
        <a:buChar char="»"/>
        <a:defRPr sz="2000">
          <a:solidFill>
            <a:schemeClr val="tx1"/>
          </a:solidFill>
          <a:latin typeface="+mn-lt"/>
          <a:ea typeface="ＭＳ Ｐゴシック" pitchFamily="-84" charset="-128"/>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ChangeArrowheads="1"/>
          </p:cNvSpPr>
          <p:nvPr userDrawn="1"/>
        </p:nvSpPr>
        <p:spPr bwMode="auto">
          <a:xfrm>
            <a:off x="0" y="6021388"/>
            <a:ext cx="9144000" cy="836612"/>
          </a:xfrm>
          <a:prstGeom prst="rect">
            <a:avLst/>
          </a:prstGeom>
          <a:solidFill>
            <a:srgbClr val="223D71"/>
          </a:solidFill>
          <a:ln w="9525">
            <a:solidFill>
              <a:srgbClr val="FFFFFF"/>
            </a:solidFill>
            <a:miter lim="800000"/>
            <a:headEnd/>
            <a:tailEnd/>
          </a:ln>
        </p:spPr>
        <p:txBody>
          <a:bodyPr wrap="none" anchor="ctr"/>
          <a:lstStyle/>
          <a:p>
            <a:pPr eaLnBrk="1" hangingPunct="1"/>
            <a:endParaRPr lang="es-ES_tradnl">
              <a:solidFill>
                <a:srgbClr val="000000"/>
              </a:solidFill>
            </a:endParaRPr>
          </a:p>
        </p:txBody>
      </p:sp>
      <p:pic>
        <p:nvPicPr>
          <p:cNvPr id="79875" name="Picture 3" descr="logoDiapopeque2"/>
          <p:cNvPicPr>
            <a:picLocks noChangeAspect="1" noChangeArrowheads="1"/>
          </p:cNvPicPr>
          <p:nvPr userDrawn="1"/>
        </p:nvPicPr>
        <p:blipFill>
          <a:blip r:embed="rId2">
            <a:clrChange>
              <a:clrFrom>
                <a:srgbClr val="1D305C"/>
              </a:clrFrom>
              <a:clrTo>
                <a:srgbClr val="1D305C">
                  <a:alpha val="0"/>
                </a:srgbClr>
              </a:clrTo>
            </a:clrChange>
          </a:blip>
          <a:srcRect/>
          <a:stretch>
            <a:fillRect/>
          </a:stretch>
        </p:blipFill>
        <p:spPr bwMode="auto">
          <a:xfrm>
            <a:off x="7164388" y="6165850"/>
            <a:ext cx="1731962" cy="590550"/>
          </a:xfrm>
          <a:prstGeom prst="rect">
            <a:avLst/>
          </a:prstGeom>
          <a:noFill/>
          <a:ln w="9525">
            <a:noFill/>
            <a:miter lim="800000"/>
            <a:headEnd/>
            <a:tailEnd/>
          </a:ln>
        </p:spPr>
      </p:pic>
      <p:sp>
        <p:nvSpPr>
          <p:cNvPr id="7987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altLang="es-ES"/>
              <a:t>Haga clic para modificar el estilo de título del patrón</a:t>
            </a:r>
          </a:p>
        </p:txBody>
      </p:sp>
      <p:sp>
        <p:nvSpPr>
          <p:cNvPr id="79877" name="2 Marcador de texto"/>
          <p:cNvSpPr>
            <a:spLocks noGrp="1"/>
          </p:cNvSpPr>
          <p:nvPr>
            <p:ph type="body" idx="1"/>
          </p:nvPr>
        </p:nvSpPr>
        <p:spPr bwMode="auto">
          <a:xfrm>
            <a:off x="457200" y="1600200"/>
            <a:ext cx="8229600" cy="4276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ltLang="es-ES"/>
              <a:t>Haga clic para modificar el estilo de texto del patrón</a:t>
            </a:r>
          </a:p>
          <a:p>
            <a:pPr lvl="1"/>
            <a:r>
              <a:rPr lang="es-ES" altLang="es-ES"/>
              <a:t>Segundo nivel</a:t>
            </a:r>
          </a:p>
          <a:p>
            <a:pPr lvl="2"/>
            <a:r>
              <a:rPr lang="es-ES" altLang="es-ES"/>
              <a:t>Tercer nivel</a:t>
            </a:r>
          </a:p>
          <a:p>
            <a:pPr lvl="3"/>
            <a:r>
              <a:rPr lang="es-ES" altLang="es-ES"/>
              <a:t>Cuarto nivel</a:t>
            </a:r>
          </a:p>
          <a:p>
            <a:pPr lvl="4"/>
            <a:r>
              <a:rPr lang="es-ES" altLang="es-ES"/>
              <a:t>Quinto nivel</a:t>
            </a:r>
          </a:p>
        </p:txBody>
      </p:sp>
      <p:sp>
        <p:nvSpPr>
          <p:cNvPr id="7" name="5 Marcador de número de diapositiva">
            <a:extLst>
              <a:ext uri="{FF2B5EF4-FFF2-40B4-BE49-F238E27FC236}">
                <a16:creationId xmlns:a16="http://schemas.microsoft.com/office/drawing/2014/main" id="{8D90A388-1BA5-874F-BBBD-6A948135EC6A}"/>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FFFFFF"/>
                </a:solidFill>
                <a:latin typeface="Calibri" pitchFamily="-1" charset="0"/>
              </a:defRPr>
            </a:lvl1pPr>
          </a:lstStyle>
          <a:p>
            <a:fld id="{568C910B-9B5E-4745-9722-6614C94A3880}" type="slidenum">
              <a:rPr lang="es-ES" altLang="es-ES"/>
              <a:pPr/>
              <a:t>‹Nº›</a:t>
            </a:fld>
            <a:endParaRPr lang="es-ES" altLang="es-ES"/>
          </a:p>
        </p:txBody>
      </p:sp>
    </p:spTree>
  </p:cSld>
  <p:clrMap bg1="lt1" tx1="dk1" bg2="lt2" tx2="dk2" accent1="accent1" accent2="accent2" accent3="accent3" accent4="accent4" accent5="accent5" accent6="accent6" hlink="hlink" folHlink="folHlink"/>
  <p:hf hdr="0" ftr="0" dt="0"/>
  <p:txStyles>
    <p:titleStyle>
      <a:lvl1pPr algn="ctr" rtl="0" eaLnBrk="0" fontAlgn="base" hangingPunct="0">
        <a:spcBef>
          <a:spcPct val="0"/>
        </a:spcBef>
        <a:spcAft>
          <a:spcPct val="0"/>
        </a:spcAft>
        <a:defRPr sz="4400">
          <a:solidFill>
            <a:schemeClr val="tx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chemeClr val="tx1"/>
          </a:solidFill>
          <a:latin typeface="Calibri" pitchFamily="-8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chemeClr val="tx1"/>
          </a:solidFill>
          <a:latin typeface="Calibri" pitchFamily="-8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chemeClr val="tx1"/>
          </a:solidFill>
          <a:latin typeface="Calibri" pitchFamily="-8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chemeClr val="tx1"/>
          </a:solidFill>
          <a:latin typeface="Calibri" pitchFamily="-84" charset="0"/>
          <a:ea typeface="ＭＳ Ｐゴシック" pitchFamily="-1" charset="-128"/>
          <a:cs typeface="ＭＳ Ｐゴシック" pitchFamily="-1" charset="-128"/>
        </a:defRPr>
      </a:lvl5pPr>
      <a:lvl6pPr marL="457200" algn="ctr" rtl="0" fontAlgn="base">
        <a:spcBef>
          <a:spcPct val="0"/>
        </a:spcBef>
        <a:spcAft>
          <a:spcPct val="0"/>
        </a:spcAft>
        <a:defRPr sz="4400">
          <a:solidFill>
            <a:schemeClr val="tx1"/>
          </a:solidFill>
          <a:latin typeface="Calibri" pitchFamily="-84" charset="0"/>
        </a:defRPr>
      </a:lvl6pPr>
      <a:lvl7pPr marL="914400" algn="ctr" rtl="0" fontAlgn="base">
        <a:spcBef>
          <a:spcPct val="0"/>
        </a:spcBef>
        <a:spcAft>
          <a:spcPct val="0"/>
        </a:spcAft>
        <a:defRPr sz="4400">
          <a:solidFill>
            <a:schemeClr val="tx1"/>
          </a:solidFill>
          <a:latin typeface="Calibri" pitchFamily="-84" charset="0"/>
        </a:defRPr>
      </a:lvl7pPr>
      <a:lvl8pPr marL="1371600" algn="ctr" rtl="0" fontAlgn="base">
        <a:spcBef>
          <a:spcPct val="0"/>
        </a:spcBef>
        <a:spcAft>
          <a:spcPct val="0"/>
        </a:spcAft>
        <a:defRPr sz="4400">
          <a:solidFill>
            <a:schemeClr val="tx1"/>
          </a:solidFill>
          <a:latin typeface="Calibri" pitchFamily="-84" charset="0"/>
        </a:defRPr>
      </a:lvl8pPr>
      <a:lvl9pPr marL="1828800" algn="ctr" rtl="0" fontAlgn="base">
        <a:spcBef>
          <a:spcPct val="0"/>
        </a:spcBef>
        <a:spcAft>
          <a:spcPct val="0"/>
        </a:spcAft>
        <a:defRPr sz="4400">
          <a:solidFill>
            <a:schemeClr val="tx1"/>
          </a:solidFill>
          <a:latin typeface="Calibri" pitchFamily="-8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ＭＳ Ｐゴシック" pitchFamily="-84" charset="-128"/>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ＭＳ Ｐゴシック" pitchFamily="-84" charset="-128"/>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ＭＳ Ｐゴシック" pitchFamily="-84" charset="-128"/>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ＭＳ Ｐゴシック" pitchFamily="-84" charset="-128"/>
        </a:defRPr>
      </a:lvl5pPr>
      <a:lvl6pPr marL="2514600" indent="-228600" algn="l" rtl="0" fontAlgn="base">
        <a:spcBef>
          <a:spcPct val="20000"/>
        </a:spcBef>
        <a:spcAft>
          <a:spcPct val="0"/>
        </a:spcAft>
        <a:buFont typeface="Arial" pitchFamily="-84" charset="0"/>
        <a:buChar char="»"/>
        <a:defRPr sz="2000">
          <a:solidFill>
            <a:schemeClr val="tx1"/>
          </a:solidFill>
          <a:latin typeface="+mn-lt"/>
          <a:ea typeface="ＭＳ Ｐゴシック" pitchFamily="-84" charset="-128"/>
        </a:defRPr>
      </a:lvl6pPr>
      <a:lvl7pPr marL="2971800" indent="-228600" algn="l" rtl="0" fontAlgn="base">
        <a:spcBef>
          <a:spcPct val="20000"/>
        </a:spcBef>
        <a:spcAft>
          <a:spcPct val="0"/>
        </a:spcAft>
        <a:buFont typeface="Arial" pitchFamily="-84" charset="0"/>
        <a:buChar char="»"/>
        <a:defRPr sz="2000">
          <a:solidFill>
            <a:schemeClr val="tx1"/>
          </a:solidFill>
          <a:latin typeface="+mn-lt"/>
          <a:ea typeface="ＭＳ Ｐゴシック" pitchFamily="-84" charset="-128"/>
        </a:defRPr>
      </a:lvl7pPr>
      <a:lvl8pPr marL="3429000" indent="-228600" algn="l" rtl="0" fontAlgn="base">
        <a:spcBef>
          <a:spcPct val="20000"/>
        </a:spcBef>
        <a:spcAft>
          <a:spcPct val="0"/>
        </a:spcAft>
        <a:buFont typeface="Arial" pitchFamily="-84" charset="0"/>
        <a:buChar char="»"/>
        <a:defRPr sz="2000">
          <a:solidFill>
            <a:schemeClr val="tx1"/>
          </a:solidFill>
          <a:latin typeface="+mn-lt"/>
          <a:ea typeface="ＭＳ Ｐゴシック" pitchFamily="-84" charset="-128"/>
        </a:defRPr>
      </a:lvl8pPr>
      <a:lvl9pPr marL="3886200" indent="-228600" algn="l" rtl="0" fontAlgn="base">
        <a:spcBef>
          <a:spcPct val="20000"/>
        </a:spcBef>
        <a:spcAft>
          <a:spcPct val="0"/>
        </a:spcAft>
        <a:buFont typeface="Arial" pitchFamily="-84" charset="0"/>
        <a:buChar char="»"/>
        <a:defRPr sz="2000">
          <a:solidFill>
            <a:schemeClr val="tx1"/>
          </a:solidFill>
          <a:latin typeface="+mn-lt"/>
          <a:ea typeface="ＭＳ Ｐゴシック" pitchFamily="-84" charset="-128"/>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hyperlink" Target="mailto:gvicente@unizar.es" TargetMode="Externa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4 Marcador de pie de página"/>
          <p:cNvSpPr txBox="1">
            <a:spLocks/>
          </p:cNvSpPr>
          <p:nvPr/>
        </p:nvSpPr>
        <p:spPr bwMode="auto">
          <a:xfrm>
            <a:off x="452438" y="6205538"/>
            <a:ext cx="8691562" cy="515937"/>
          </a:xfrm>
          <a:prstGeom prst="rect">
            <a:avLst/>
          </a:prstGeom>
          <a:noFill/>
          <a:ln w="9525">
            <a:noFill/>
            <a:miter lim="800000"/>
            <a:headEnd/>
            <a:tailEnd/>
          </a:ln>
        </p:spPr>
        <p:txBody>
          <a:bodyPr anchor="ctr"/>
          <a:lstStyle/>
          <a:p>
            <a:pPr eaLnBrk="1" hangingPunct="1"/>
            <a:r>
              <a:rPr lang="es-ES" altLang="es-ES" sz="1200" b="1">
                <a:solidFill>
                  <a:srgbClr val="376092"/>
                </a:solidFill>
                <a:latin typeface="Calibri" pitchFamily="-1" charset="0"/>
              </a:rPr>
              <a:t>           LEGAL CULTURE AND MEDIEVAL LEGISLATION IN THE FORMATION OF POLITICAL MODERNITY IN CONTEMPORARY SPAIN</a:t>
            </a:r>
          </a:p>
          <a:p>
            <a:pPr algn="ctr" eaLnBrk="1" hangingPunct="1"/>
            <a:r>
              <a:rPr lang="es-ES" altLang="es-ES" sz="1200">
                <a:latin typeface="Calibri" pitchFamily="-1" charset="0"/>
              </a:rPr>
              <a:t>Prof. Dr. Dr. Guillermo Vicente y Guerrero</a:t>
            </a:r>
          </a:p>
          <a:p>
            <a:pPr algn="ctr" eaLnBrk="1" hangingPunct="1"/>
            <a:r>
              <a:rPr lang="es-ES" altLang="es-ES" sz="1200">
                <a:latin typeface="Calibri" pitchFamily="-1" charset="0"/>
              </a:rPr>
              <a:t>Workshop Medieval Legislation and Modernity after 1850, June 14th to June 16 th 2023, Oslo </a:t>
            </a:r>
          </a:p>
        </p:txBody>
      </p:sp>
      <p:sp>
        <p:nvSpPr>
          <p:cNvPr id="84994" name="Marcador de número de diapositiva 2"/>
          <p:cNvSpPr>
            <a:spLocks noGrp="1"/>
          </p:cNvSpPr>
          <p:nvPr>
            <p:ph type="sldNum" sz="quarter" idx="12"/>
          </p:nvPr>
        </p:nvSpPr>
        <p:spPr bwMode="auto">
          <a:noFill/>
          <a:ln>
            <a:miter lim="800000"/>
            <a:headEnd/>
            <a:tailEnd/>
          </a:ln>
        </p:spPr>
        <p:txBody>
          <a:bodyPr/>
          <a:lstStyle/>
          <a:p>
            <a:fld id="{C15815D8-92AC-4BF2-9B01-00623C821411}" type="slidenum">
              <a:rPr lang="es-ES" altLang="es-ES"/>
              <a:pPr/>
              <a:t>1</a:t>
            </a:fld>
            <a:endParaRPr lang="es-ES" altLang="es-ES"/>
          </a:p>
        </p:txBody>
      </p:sp>
      <p:sp>
        <p:nvSpPr>
          <p:cNvPr id="2" name="CuadroTexto 1">
            <a:extLst>
              <a:ext uri="{FF2B5EF4-FFF2-40B4-BE49-F238E27FC236}">
                <a16:creationId xmlns:a16="http://schemas.microsoft.com/office/drawing/2014/main" id="{992DB86C-2168-D343-A8BB-2595877DFB00}"/>
              </a:ext>
            </a:extLst>
          </p:cNvPr>
          <p:cNvSpPr txBox="1"/>
          <p:nvPr/>
        </p:nvSpPr>
        <p:spPr>
          <a:xfrm>
            <a:off x="-2300288" y="2100263"/>
            <a:ext cx="184731" cy="369332"/>
          </a:xfrm>
          <a:prstGeom prst="rect">
            <a:avLst/>
          </a:prstGeom>
          <a:noFill/>
        </p:spPr>
        <p:txBody>
          <a:bodyPr wrap="none" rtlCol="0">
            <a:spAutoFit/>
          </a:bodyPr>
          <a:lstStyle/>
          <a:p>
            <a:endParaRPr lang="es-E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CuadroTexto 2"/>
          <p:cNvSpPr txBox="1">
            <a:spLocks noChangeArrowheads="1"/>
          </p:cNvSpPr>
          <p:nvPr/>
        </p:nvSpPr>
        <p:spPr bwMode="auto">
          <a:xfrm>
            <a:off x="34925" y="6092825"/>
            <a:ext cx="6481763" cy="800100"/>
          </a:xfrm>
          <a:prstGeom prst="rect">
            <a:avLst/>
          </a:prstGeom>
          <a:noFill/>
          <a:ln w="9525">
            <a:noFill/>
            <a:miter lim="800000"/>
            <a:headEnd/>
            <a:tailEnd/>
          </a:ln>
        </p:spPr>
        <p:txBody>
          <a:bodyPr>
            <a:spAutoFit/>
          </a:bodyPr>
          <a:lstStyle/>
          <a:p>
            <a:pPr eaLnBrk="1" hangingPunct="1"/>
            <a:r>
              <a:rPr lang="es-ES" altLang="es-ES" sz="1400" b="1" i="1">
                <a:solidFill>
                  <a:schemeClr val="bg1"/>
                </a:solidFill>
                <a:latin typeface="Calibri" pitchFamily="-1" charset="0"/>
              </a:rPr>
              <a:t>LEGAL CULTURE AND MEDIEVAL LEGISLATION IN THE POLITICAL MODERNITY IN SPAIN</a:t>
            </a:r>
            <a:endParaRPr lang="es-ES" altLang="es-ES" sz="1400" i="1">
              <a:solidFill>
                <a:schemeClr val="bg1"/>
              </a:solidFill>
              <a:latin typeface="Calibri" pitchFamily="-1" charset="0"/>
            </a:endParaRPr>
          </a:p>
          <a:p>
            <a:pPr eaLnBrk="1" hangingPunct="1"/>
            <a:r>
              <a:rPr lang="es-ES" altLang="es-ES" sz="1400">
                <a:solidFill>
                  <a:schemeClr val="bg1"/>
                </a:solidFill>
                <a:latin typeface="Calibri" pitchFamily="-1" charset="0"/>
              </a:rPr>
              <a:t>Prof. Dr. Dr. Guillermo Vicente y Guerrero</a:t>
            </a:r>
          </a:p>
          <a:p>
            <a:pPr eaLnBrk="1" hangingPunct="1"/>
            <a:endParaRPr lang="es-ES"/>
          </a:p>
        </p:txBody>
      </p:sp>
      <p:sp>
        <p:nvSpPr>
          <p:cNvPr id="87044" name="CuadroTexto 4"/>
          <p:cNvSpPr txBox="1">
            <a:spLocks noChangeArrowheads="1"/>
          </p:cNvSpPr>
          <p:nvPr/>
        </p:nvSpPr>
        <p:spPr bwMode="auto">
          <a:xfrm>
            <a:off x="6572264" y="6092825"/>
            <a:ext cx="455599" cy="646113"/>
          </a:xfrm>
          <a:prstGeom prst="rect">
            <a:avLst/>
          </a:prstGeom>
          <a:noFill/>
          <a:ln w="9525">
            <a:noFill/>
            <a:miter lim="800000"/>
            <a:headEnd/>
            <a:tailEnd/>
          </a:ln>
        </p:spPr>
        <p:txBody>
          <a:bodyPr wrap="square">
            <a:spAutoFit/>
          </a:bodyPr>
          <a:lstStyle/>
          <a:p>
            <a:pPr eaLnBrk="1" hangingPunct="1"/>
            <a:endParaRPr lang="es-ES" altLang="es-ES">
              <a:solidFill>
                <a:srgbClr val="FFFFFF"/>
              </a:solidFill>
              <a:latin typeface="Calibri" pitchFamily="-1" charset="0"/>
            </a:endParaRPr>
          </a:p>
          <a:p>
            <a:pPr eaLnBrk="1" hangingPunct="1"/>
            <a:fld id="{CD9A7DFD-50FC-4D0F-BA18-80F4BAE0A781}" type="slidenum">
              <a:rPr lang="es-ES" altLang="es-ES">
                <a:solidFill>
                  <a:srgbClr val="FFFFFF"/>
                </a:solidFill>
                <a:latin typeface="Calibri" pitchFamily="-1" charset="0"/>
              </a:rPr>
              <a:pPr eaLnBrk="1" hangingPunct="1"/>
              <a:t>10</a:t>
            </a:fld>
            <a:endParaRPr lang="es-ES" altLang="es-ES">
              <a:solidFill>
                <a:srgbClr val="FFFFFF"/>
              </a:solidFill>
              <a:latin typeface="Calibri" pitchFamily="-1" charset="0"/>
            </a:endParaRPr>
          </a:p>
        </p:txBody>
      </p:sp>
      <p:sp>
        <p:nvSpPr>
          <p:cNvPr id="8" name="CuadroTexto 2"/>
          <p:cNvSpPr txBox="1">
            <a:spLocks noChangeArrowheads="1"/>
          </p:cNvSpPr>
          <p:nvPr/>
        </p:nvSpPr>
        <p:spPr bwMode="auto">
          <a:xfrm>
            <a:off x="1" y="0"/>
            <a:ext cx="9143999" cy="1477328"/>
          </a:xfrm>
          <a:prstGeom prst="rect">
            <a:avLst/>
          </a:prstGeom>
          <a:noFill/>
          <a:ln w="9525">
            <a:noFill/>
            <a:miter lim="800000"/>
            <a:headEnd/>
            <a:tailEnd/>
          </a:ln>
        </p:spPr>
        <p:txBody>
          <a:bodyPr wrap="square">
            <a:spAutoFit/>
          </a:bodyPr>
          <a:lstStyle/>
          <a:p>
            <a:pPr marL="355600" indent="-355600" algn="ctr" eaLnBrk="1" hangingPunct="1">
              <a:spcAft>
                <a:spcPts val="600"/>
              </a:spcAft>
            </a:pPr>
            <a:endParaRPr lang="es-ES_tradnl" altLang="es-ES" sz="2000" b="1" dirty="0">
              <a:solidFill>
                <a:schemeClr val="tx2"/>
              </a:solidFill>
              <a:latin typeface="Times New Roman" pitchFamily="18" charset="0"/>
              <a:cs typeface="Times New Roman" pitchFamily="18" charset="0"/>
            </a:endParaRPr>
          </a:p>
          <a:p>
            <a:pPr marL="355600" indent="-355600" algn="ctr" eaLnBrk="1" hangingPunct="1">
              <a:spcAft>
                <a:spcPts val="600"/>
              </a:spcAft>
            </a:pPr>
            <a:r>
              <a:rPr lang="es-ES_tradnl" altLang="es-ES" sz="2000" b="1" dirty="0">
                <a:solidFill>
                  <a:schemeClr val="tx2"/>
                </a:solidFill>
                <a:latin typeface="Times New Roman" pitchFamily="18" charset="0"/>
                <a:cs typeface="Times New Roman" pitchFamily="18" charset="0"/>
              </a:rPr>
              <a:t>SPANISH INDEPENDENCE WAR</a:t>
            </a:r>
            <a:br>
              <a:rPr lang="es-ES_tradnl" altLang="es-ES" sz="2000" b="1" dirty="0">
                <a:solidFill>
                  <a:schemeClr val="tx2"/>
                </a:solidFill>
                <a:latin typeface="Times New Roman" pitchFamily="18" charset="0"/>
                <a:cs typeface="Times New Roman" pitchFamily="18" charset="0"/>
              </a:rPr>
            </a:br>
            <a:endParaRPr lang="en-US" sz="2000" dirty="0"/>
          </a:p>
          <a:p>
            <a:pPr marL="355600" indent="-355600" eaLnBrk="1" hangingPunct="1">
              <a:spcAft>
                <a:spcPts val="600"/>
              </a:spcAft>
              <a:buFontTx/>
              <a:buChar char="-"/>
            </a:pPr>
            <a:endParaRPr lang="es-ES_tradnl" altLang="es-ES" sz="2000" dirty="0"/>
          </a:p>
        </p:txBody>
      </p:sp>
      <p:sp>
        <p:nvSpPr>
          <p:cNvPr id="9" name="8 Rectángulo"/>
          <p:cNvSpPr/>
          <p:nvPr/>
        </p:nvSpPr>
        <p:spPr>
          <a:xfrm>
            <a:off x="0" y="285728"/>
            <a:ext cx="9001156" cy="1785104"/>
          </a:xfrm>
          <a:prstGeom prst="rect">
            <a:avLst/>
          </a:prstGeom>
        </p:spPr>
        <p:txBody>
          <a:bodyPr wrap="square">
            <a:spAutoFit/>
          </a:bodyPr>
          <a:lstStyle/>
          <a:p>
            <a:pPr marL="355600" indent="-355600" algn="ctr" eaLnBrk="1" hangingPunct="1">
              <a:spcAft>
                <a:spcPts val="600"/>
              </a:spcAft>
            </a:pPr>
            <a:endParaRPr lang="es-ES_tradnl" altLang="es-ES" sz="2000" b="1" dirty="0">
              <a:solidFill>
                <a:schemeClr val="tx2"/>
              </a:solidFill>
              <a:latin typeface="Times New Roman" pitchFamily="18" charset="0"/>
              <a:cs typeface="Times New Roman" pitchFamily="18" charset="0"/>
            </a:endParaRPr>
          </a:p>
          <a:p>
            <a:pPr marL="355600" indent="-355600" algn="ctr" eaLnBrk="1" hangingPunct="1">
              <a:spcAft>
                <a:spcPts val="600"/>
              </a:spcAft>
            </a:pPr>
            <a:endParaRPr lang="es-ES_tradnl" altLang="es-ES" sz="2000" b="1" dirty="0">
              <a:solidFill>
                <a:schemeClr val="tx2"/>
              </a:solidFill>
              <a:latin typeface="Times New Roman" pitchFamily="18" charset="0"/>
              <a:cs typeface="Times New Roman" pitchFamily="18" charset="0"/>
            </a:endParaRPr>
          </a:p>
          <a:p>
            <a:pPr marL="355600" indent="-355600" algn="just" eaLnBrk="1" hangingPunct="1">
              <a:spcAft>
                <a:spcPts val="600"/>
              </a:spcAft>
            </a:pPr>
            <a:r>
              <a:rPr lang="en-US" sz="2000" dirty="0"/>
              <a:t>	</a:t>
            </a:r>
            <a:r>
              <a:rPr lang="en-US" sz="2000" dirty="0">
                <a:solidFill>
                  <a:schemeClr val="tx2"/>
                </a:solidFill>
                <a:latin typeface="Times New Roman" pitchFamily="18" charset="0"/>
                <a:cs typeface="Times New Roman" pitchFamily="18" charset="0"/>
              </a:rPr>
              <a:t>The War of Independence (1808-1814) offered the appropriate theater to proceed to the re-foundation of the State and the Spanish nation, giving rise to as </a:t>
            </a:r>
            <a:r>
              <a:rPr lang="en-US" sz="2000" b="1" dirty="0">
                <a:solidFill>
                  <a:schemeClr val="tx2"/>
                </a:solidFill>
                <a:latin typeface="Times New Roman" pitchFamily="18" charset="0"/>
                <a:cs typeface="Times New Roman" pitchFamily="18" charset="0"/>
              </a:rPr>
              <a:t>many possible </a:t>
            </a:r>
            <a:r>
              <a:rPr lang="en-US" sz="2000" b="1" dirty="0" err="1">
                <a:solidFill>
                  <a:schemeClr val="tx2"/>
                </a:solidFill>
                <a:latin typeface="Times New Roman" pitchFamily="18" charset="0"/>
                <a:cs typeface="Times New Roman" pitchFamily="18" charset="0"/>
              </a:rPr>
              <a:t>Medievos</a:t>
            </a:r>
            <a:r>
              <a:rPr lang="en-US" sz="2000" dirty="0">
                <a:solidFill>
                  <a:schemeClr val="tx2"/>
                </a:solidFill>
                <a:latin typeface="Times New Roman" pitchFamily="18" charset="0"/>
                <a:cs typeface="Times New Roman" pitchFamily="18" charset="0"/>
              </a:rPr>
              <a:t> as demands provoked by the new political situation.</a:t>
            </a:r>
          </a:p>
        </p:txBody>
      </p:sp>
      <p:sp>
        <p:nvSpPr>
          <p:cNvPr id="10" name="9 Rectángulo"/>
          <p:cNvSpPr/>
          <p:nvPr/>
        </p:nvSpPr>
        <p:spPr>
          <a:xfrm>
            <a:off x="500034" y="1428736"/>
            <a:ext cx="3500462" cy="4555093"/>
          </a:xfrm>
          <a:prstGeom prst="rect">
            <a:avLst/>
          </a:prstGeom>
        </p:spPr>
        <p:txBody>
          <a:bodyPr wrap="square">
            <a:spAutoFit/>
          </a:bodyPr>
          <a:lstStyle/>
          <a:p>
            <a:pPr marL="355600" indent="-355600" algn="just" eaLnBrk="1" hangingPunct="1">
              <a:spcAft>
                <a:spcPts val="600"/>
              </a:spcAft>
            </a:pPr>
            <a:endParaRPr lang="es-ES_tradnl" altLang="es-ES" sz="2000" b="1" dirty="0">
              <a:solidFill>
                <a:schemeClr val="tx2"/>
              </a:solidFill>
              <a:latin typeface="Times New Roman" pitchFamily="18" charset="0"/>
              <a:cs typeface="Times New Roman" pitchFamily="18" charset="0"/>
            </a:endParaRPr>
          </a:p>
          <a:p>
            <a:pPr marL="355600" indent="-355600" algn="just" eaLnBrk="1" hangingPunct="1">
              <a:spcAft>
                <a:spcPts val="600"/>
              </a:spcAft>
            </a:pPr>
            <a:endParaRPr lang="es-ES_tradnl" altLang="es-ES" sz="2000" b="1" dirty="0">
              <a:solidFill>
                <a:schemeClr val="tx2"/>
              </a:solidFill>
              <a:latin typeface="Times New Roman" pitchFamily="18" charset="0"/>
              <a:cs typeface="Times New Roman" pitchFamily="18" charset="0"/>
            </a:endParaRPr>
          </a:p>
          <a:p>
            <a:pPr algn="just">
              <a:buFont typeface="Arial" pitchFamily="34" charset="0"/>
              <a:buChar char="•"/>
            </a:pPr>
            <a:r>
              <a:rPr lang="en-US" sz="2000" dirty="0">
                <a:solidFill>
                  <a:schemeClr val="tx2"/>
                </a:solidFill>
                <a:latin typeface="Times New Roman" pitchFamily="18" charset="0"/>
                <a:cs typeface="Times New Roman" pitchFamily="18" charset="0"/>
              </a:rPr>
              <a:t> The heroic </a:t>
            </a:r>
            <a:r>
              <a:rPr lang="en-US" sz="2000" b="1" dirty="0">
                <a:solidFill>
                  <a:schemeClr val="tx2"/>
                </a:solidFill>
                <a:latin typeface="Times New Roman" pitchFamily="18" charset="0"/>
                <a:cs typeface="Times New Roman" pitchFamily="18" charset="0"/>
              </a:rPr>
              <a:t>Spanish Middle Ages</a:t>
            </a:r>
            <a:r>
              <a:rPr lang="en-US" sz="2000" dirty="0">
                <a:solidFill>
                  <a:schemeClr val="tx2"/>
                </a:solidFill>
                <a:latin typeface="Times New Roman" pitchFamily="18" charset="0"/>
                <a:cs typeface="Times New Roman" pitchFamily="18" charset="0"/>
              </a:rPr>
              <a:t> tried to oppose French modernity, which was said to have betrayed its own historical patriotic essences.</a:t>
            </a:r>
          </a:p>
          <a:p>
            <a:pPr algn="just">
              <a:buFont typeface="Arial" pitchFamily="34" charset="0"/>
              <a:buChar char="•"/>
            </a:pPr>
            <a:r>
              <a:rPr lang="en-US" sz="2000" dirty="0">
                <a:solidFill>
                  <a:schemeClr val="tx2"/>
                </a:solidFill>
                <a:latin typeface="Times New Roman" pitchFamily="18" charset="0"/>
                <a:cs typeface="Times New Roman" pitchFamily="18" charset="0"/>
              </a:rPr>
              <a:t> The denial of all </a:t>
            </a:r>
            <a:r>
              <a:rPr lang="en-US" sz="2000" b="1" dirty="0">
                <a:solidFill>
                  <a:schemeClr val="tx2"/>
                </a:solidFill>
                <a:latin typeface="Times New Roman" pitchFamily="18" charset="0"/>
                <a:cs typeface="Times New Roman" pitchFamily="18" charset="0"/>
              </a:rPr>
              <a:t>French influence</a:t>
            </a:r>
            <a:r>
              <a:rPr lang="en-US" sz="2000" dirty="0">
                <a:solidFill>
                  <a:schemeClr val="tx2"/>
                </a:solidFill>
                <a:latin typeface="Times New Roman" pitchFamily="18" charset="0"/>
                <a:cs typeface="Times New Roman" pitchFamily="18" charset="0"/>
              </a:rPr>
              <a:t>, in a context of war, however, hid the fact that some of the main postulates of the French revolutionaries directly influenced the Spanish revolutionaries.</a:t>
            </a:r>
            <a:endParaRPr lang="es-ES" sz="2000" dirty="0">
              <a:solidFill>
                <a:schemeClr val="tx2"/>
              </a:solidFill>
              <a:latin typeface="Times New Roman" pitchFamily="18" charset="0"/>
              <a:cs typeface="Times New Roman" pitchFamily="18" charset="0"/>
            </a:endParaRPr>
          </a:p>
        </p:txBody>
      </p:sp>
      <p:sp>
        <p:nvSpPr>
          <p:cNvPr id="11" name="10 CuadroTexto"/>
          <p:cNvSpPr txBox="1"/>
          <p:nvPr/>
        </p:nvSpPr>
        <p:spPr>
          <a:xfrm>
            <a:off x="4214810" y="5643578"/>
            <a:ext cx="4714908" cy="307777"/>
          </a:xfrm>
          <a:prstGeom prst="rect">
            <a:avLst/>
          </a:prstGeom>
          <a:noFill/>
        </p:spPr>
        <p:txBody>
          <a:bodyPr wrap="square" rtlCol="0">
            <a:spAutoFit/>
          </a:bodyPr>
          <a:lstStyle/>
          <a:p>
            <a:pPr algn="ctr"/>
            <a:r>
              <a:rPr lang="es-ES" sz="1400" i="1" dirty="0">
                <a:solidFill>
                  <a:schemeClr val="tx2"/>
                </a:solidFill>
                <a:latin typeface="Times New Roman" pitchFamily="18" charset="0"/>
                <a:cs typeface="Times New Roman" pitchFamily="18" charset="0"/>
              </a:rPr>
              <a:t>Los fusilamientos del 2 de mayo</a:t>
            </a:r>
            <a:r>
              <a:rPr lang="es-ES" sz="1400" dirty="0">
                <a:solidFill>
                  <a:schemeClr val="tx2"/>
                </a:solidFill>
                <a:latin typeface="Times New Roman" pitchFamily="18" charset="0"/>
                <a:cs typeface="Times New Roman" pitchFamily="18" charset="0"/>
              </a:rPr>
              <a:t>, Francisco de Goya, c.1814.</a:t>
            </a:r>
          </a:p>
        </p:txBody>
      </p:sp>
      <p:pic>
        <p:nvPicPr>
          <p:cNvPr id="12" name="11 Imagen" descr="Goya-Los-Fusilamentos-del-3-de-Mayo.jpg"/>
          <p:cNvPicPr>
            <a:picLocks noChangeAspect="1"/>
          </p:cNvPicPr>
          <p:nvPr/>
        </p:nvPicPr>
        <p:blipFill>
          <a:blip r:embed="rId2"/>
          <a:stretch>
            <a:fillRect/>
          </a:stretch>
        </p:blipFill>
        <p:spPr>
          <a:xfrm>
            <a:off x="4143372" y="2071678"/>
            <a:ext cx="4761810" cy="3492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CuadroTexto 2"/>
          <p:cNvSpPr txBox="1">
            <a:spLocks noChangeArrowheads="1"/>
          </p:cNvSpPr>
          <p:nvPr/>
        </p:nvSpPr>
        <p:spPr bwMode="auto">
          <a:xfrm>
            <a:off x="0" y="1"/>
            <a:ext cx="9144000" cy="1169551"/>
          </a:xfrm>
          <a:prstGeom prst="rect">
            <a:avLst/>
          </a:prstGeom>
          <a:noFill/>
          <a:ln w="9525">
            <a:noFill/>
            <a:miter lim="800000"/>
            <a:headEnd/>
            <a:tailEnd/>
          </a:ln>
        </p:spPr>
        <p:txBody>
          <a:bodyPr wrap="square">
            <a:spAutoFit/>
          </a:bodyPr>
          <a:lstStyle/>
          <a:p>
            <a:pPr marL="355600" indent="-355600" algn="ctr" eaLnBrk="1" hangingPunct="1">
              <a:spcAft>
                <a:spcPts val="600"/>
              </a:spcAft>
            </a:pPr>
            <a:endParaRPr lang="es-ES_tradnl" altLang="es-ES" sz="2000" b="1" dirty="0">
              <a:solidFill>
                <a:schemeClr val="tx2"/>
              </a:solidFill>
              <a:latin typeface="Times New Roman" pitchFamily="18" charset="0"/>
              <a:cs typeface="Times New Roman" pitchFamily="18" charset="0"/>
            </a:endParaRPr>
          </a:p>
          <a:p>
            <a:pPr marL="355600" indent="-355600" algn="ctr" eaLnBrk="1" hangingPunct="1">
              <a:spcAft>
                <a:spcPts val="600"/>
              </a:spcAft>
            </a:pPr>
            <a:r>
              <a:rPr lang="es-ES_tradnl" altLang="es-ES" sz="2000" b="1" dirty="0">
                <a:solidFill>
                  <a:schemeClr val="tx2"/>
                </a:solidFill>
                <a:latin typeface="Times New Roman" pitchFamily="18" charset="0"/>
                <a:cs typeface="Times New Roman" pitchFamily="18" charset="0"/>
              </a:rPr>
              <a:t>PRELIMINARY DISCOURSE  OF CADIZ CONSTITUTION</a:t>
            </a:r>
          </a:p>
          <a:p>
            <a:pPr marL="355600" indent="-355600" algn="just" eaLnBrk="1" hangingPunct="1">
              <a:spcAft>
                <a:spcPts val="600"/>
              </a:spcAft>
            </a:pPr>
            <a:r>
              <a:rPr lang="en-US" sz="2000" dirty="0">
                <a:solidFill>
                  <a:schemeClr val="tx2"/>
                </a:solidFill>
                <a:latin typeface="Times New Roman" pitchFamily="18" charset="0"/>
                <a:cs typeface="Times New Roman" pitchFamily="18" charset="0"/>
              </a:rPr>
              <a:t>	</a:t>
            </a:r>
            <a:endParaRPr lang="es-ES_tradnl" altLang="es-ES" sz="2000" dirty="0"/>
          </a:p>
        </p:txBody>
      </p:sp>
      <p:sp>
        <p:nvSpPr>
          <p:cNvPr id="87043" name="CuadroTexto 2"/>
          <p:cNvSpPr txBox="1">
            <a:spLocks noChangeArrowheads="1"/>
          </p:cNvSpPr>
          <p:nvPr/>
        </p:nvSpPr>
        <p:spPr bwMode="auto">
          <a:xfrm>
            <a:off x="34925" y="6092825"/>
            <a:ext cx="6481763" cy="800100"/>
          </a:xfrm>
          <a:prstGeom prst="rect">
            <a:avLst/>
          </a:prstGeom>
          <a:noFill/>
          <a:ln w="9525">
            <a:noFill/>
            <a:miter lim="800000"/>
            <a:headEnd/>
            <a:tailEnd/>
          </a:ln>
        </p:spPr>
        <p:txBody>
          <a:bodyPr>
            <a:spAutoFit/>
          </a:bodyPr>
          <a:lstStyle/>
          <a:p>
            <a:pPr eaLnBrk="1" hangingPunct="1"/>
            <a:r>
              <a:rPr lang="es-ES" altLang="es-ES" sz="1400" b="1" i="1">
                <a:solidFill>
                  <a:schemeClr val="bg1"/>
                </a:solidFill>
                <a:latin typeface="Calibri" pitchFamily="-1" charset="0"/>
              </a:rPr>
              <a:t>LEGAL CULTURE AND MEDIEVAL LEGISLATION IN THE POLITICAL MODERNITY IN SPAIN</a:t>
            </a:r>
            <a:endParaRPr lang="es-ES" altLang="es-ES" sz="1400" i="1">
              <a:solidFill>
                <a:schemeClr val="bg1"/>
              </a:solidFill>
              <a:latin typeface="Calibri" pitchFamily="-1" charset="0"/>
            </a:endParaRPr>
          </a:p>
          <a:p>
            <a:pPr eaLnBrk="1" hangingPunct="1"/>
            <a:r>
              <a:rPr lang="es-ES" altLang="es-ES" sz="1400">
                <a:solidFill>
                  <a:schemeClr val="bg1"/>
                </a:solidFill>
                <a:latin typeface="Calibri" pitchFamily="-1" charset="0"/>
              </a:rPr>
              <a:t>Prof. Dr. Dr. Guillermo Vicente y Guerrero</a:t>
            </a:r>
          </a:p>
          <a:p>
            <a:pPr eaLnBrk="1" hangingPunct="1"/>
            <a:endParaRPr lang="es-ES"/>
          </a:p>
        </p:txBody>
      </p:sp>
      <p:sp>
        <p:nvSpPr>
          <p:cNvPr id="87044" name="CuadroTexto 4"/>
          <p:cNvSpPr txBox="1">
            <a:spLocks noChangeArrowheads="1"/>
          </p:cNvSpPr>
          <p:nvPr/>
        </p:nvSpPr>
        <p:spPr bwMode="auto">
          <a:xfrm>
            <a:off x="6572264" y="6092825"/>
            <a:ext cx="455599" cy="646113"/>
          </a:xfrm>
          <a:prstGeom prst="rect">
            <a:avLst/>
          </a:prstGeom>
          <a:noFill/>
          <a:ln w="9525">
            <a:noFill/>
            <a:miter lim="800000"/>
            <a:headEnd/>
            <a:tailEnd/>
          </a:ln>
        </p:spPr>
        <p:txBody>
          <a:bodyPr wrap="square">
            <a:spAutoFit/>
          </a:bodyPr>
          <a:lstStyle/>
          <a:p>
            <a:pPr eaLnBrk="1" hangingPunct="1"/>
            <a:endParaRPr lang="es-ES" altLang="es-ES" dirty="0">
              <a:solidFill>
                <a:srgbClr val="FFFFFF"/>
              </a:solidFill>
              <a:latin typeface="Calibri" pitchFamily="-1" charset="0"/>
            </a:endParaRPr>
          </a:p>
          <a:p>
            <a:pPr eaLnBrk="1" hangingPunct="1"/>
            <a:fld id="{CD9A7DFD-50FC-4D0F-BA18-80F4BAE0A781}" type="slidenum">
              <a:rPr lang="es-ES" altLang="es-ES">
                <a:solidFill>
                  <a:srgbClr val="FFFFFF"/>
                </a:solidFill>
                <a:latin typeface="Calibri" pitchFamily="-1" charset="0"/>
              </a:rPr>
              <a:pPr eaLnBrk="1" hangingPunct="1"/>
              <a:t>11</a:t>
            </a:fld>
            <a:endParaRPr lang="es-ES" altLang="es-ES" dirty="0">
              <a:solidFill>
                <a:srgbClr val="FFFFFF"/>
              </a:solidFill>
              <a:latin typeface="Calibri" pitchFamily="-1" charset="0"/>
            </a:endParaRPr>
          </a:p>
        </p:txBody>
      </p:sp>
      <p:sp>
        <p:nvSpPr>
          <p:cNvPr id="6" name="CuadroTexto 2"/>
          <p:cNvSpPr txBox="1">
            <a:spLocks noChangeArrowheads="1"/>
          </p:cNvSpPr>
          <p:nvPr/>
        </p:nvSpPr>
        <p:spPr bwMode="auto">
          <a:xfrm>
            <a:off x="142844" y="1077473"/>
            <a:ext cx="5214974" cy="4708981"/>
          </a:xfrm>
          <a:prstGeom prst="rect">
            <a:avLst/>
          </a:prstGeom>
          <a:noFill/>
          <a:ln w="9525">
            <a:noFill/>
            <a:miter lim="800000"/>
            <a:headEnd/>
            <a:tailEnd/>
          </a:ln>
        </p:spPr>
        <p:txBody>
          <a:bodyPr wrap="square">
            <a:spAutoFit/>
          </a:bodyPr>
          <a:lstStyle/>
          <a:p>
            <a:pPr marL="355600" indent="-355600" algn="just" eaLnBrk="1" hangingPunct="1">
              <a:spcAft>
                <a:spcPts val="600"/>
              </a:spcAft>
            </a:pPr>
            <a:r>
              <a:rPr lang="en-US" sz="2000" dirty="0">
                <a:solidFill>
                  <a:schemeClr val="tx2"/>
                </a:solidFill>
                <a:latin typeface="Times New Roman" pitchFamily="18" charset="0"/>
                <a:cs typeface="Times New Roman" pitchFamily="18" charset="0"/>
              </a:rPr>
              <a:t>	«Nothing in its project that is not already consigned in the most authentic and solemn way in the different bodies of Spanish legislation... the fundamental laws of Aragon, Navarre and Castile». </a:t>
            </a:r>
            <a:endParaRPr lang="es-ES_tradnl" altLang="es-ES" sz="2000" dirty="0">
              <a:solidFill>
                <a:schemeClr val="tx2"/>
              </a:solidFill>
              <a:latin typeface="Times New Roman" pitchFamily="18" charset="0"/>
              <a:cs typeface="Times New Roman" pitchFamily="18" charset="0"/>
            </a:endParaRPr>
          </a:p>
          <a:p>
            <a:pPr marL="355600" indent="-355600" algn="just" eaLnBrk="1" hangingPunct="1">
              <a:spcAft>
                <a:spcPts val="600"/>
              </a:spcAft>
              <a:buFont typeface="Arial" pitchFamily="34" charset="0"/>
              <a:buChar char="•"/>
            </a:pPr>
            <a:r>
              <a:rPr lang="en-US" sz="2000" dirty="0">
                <a:solidFill>
                  <a:schemeClr val="tx2"/>
                </a:solidFill>
                <a:latin typeface="Times New Roman" pitchFamily="18" charset="0"/>
                <a:cs typeface="Times New Roman" pitchFamily="18" charset="0"/>
              </a:rPr>
              <a:t>The </a:t>
            </a:r>
            <a:r>
              <a:rPr lang="en-US" sz="2000" b="1" dirty="0">
                <a:solidFill>
                  <a:schemeClr val="tx2"/>
                </a:solidFill>
                <a:latin typeface="Times New Roman" pitchFamily="18" charset="0"/>
                <a:cs typeface="Times New Roman" pitchFamily="18" charset="0"/>
              </a:rPr>
              <a:t>medieval world </a:t>
            </a:r>
            <a:r>
              <a:rPr lang="en-US" sz="2000" dirty="0">
                <a:solidFill>
                  <a:schemeClr val="tx2"/>
                </a:solidFill>
                <a:latin typeface="Times New Roman" pitchFamily="18" charset="0"/>
                <a:cs typeface="Times New Roman" pitchFamily="18" charset="0"/>
              </a:rPr>
              <a:t>was the fundamental stone on which to build the new constitutional edifice</a:t>
            </a:r>
            <a:r>
              <a:rPr lang="en-US" sz="2000" i="1" dirty="0">
                <a:solidFill>
                  <a:schemeClr val="tx2"/>
                </a:solidFill>
                <a:latin typeface="Times New Roman" pitchFamily="18" charset="0"/>
                <a:cs typeface="Times New Roman" pitchFamily="18" charset="0"/>
              </a:rPr>
              <a:t>.</a:t>
            </a:r>
            <a:r>
              <a:rPr lang="en-US" sz="2000" dirty="0">
                <a:solidFill>
                  <a:schemeClr val="tx2"/>
                </a:solidFill>
                <a:latin typeface="Times New Roman" pitchFamily="18" charset="0"/>
                <a:cs typeface="Times New Roman" pitchFamily="18" charset="0"/>
              </a:rPr>
              <a:t> </a:t>
            </a:r>
          </a:p>
          <a:p>
            <a:pPr marL="355600" indent="-355600" algn="just" eaLnBrk="1" hangingPunct="1">
              <a:spcAft>
                <a:spcPts val="600"/>
              </a:spcAft>
              <a:buFont typeface="Arial" pitchFamily="34" charset="0"/>
              <a:buChar char="•"/>
            </a:pPr>
            <a:r>
              <a:rPr lang="en-US" sz="2000" dirty="0">
                <a:solidFill>
                  <a:schemeClr val="tx2"/>
                </a:solidFill>
                <a:latin typeface="Times New Roman" pitchFamily="18" charset="0"/>
                <a:cs typeface="Times New Roman" pitchFamily="18" charset="0"/>
              </a:rPr>
              <a:t>In the </a:t>
            </a:r>
            <a:r>
              <a:rPr lang="en-US" sz="2000" i="1" dirty="0">
                <a:solidFill>
                  <a:schemeClr val="tx2"/>
                </a:solidFill>
                <a:latin typeface="Times New Roman" pitchFamily="18" charset="0"/>
                <a:cs typeface="Times New Roman" pitchFamily="18" charset="0"/>
              </a:rPr>
              <a:t>Preliminary Discourse,</a:t>
            </a:r>
            <a:r>
              <a:rPr lang="en-US" sz="2000" dirty="0">
                <a:solidFill>
                  <a:schemeClr val="tx2"/>
                </a:solidFill>
                <a:latin typeface="Times New Roman" pitchFamily="18" charset="0"/>
                <a:cs typeface="Times New Roman" pitchFamily="18" charset="0"/>
              </a:rPr>
              <a:t> the </a:t>
            </a:r>
            <a:r>
              <a:rPr lang="en-US" sz="2000" b="1" i="1" dirty="0">
                <a:solidFill>
                  <a:schemeClr val="tx2"/>
                </a:solidFill>
                <a:latin typeface="Times New Roman" pitchFamily="18" charset="0"/>
                <a:cs typeface="Times New Roman" pitchFamily="18" charset="0"/>
              </a:rPr>
              <a:t>Fuero </a:t>
            </a:r>
            <a:r>
              <a:rPr lang="en-US" sz="2000" b="1" i="1" dirty="0" err="1">
                <a:solidFill>
                  <a:schemeClr val="tx2"/>
                </a:solidFill>
                <a:latin typeface="Times New Roman" pitchFamily="18" charset="0"/>
                <a:cs typeface="Times New Roman" pitchFamily="18" charset="0"/>
              </a:rPr>
              <a:t>Juzgo</a:t>
            </a:r>
            <a:r>
              <a:rPr lang="en-US" sz="2000" dirty="0">
                <a:solidFill>
                  <a:schemeClr val="tx2"/>
                </a:solidFill>
                <a:latin typeface="Times New Roman" pitchFamily="18" charset="0"/>
                <a:cs typeface="Times New Roman" pitchFamily="18" charset="0"/>
              </a:rPr>
              <a:t> plays a major role as a source of legitimation for the constitutional text itself. </a:t>
            </a:r>
          </a:p>
          <a:p>
            <a:pPr marL="355600" indent="-355600" algn="just" eaLnBrk="1" hangingPunct="1">
              <a:spcAft>
                <a:spcPts val="600"/>
              </a:spcAft>
              <a:buFont typeface="Arial" pitchFamily="34" charset="0"/>
              <a:buChar char="•"/>
            </a:pPr>
            <a:r>
              <a:rPr lang="en-US" sz="2000" dirty="0">
                <a:solidFill>
                  <a:schemeClr val="tx2"/>
                </a:solidFill>
                <a:latin typeface="Times New Roman" pitchFamily="18" charset="0"/>
                <a:cs typeface="Times New Roman" pitchFamily="18" charset="0"/>
              </a:rPr>
              <a:t>The discourse was </a:t>
            </a:r>
            <a:r>
              <a:rPr lang="en-US" sz="2000" dirty="0" err="1">
                <a:solidFill>
                  <a:schemeClr val="tx2"/>
                </a:solidFill>
                <a:latin typeface="Times New Roman" pitchFamily="18" charset="0"/>
                <a:cs typeface="Times New Roman" pitchFamily="18" charset="0"/>
              </a:rPr>
              <a:t>writed</a:t>
            </a:r>
            <a:r>
              <a:rPr lang="en-US" sz="2000" dirty="0">
                <a:solidFill>
                  <a:schemeClr val="tx2"/>
                </a:solidFill>
                <a:latin typeface="Times New Roman" pitchFamily="18" charset="0"/>
                <a:cs typeface="Times New Roman" pitchFamily="18" charset="0"/>
              </a:rPr>
              <a:t> by José </a:t>
            </a:r>
            <a:r>
              <a:rPr lang="en-US" sz="2000" dirty="0" err="1">
                <a:solidFill>
                  <a:schemeClr val="tx2"/>
                </a:solidFill>
                <a:latin typeface="Times New Roman" pitchFamily="18" charset="0"/>
                <a:cs typeface="Times New Roman" pitchFamily="18" charset="0"/>
              </a:rPr>
              <a:t>Espina</a:t>
            </a:r>
            <a:r>
              <a:rPr lang="en-US" sz="2000" dirty="0">
                <a:solidFill>
                  <a:schemeClr val="tx2"/>
                </a:solidFill>
                <a:latin typeface="Times New Roman" pitchFamily="18" charset="0"/>
                <a:cs typeface="Times New Roman" pitchFamily="18" charset="0"/>
              </a:rPr>
              <a:t> &amp; </a:t>
            </a:r>
            <a:r>
              <a:rPr lang="en-US" sz="2000" dirty="0" err="1">
                <a:solidFill>
                  <a:schemeClr val="tx2"/>
                </a:solidFill>
                <a:latin typeface="Times New Roman" pitchFamily="18" charset="0"/>
                <a:cs typeface="Times New Roman" pitchFamily="18" charset="0"/>
              </a:rPr>
              <a:t>Agustín</a:t>
            </a:r>
            <a:r>
              <a:rPr lang="en-US" sz="2000" dirty="0">
                <a:solidFill>
                  <a:schemeClr val="tx2"/>
                </a:solidFill>
                <a:latin typeface="Times New Roman" pitchFamily="18" charset="0"/>
                <a:cs typeface="Times New Roman" pitchFamily="18" charset="0"/>
              </a:rPr>
              <a:t> Argüelles.</a:t>
            </a:r>
          </a:p>
          <a:p>
            <a:pPr marL="355600" indent="-355600" eaLnBrk="1" hangingPunct="1">
              <a:spcAft>
                <a:spcPts val="600"/>
              </a:spcAft>
              <a:buFontTx/>
              <a:buChar char="-"/>
            </a:pPr>
            <a:endParaRPr lang="es-ES_tradnl" altLang="es-ES" sz="2000" dirty="0"/>
          </a:p>
        </p:txBody>
      </p:sp>
      <p:pic>
        <p:nvPicPr>
          <p:cNvPr id="8" name="7 Imagen" descr="CONSTITUCIÓN 1812.doc"/>
          <p:cNvPicPr>
            <a:picLocks noChangeAspect="1"/>
          </p:cNvPicPr>
          <p:nvPr/>
        </p:nvPicPr>
        <p:blipFill>
          <a:blip r:embed="rId2"/>
          <a:stretch>
            <a:fillRect/>
          </a:stretch>
        </p:blipFill>
        <p:spPr>
          <a:xfrm>
            <a:off x="5643570" y="928670"/>
            <a:ext cx="2815582" cy="4680000"/>
          </a:xfrm>
          <a:prstGeom prst="rect">
            <a:avLst/>
          </a:prstGeom>
        </p:spPr>
      </p:pic>
      <p:sp>
        <p:nvSpPr>
          <p:cNvPr id="9" name="8 CuadroTexto"/>
          <p:cNvSpPr txBox="1"/>
          <p:nvPr/>
        </p:nvSpPr>
        <p:spPr>
          <a:xfrm>
            <a:off x="5643570" y="5643578"/>
            <a:ext cx="2857520" cy="307777"/>
          </a:xfrm>
          <a:prstGeom prst="rect">
            <a:avLst/>
          </a:prstGeom>
          <a:noFill/>
        </p:spPr>
        <p:txBody>
          <a:bodyPr wrap="square" rtlCol="0">
            <a:spAutoFit/>
          </a:bodyPr>
          <a:lstStyle/>
          <a:p>
            <a:pPr algn="ctr"/>
            <a:r>
              <a:rPr lang="es-ES" sz="1400" dirty="0" err="1">
                <a:solidFill>
                  <a:schemeClr val="tx2"/>
                </a:solidFill>
                <a:latin typeface="Times New Roman" pitchFamily="18" charset="0"/>
                <a:cs typeface="Times New Roman" pitchFamily="18" charset="0"/>
              </a:rPr>
              <a:t>Spanish</a:t>
            </a:r>
            <a:r>
              <a:rPr lang="es-ES" sz="1400" dirty="0">
                <a:solidFill>
                  <a:schemeClr val="tx2"/>
                </a:solidFill>
                <a:latin typeface="Times New Roman" pitchFamily="18" charset="0"/>
                <a:cs typeface="Times New Roman" pitchFamily="18" charset="0"/>
              </a:rPr>
              <a:t> </a:t>
            </a:r>
            <a:r>
              <a:rPr lang="es-ES" sz="1400" dirty="0" err="1">
                <a:solidFill>
                  <a:schemeClr val="tx2"/>
                </a:solidFill>
                <a:latin typeface="Times New Roman" pitchFamily="18" charset="0"/>
                <a:cs typeface="Times New Roman" pitchFamily="18" charset="0"/>
              </a:rPr>
              <a:t>Constitution</a:t>
            </a:r>
            <a:r>
              <a:rPr lang="es-ES" sz="1400" dirty="0">
                <a:solidFill>
                  <a:schemeClr val="tx2"/>
                </a:solidFill>
                <a:latin typeface="Times New Roman" pitchFamily="18" charset="0"/>
                <a:cs typeface="Times New Roman" pitchFamily="18" charset="0"/>
              </a:rPr>
              <a:t> of 1812.</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CuadroTexto 2"/>
          <p:cNvSpPr txBox="1">
            <a:spLocks noChangeArrowheads="1"/>
          </p:cNvSpPr>
          <p:nvPr/>
        </p:nvSpPr>
        <p:spPr bwMode="auto">
          <a:xfrm>
            <a:off x="34925" y="6092825"/>
            <a:ext cx="6481763" cy="800100"/>
          </a:xfrm>
          <a:prstGeom prst="rect">
            <a:avLst/>
          </a:prstGeom>
          <a:noFill/>
          <a:ln w="9525">
            <a:noFill/>
            <a:miter lim="800000"/>
            <a:headEnd/>
            <a:tailEnd/>
          </a:ln>
        </p:spPr>
        <p:txBody>
          <a:bodyPr>
            <a:spAutoFit/>
          </a:bodyPr>
          <a:lstStyle/>
          <a:p>
            <a:pPr eaLnBrk="1" hangingPunct="1"/>
            <a:r>
              <a:rPr lang="es-ES" altLang="es-ES" sz="1400" b="1" i="1">
                <a:solidFill>
                  <a:schemeClr val="bg1"/>
                </a:solidFill>
                <a:latin typeface="Calibri" pitchFamily="-1" charset="0"/>
              </a:rPr>
              <a:t>LEGAL CULTURE AND MEDIEVAL LEGISLATION IN THE POLITICAL MODERNITY IN SPAIN</a:t>
            </a:r>
            <a:endParaRPr lang="es-ES" altLang="es-ES" sz="1400" i="1">
              <a:solidFill>
                <a:schemeClr val="bg1"/>
              </a:solidFill>
              <a:latin typeface="Calibri" pitchFamily="-1" charset="0"/>
            </a:endParaRPr>
          </a:p>
          <a:p>
            <a:pPr eaLnBrk="1" hangingPunct="1"/>
            <a:r>
              <a:rPr lang="es-ES" altLang="es-ES" sz="1400">
                <a:solidFill>
                  <a:schemeClr val="bg1"/>
                </a:solidFill>
                <a:latin typeface="Calibri" pitchFamily="-1" charset="0"/>
              </a:rPr>
              <a:t>Prof. Dr. Dr. Guillermo Vicente y Guerrero</a:t>
            </a:r>
          </a:p>
          <a:p>
            <a:pPr eaLnBrk="1" hangingPunct="1"/>
            <a:endParaRPr lang="es-ES"/>
          </a:p>
        </p:txBody>
      </p:sp>
      <p:sp>
        <p:nvSpPr>
          <p:cNvPr id="87044" name="CuadroTexto 4"/>
          <p:cNvSpPr txBox="1">
            <a:spLocks noChangeArrowheads="1"/>
          </p:cNvSpPr>
          <p:nvPr/>
        </p:nvSpPr>
        <p:spPr bwMode="auto">
          <a:xfrm>
            <a:off x="6572264" y="6092825"/>
            <a:ext cx="455599" cy="646113"/>
          </a:xfrm>
          <a:prstGeom prst="rect">
            <a:avLst/>
          </a:prstGeom>
          <a:noFill/>
          <a:ln w="9525">
            <a:noFill/>
            <a:miter lim="800000"/>
            <a:headEnd/>
            <a:tailEnd/>
          </a:ln>
        </p:spPr>
        <p:txBody>
          <a:bodyPr wrap="square">
            <a:spAutoFit/>
          </a:bodyPr>
          <a:lstStyle/>
          <a:p>
            <a:pPr eaLnBrk="1" hangingPunct="1"/>
            <a:endParaRPr lang="es-ES" altLang="es-ES" dirty="0">
              <a:solidFill>
                <a:srgbClr val="FFFFFF"/>
              </a:solidFill>
              <a:latin typeface="Calibri" pitchFamily="-1" charset="0"/>
            </a:endParaRPr>
          </a:p>
          <a:p>
            <a:pPr eaLnBrk="1" hangingPunct="1"/>
            <a:fld id="{CD9A7DFD-50FC-4D0F-BA18-80F4BAE0A781}" type="slidenum">
              <a:rPr lang="es-ES" altLang="es-ES">
                <a:solidFill>
                  <a:srgbClr val="FFFFFF"/>
                </a:solidFill>
                <a:latin typeface="Calibri" pitchFamily="-1" charset="0"/>
              </a:rPr>
              <a:pPr eaLnBrk="1" hangingPunct="1"/>
              <a:t>12</a:t>
            </a:fld>
            <a:endParaRPr lang="es-ES" altLang="es-ES" dirty="0">
              <a:solidFill>
                <a:srgbClr val="FFFFFF"/>
              </a:solidFill>
              <a:latin typeface="Calibri" pitchFamily="-1" charset="0"/>
            </a:endParaRPr>
          </a:p>
        </p:txBody>
      </p:sp>
      <p:sp>
        <p:nvSpPr>
          <p:cNvPr id="8" name="CuadroTexto 2"/>
          <p:cNvSpPr txBox="1">
            <a:spLocks noChangeArrowheads="1"/>
          </p:cNvSpPr>
          <p:nvPr/>
        </p:nvSpPr>
        <p:spPr bwMode="auto">
          <a:xfrm>
            <a:off x="1" y="308598"/>
            <a:ext cx="9143999" cy="1477328"/>
          </a:xfrm>
          <a:prstGeom prst="rect">
            <a:avLst/>
          </a:prstGeom>
          <a:noFill/>
          <a:ln w="9525">
            <a:noFill/>
            <a:miter lim="800000"/>
            <a:headEnd/>
            <a:tailEnd/>
          </a:ln>
        </p:spPr>
        <p:txBody>
          <a:bodyPr wrap="square">
            <a:spAutoFit/>
          </a:bodyPr>
          <a:lstStyle/>
          <a:p>
            <a:pPr marL="355600" indent="-355600" algn="ctr" eaLnBrk="1" hangingPunct="1">
              <a:spcAft>
                <a:spcPts val="600"/>
              </a:spcAft>
            </a:pPr>
            <a:endParaRPr lang="es-ES_tradnl" altLang="es-ES" sz="2000" b="1" dirty="0">
              <a:solidFill>
                <a:schemeClr val="tx2"/>
              </a:solidFill>
              <a:latin typeface="Times New Roman" pitchFamily="18" charset="0"/>
              <a:cs typeface="Times New Roman" pitchFamily="18" charset="0"/>
            </a:endParaRPr>
          </a:p>
          <a:p>
            <a:pPr marL="355600" indent="-355600" algn="ctr" eaLnBrk="1" hangingPunct="1">
              <a:spcAft>
                <a:spcPts val="600"/>
              </a:spcAft>
            </a:pPr>
            <a:r>
              <a:rPr lang="es-ES_tradnl" altLang="es-ES" sz="2000" b="1" dirty="0">
                <a:solidFill>
                  <a:schemeClr val="tx2"/>
                </a:solidFill>
                <a:latin typeface="Times New Roman" pitchFamily="18" charset="0"/>
                <a:cs typeface="Times New Roman" pitchFamily="18" charset="0"/>
              </a:rPr>
              <a:t>TWO GREAT DISCURSIVE MODELS</a:t>
            </a:r>
            <a:r>
              <a:rPr lang="en-US" sz="2000" dirty="0"/>
              <a:t> </a:t>
            </a:r>
            <a:br>
              <a:rPr lang="es-ES_tradnl" altLang="es-ES" sz="2000" b="1" dirty="0">
                <a:solidFill>
                  <a:schemeClr val="tx2"/>
                </a:solidFill>
                <a:latin typeface="Times New Roman" pitchFamily="18" charset="0"/>
                <a:cs typeface="Times New Roman" pitchFamily="18" charset="0"/>
              </a:rPr>
            </a:br>
            <a:endParaRPr lang="en-US" sz="2000" dirty="0"/>
          </a:p>
          <a:p>
            <a:pPr marL="355600" indent="-355600" eaLnBrk="1" hangingPunct="1">
              <a:spcAft>
                <a:spcPts val="600"/>
              </a:spcAft>
              <a:buFontTx/>
              <a:buChar char="-"/>
            </a:pPr>
            <a:endParaRPr lang="es-ES_tradnl" altLang="es-ES" sz="2000" dirty="0"/>
          </a:p>
        </p:txBody>
      </p:sp>
      <p:sp>
        <p:nvSpPr>
          <p:cNvPr id="9" name="8 Rectángulo"/>
          <p:cNvSpPr/>
          <p:nvPr/>
        </p:nvSpPr>
        <p:spPr>
          <a:xfrm>
            <a:off x="0" y="572326"/>
            <a:ext cx="8929718" cy="2092881"/>
          </a:xfrm>
          <a:prstGeom prst="rect">
            <a:avLst/>
          </a:prstGeom>
        </p:spPr>
        <p:txBody>
          <a:bodyPr wrap="square">
            <a:spAutoFit/>
          </a:bodyPr>
          <a:lstStyle/>
          <a:p>
            <a:pPr marL="355600" indent="-355600" algn="ctr" eaLnBrk="1" hangingPunct="1">
              <a:spcAft>
                <a:spcPts val="600"/>
              </a:spcAft>
            </a:pPr>
            <a:endParaRPr lang="es-ES_tradnl" altLang="es-ES" sz="2000" b="1" dirty="0">
              <a:solidFill>
                <a:schemeClr val="tx2"/>
              </a:solidFill>
              <a:latin typeface="Times New Roman" pitchFamily="18" charset="0"/>
              <a:cs typeface="Times New Roman" pitchFamily="18" charset="0"/>
            </a:endParaRPr>
          </a:p>
          <a:p>
            <a:pPr marL="355600" indent="-355600" algn="ctr" eaLnBrk="1" hangingPunct="1">
              <a:spcAft>
                <a:spcPts val="600"/>
              </a:spcAft>
            </a:pPr>
            <a:endParaRPr lang="es-ES_tradnl" altLang="es-ES" sz="2000" b="1" dirty="0">
              <a:solidFill>
                <a:schemeClr val="tx2"/>
              </a:solidFill>
              <a:latin typeface="Times New Roman" pitchFamily="18" charset="0"/>
              <a:cs typeface="Times New Roman" pitchFamily="18" charset="0"/>
            </a:endParaRPr>
          </a:p>
          <a:p>
            <a:pPr marL="355600" indent="-355600" algn="just" eaLnBrk="1" hangingPunct="1">
              <a:spcAft>
                <a:spcPts val="600"/>
              </a:spcAft>
            </a:pPr>
            <a:r>
              <a:rPr lang="en-US" sz="2000" dirty="0">
                <a:solidFill>
                  <a:schemeClr val="tx2"/>
                </a:solidFill>
                <a:latin typeface="Times New Roman" pitchFamily="18" charset="0"/>
                <a:cs typeface="Times New Roman" pitchFamily="18" charset="0"/>
              </a:rPr>
              <a:t>	Two great discursive models were to be present: the «</a:t>
            </a:r>
            <a:r>
              <a:rPr lang="en-US" sz="2000" b="1" dirty="0">
                <a:solidFill>
                  <a:schemeClr val="tx2"/>
                </a:solidFill>
                <a:latin typeface="Times New Roman" pitchFamily="18" charset="0"/>
                <a:cs typeface="Times New Roman" pitchFamily="18" charset="0"/>
              </a:rPr>
              <a:t>Castilian-centrist</a:t>
            </a:r>
            <a:r>
              <a:rPr lang="en-US" sz="2000" dirty="0">
                <a:solidFill>
                  <a:schemeClr val="tx2"/>
                </a:solidFill>
                <a:latin typeface="Times New Roman" pitchFamily="18" charset="0"/>
                <a:cs typeface="Times New Roman" pitchFamily="18" charset="0"/>
              </a:rPr>
              <a:t>» and that of the «</a:t>
            </a:r>
            <a:r>
              <a:rPr lang="en-US" sz="2000" b="1" dirty="0">
                <a:solidFill>
                  <a:schemeClr val="tx2"/>
                </a:solidFill>
                <a:latin typeface="Times New Roman" pitchFamily="18" charset="0"/>
                <a:cs typeface="Times New Roman" pitchFamily="18" charset="0"/>
              </a:rPr>
              <a:t>Spain of the provinces</a:t>
            </a:r>
            <a:r>
              <a:rPr lang="en-US" sz="2000" dirty="0">
                <a:solidFill>
                  <a:schemeClr val="tx2"/>
                </a:solidFill>
                <a:latin typeface="Times New Roman" pitchFamily="18" charset="0"/>
                <a:cs typeface="Times New Roman" pitchFamily="18" charset="0"/>
              </a:rPr>
              <a:t>». These two discourses focused on the importance of the influence of medieval legislation. Both discourses shared three common elements:</a:t>
            </a:r>
          </a:p>
        </p:txBody>
      </p:sp>
      <p:sp>
        <p:nvSpPr>
          <p:cNvPr id="10" name="9 Rectángulo"/>
          <p:cNvSpPr/>
          <p:nvPr/>
        </p:nvSpPr>
        <p:spPr>
          <a:xfrm>
            <a:off x="214282" y="2303073"/>
            <a:ext cx="8501122" cy="3554819"/>
          </a:xfrm>
          <a:prstGeom prst="rect">
            <a:avLst/>
          </a:prstGeom>
        </p:spPr>
        <p:txBody>
          <a:bodyPr wrap="square">
            <a:spAutoFit/>
          </a:bodyPr>
          <a:lstStyle/>
          <a:p>
            <a:pPr marL="355600" indent="-355600" algn="just" eaLnBrk="1" hangingPunct="1">
              <a:spcAft>
                <a:spcPts val="600"/>
              </a:spcAft>
            </a:pPr>
            <a:endParaRPr lang="es-ES_tradnl" altLang="es-ES" sz="2000" b="1" dirty="0">
              <a:solidFill>
                <a:schemeClr val="tx2"/>
              </a:solidFill>
              <a:latin typeface="Times New Roman" pitchFamily="18" charset="0"/>
              <a:cs typeface="Times New Roman" pitchFamily="18" charset="0"/>
            </a:endParaRPr>
          </a:p>
          <a:p>
            <a:pPr lvl="1" algn="just">
              <a:buFont typeface="Arial" pitchFamily="34" charset="0"/>
              <a:buChar char="•"/>
            </a:pPr>
            <a:r>
              <a:rPr lang="en-US" sz="2000" dirty="0">
                <a:solidFill>
                  <a:schemeClr val="tx2"/>
                </a:solidFill>
                <a:latin typeface="Times New Roman" pitchFamily="18" charset="0"/>
                <a:cs typeface="Times New Roman" pitchFamily="18" charset="0"/>
              </a:rPr>
              <a:t>The belief in the existence of a previous foundational nation, which would correspond to the </a:t>
            </a:r>
            <a:r>
              <a:rPr lang="en-US" sz="2000" b="1" dirty="0" err="1">
                <a:solidFill>
                  <a:schemeClr val="tx2"/>
                </a:solidFill>
                <a:latin typeface="Times New Roman" pitchFamily="18" charset="0"/>
                <a:cs typeface="Times New Roman" pitchFamily="18" charset="0"/>
              </a:rPr>
              <a:t>Visigothic</a:t>
            </a:r>
            <a:r>
              <a:rPr lang="en-US" sz="2000" b="1" dirty="0">
                <a:solidFill>
                  <a:schemeClr val="tx2"/>
                </a:solidFill>
                <a:latin typeface="Times New Roman" pitchFamily="18" charset="0"/>
                <a:cs typeface="Times New Roman" pitchFamily="18" charset="0"/>
              </a:rPr>
              <a:t> Kingdom of Toledo</a:t>
            </a:r>
            <a:r>
              <a:rPr lang="en-US" sz="2000" dirty="0">
                <a:solidFill>
                  <a:schemeClr val="tx2"/>
                </a:solidFill>
                <a:latin typeface="Times New Roman" pitchFamily="18" charset="0"/>
                <a:cs typeface="Times New Roman" pitchFamily="18" charset="0"/>
              </a:rPr>
              <a:t>.</a:t>
            </a:r>
          </a:p>
          <a:p>
            <a:pPr lvl="1" algn="just">
              <a:buFont typeface="Arial" pitchFamily="34" charset="0"/>
              <a:buChar char="•"/>
            </a:pPr>
            <a:r>
              <a:rPr lang="en-US" sz="2000" dirty="0">
                <a:solidFill>
                  <a:schemeClr val="tx2"/>
                </a:solidFill>
                <a:latin typeface="Times New Roman" pitchFamily="18" charset="0"/>
                <a:cs typeface="Times New Roman" pitchFamily="18" charset="0"/>
              </a:rPr>
              <a:t> The existence of a </a:t>
            </a:r>
            <a:r>
              <a:rPr lang="en-US" sz="2000" b="1" dirty="0">
                <a:solidFill>
                  <a:schemeClr val="tx2"/>
                </a:solidFill>
                <a:latin typeface="Times New Roman" pitchFamily="18" charset="0"/>
                <a:cs typeface="Times New Roman" pitchFamily="18" charset="0"/>
              </a:rPr>
              <a:t>Cortes or Parliament</a:t>
            </a:r>
            <a:r>
              <a:rPr lang="en-US" sz="2000" dirty="0">
                <a:solidFill>
                  <a:schemeClr val="tx2"/>
                </a:solidFill>
                <a:latin typeface="Times New Roman" pitchFamily="18" charset="0"/>
                <a:cs typeface="Times New Roman" pitchFamily="18" charset="0"/>
              </a:rPr>
              <a:t>, with its limitations and particularities in each territory, which had been key elements in the juridical and political histories of the three medieval Spanish kingdoms: Aragon, Castile and Navarre.</a:t>
            </a:r>
          </a:p>
          <a:p>
            <a:pPr lvl="1" algn="just">
              <a:buFont typeface="Arial" pitchFamily="34" charset="0"/>
              <a:buChar char="•"/>
            </a:pPr>
            <a:r>
              <a:rPr lang="en-US" sz="2000" dirty="0">
                <a:solidFill>
                  <a:schemeClr val="tx2"/>
                </a:solidFill>
                <a:latin typeface="Times New Roman" pitchFamily="18" charset="0"/>
                <a:cs typeface="Times New Roman" pitchFamily="18" charset="0"/>
              </a:rPr>
              <a:t> The </a:t>
            </a:r>
            <a:r>
              <a:rPr lang="en-US" sz="2000" b="1" dirty="0" err="1">
                <a:solidFill>
                  <a:schemeClr val="tx2"/>
                </a:solidFill>
                <a:latin typeface="Times New Roman" pitchFamily="18" charset="0"/>
                <a:cs typeface="Times New Roman" pitchFamily="18" charset="0"/>
              </a:rPr>
              <a:t>pactist</a:t>
            </a:r>
            <a:r>
              <a:rPr lang="en-US" sz="2000" b="1" dirty="0">
                <a:solidFill>
                  <a:schemeClr val="tx2"/>
                </a:solidFill>
                <a:latin typeface="Times New Roman" pitchFamily="18" charset="0"/>
                <a:cs typeface="Times New Roman" pitchFamily="18" charset="0"/>
              </a:rPr>
              <a:t> nature of the political regime</a:t>
            </a:r>
            <a:r>
              <a:rPr lang="en-US" sz="2000" dirty="0">
                <a:solidFill>
                  <a:schemeClr val="tx2"/>
                </a:solidFill>
                <a:latin typeface="Times New Roman" pitchFamily="18" charset="0"/>
                <a:cs typeface="Times New Roman" pitchFamily="18" charset="0"/>
              </a:rPr>
              <a:t>, initiated through the so-called «oath of the kings», an indisputable starting point for the official recognition of a fundamental medieval legislation. </a:t>
            </a:r>
            <a:endParaRPr lang="es-ES" sz="2000" dirty="0">
              <a:solidFill>
                <a:schemeClr val="tx2"/>
              </a:solidFill>
              <a:latin typeface="Times New Roman" pitchFamily="18" charset="0"/>
              <a:cs typeface="Times New Roman" pitchFamily="18" charset="0"/>
            </a:endParaRPr>
          </a:p>
          <a:p>
            <a:pPr marL="355600" indent="-355600" algn="just" eaLnBrk="1" hangingPunct="1">
              <a:spcAft>
                <a:spcPts val="600"/>
              </a:spcAft>
            </a:pPr>
            <a:endParaRPr lang="es-ES_tradnl" altLang="es-ES" sz="2000" b="1" dirty="0">
              <a:solidFill>
                <a:schemeClr val="tx2"/>
              </a:solidFill>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CuadroTexto 2"/>
          <p:cNvSpPr txBox="1">
            <a:spLocks noChangeArrowheads="1"/>
          </p:cNvSpPr>
          <p:nvPr/>
        </p:nvSpPr>
        <p:spPr bwMode="auto">
          <a:xfrm>
            <a:off x="3857620" y="0"/>
            <a:ext cx="5143503" cy="5940088"/>
          </a:xfrm>
          <a:prstGeom prst="rect">
            <a:avLst/>
          </a:prstGeom>
          <a:noFill/>
          <a:ln w="9525">
            <a:noFill/>
            <a:miter lim="800000"/>
            <a:headEnd/>
            <a:tailEnd/>
          </a:ln>
        </p:spPr>
        <p:txBody>
          <a:bodyPr wrap="square">
            <a:spAutoFit/>
          </a:bodyPr>
          <a:lstStyle/>
          <a:p>
            <a:pPr marL="355600" indent="-355600" algn="ctr" eaLnBrk="1" hangingPunct="1">
              <a:spcAft>
                <a:spcPts val="600"/>
              </a:spcAft>
            </a:pPr>
            <a:endParaRPr lang="es-ES_tradnl" altLang="es-ES" sz="2000" b="1" dirty="0">
              <a:solidFill>
                <a:schemeClr val="tx2"/>
              </a:solidFill>
              <a:latin typeface="Times New Roman" pitchFamily="18" charset="0"/>
              <a:cs typeface="Times New Roman" pitchFamily="18" charset="0"/>
            </a:endParaRPr>
          </a:p>
          <a:p>
            <a:pPr marL="355600" indent="-355600" algn="ctr" eaLnBrk="1" hangingPunct="1">
              <a:spcAft>
                <a:spcPts val="600"/>
              </a:spcAft>
            </a:pPr>
            <a:r>
              <a:rPr lang="es-ES_tradnl" altLang="es-ES" sz="2000" b="1" dirty="0">
                <a:solidFill>
                  <a:schemeClr val="tx2"/>
                </a:solidFill>
                <a:latin typeface="Times New Roman" pitchFamily="18" charset="0"/>
                <a:cs typeface="Times New Roman" pitchFamily="18" charset="0"/>
              </a:rPr>
              <a:t>CASTILIAN DISCOURSE  </a:t>
            </a:r>
          </a:p>
          <a:p>
            <a:pPr marL="355600" indent="-355600" algn="just" eaLnBrk="1" hangingPunct="1">
              <a:spcAft>
                <a:spcPts val="600"/>
              </a:spcAft>
              <a:buFont typeface="Arial" pitchFamily="34" charset="0"/>
              <a:buChar char="•"/>
            </a:pPr>
            <a:r>
              <a:rPr lang="en-US" sz="2000" i="1" dirty="0">
                <a:solidFill>
                  <a:schemeClr val="tx2"/>
                </a:solidFill>
                <a:latin typeface="Times New Roman" pitchFamily="18" charset="0"/>
                <a:cs typeface="Times New Roman" pitchFamily="18" charset="0"/>
              </a:rPr>
              <a:t>S</a:t>
            </a:r>
            <a:r>
              <a:rPr lang="en-US" sz="2000" dirty="0">
                <a:solidFill>
                  <a:schemeClr val="tx2"/>
                </a:solidFill>
                <a:latin typeface="Times New Roman" pitchFamily="18" charset="0"/>
                <a:cs typeface="Times New Roman" pitchFamily="18" charset="0"/>
              </a:rPr>
              <a:t>ought to identify national law with Castilian law: </a:t>
            </a:r>
            <a:r>
              <a:rPr lang="en-US" sz="2000" i="1" dirty="0" err="1">
                <a:solidFill>
                  <a:schemeClr val="tx2"/>
                </a:solidFill>
                <a:latin typeface="Times New Roman" pitchFamily="18" charset="0"/>
                <a:cs typeface="Times New Roman" pitchFamily="18" charset="0"/>
              </a:rPr>
              <a:t>Fuero</a:t>
            </a:r>
            <a:r>
              <a:rPr lang="en-US" sz="2000" i="1" dirty="0">
                <a:solidFill>
                  <a:schemeClr val="tx2"/>
                </a:solidFill>
                <a:latin typeface="Times New Roman" pitchFamily="18" charset="0"/>
                <a:cs typeface="Times New Roman" pitchFamily="18" charset="0"/>
              </a:rPr>
              <a:t> </a:t>
            </a:r>
            <a:r>
              <a:rPr lang="en-US" sz="2000" i="1" dirty="0" err="1">
                <a:solidFill>
                  <a:schemeClr val="tx2"/>
                </a:solidFill>
                <a:latin typeface="Times New Roman" pitchFamily="18" charset="0"/>
                <a:cs typeface="Times New Roman" pitchFamily="18" charset="0"/>
              </a:rPr>
              <a:t>Juzgo</a:t>
            </a:r>
            <a:r>
              <a:rPr lang="en-US" sz="2000" i="1" dirty="0">
                <a:solidFill>
                  <a:schemeClr val="tx2"/>
                </a:solidFill>
                <a:latin typeface="Times New Roman" pitchFamily="18" charset="0"/>
                <a:cs typeface="Times New Roman" pitchFamily="18" charset="0"/>
              </a:rPr>
              <a:t> </a:t>
            </a:r>
            <a:r>
              <a:rPr lang="en-US" sz="2000" dirty="0">
                <a:solidFill>
                  <a:schemeClr val="tx2"/>
                </a:solidFill>
                <a:latin typeface="Times New Roman" pitchFamily="18" charset="0"/>
                <a:cs typeface="Times New Roman" pitchFamily="18" charset="0"/>
              </a:rPr>
              <a:t>&amp;</a:t>
            </a:r>
            <a:r>
              <a:rPr lang="en-US" sz="2000" i="1" dirty="0">
                <a:solidFill>
                  <a:schemeClr val="tx2"/>
                </a:solidFill>
                <a:latin typeface="Times New Roman" pitchFamily="18" charset="0"/>
                <a:cs typeface="Times New Roman" pitchFamily="18" charset="0"/>
              </a:rPr>
              <a:t> </a:t>
            </a:r>
            <a:r>
              <a:rPr lang="en-US" sz="2000" i="1" dirty="0" err="1">
                <a:solidFill>
                  <a:schemeClr val="tx2"/>
                </a:solidFill>
                <a:latin typeface="Times New Roman" pitchFamily="18" charset="0"/>
                <a:cs typeface="Times New Roman" pitchFamily="18" charset="0"/>
              </a:rPr>
              <a:t>Siete</a:t>
            </a:r>
            <a:r>
              <a:rPr lang="en-US" sz="2000" i="1" dirty="0">
                <a:solidFill>
                  <a:schemeClr val="tx2"/>
                </a:solidFill>
                <a:latin typeface="Times New Roman" pitchFamily="18" charset="0"/>
                <a:cs typeface="Times New Roman" pitchFamily="18" charset="0"/>
              </a:rPr>
              <a:t> </a:t>
            </a:r>
            <a:r>
              <a:rPr lang="en-US" sz="2000" i="1" dirty="0" err="1">
                <a:solidFill>
                  <a:schemeClr val="tx2"/>
                </a:solidFill>
                <a:latin typeface="Times New Roman" pitchFamily="18" charset="0"/>
                <a:cs typeface="Times New Roman" pitchFamily="18" charset="0"/>
              </a:rPr>
              <a:t>Partidas</a:t>
            </a:r>
            <a:r>
              <a:rPr lang="en-US" sz="2000" dirty="0">
                <a:solidFill>
                  <a:schemeClr val="tx2"/>
                </a:solidFill>
                <a:latin typeface="Times New Roman" pitchFamily="18" charset="0"/>
                <a:cs typeface="Times New Roman" pitchFamily="18" charset="0"/>
              </a:rPr>
              <a:t>.</a:t>
            </a:r>
            <a:endParaRPr lang="es-ES_tradnl" altLang="es-ES" sz="2000" dirty="0">
              <a:solidFill>
                <a:schemeClr val="tx2"/>
              </a:solidFill>
              <a:latin typeface="Times New Roman" pitchFamily="18" charset="0"/>
              <a:cs typeface="Times New Roman" pitchFamily="18" charset="0"/>
            </a:endParaRPr>
          </a:p>
          <a:p>
            <a:pPr marL="355600" indent="-355600" algn="just" eaLnBrk="1" hangingPunct="1">
              <a:spcAft>
                <a:spcPts val="600"/>
              </a:spcAft>
              <a:buFont typeface="Arial" pitchFamily="34" charset="0"/>
              <a:buChar char="•"/>
            </a:pPr>
            <a:r>
              <a:rPr lang="en-US" sz="2000" dirty="0">
                <a:solidFill>
                  <a:schemeClr val="tx2"/>
                </a:solidFill>
                <a:latin typeface="Times New Roman" pitchFamily="18" charset="0"/>
                <a:cs typeface="Times New Roman" pitchFamily="18" charset="0"/>
              </a:rPr>
              <a:t>Francisco </a:t>
            </a:r>
            <a:r>
              <a:rPr lang="en-US" sz="2000" b="1" dirty="0">
                <a:solidFill>
                  <a:schemeClr val="tx2"/>
                </a:solidFill>
                <a:latin typeface="Times New Roman" pitchFamily="18" charset="0"/>
                <a:cs typeface="Times New Roman" pitchFamily="18" charset="0"/>
              </a:rPr>
              <a:t>Martínez Marina</a:t>
            </a:r>
            <a:r>
              <a:rPr lang="en-US" sz="2000" dirty="0">
                <a:solidFill>
                  <a:schemeClr val="tx2"/>
                </a:solidFill>
                <a:latin typeface="Times New Roman" pitchFamily="18" charset="0"/>
                <a:cs typeface="Times New Roman" pitchFamily="18" charset="0"/>
              </a:rPr>
              <a:t>, who in his </a:t>
            </a:r>
            <a:r>
              <a:rPr lang="en-US" sz="2000" i="1" dirty="0" err="1">
                <a:solidFill>
                  <a:schemeClr val="tx2"/>
                </a:solidFill>
                <a:latin typeface="Times New Roman" pitchFamily="18" charset="0"/>
                <a:cs typeface="Times New Roman" pitchFamily="18" charset="0"/>
              </a:rPr>
              <a:t>Ensayo</a:t>
            </a:r>
            <a:r>
              <a:rPr lang="en-US" sz="2000" i="1" dirty="0">
                <a:solidFill>
                  <a:schemeClr val="tx2"/>
                </a:solidFill>
                <a:latin typeface="Times New Roman" pitchFamily="18" charset="0"/>
                <a:cs typeface="Times New Roman" pitchFamily="18" charset="0"/>
              </a:rPr>
              <a:t> </a:t>
            </a:r>
            <a:r>
              <a:rPr lang="en-US" sz="2000" i="1" dirty="0" err="1">
                <a:solidFill>
                  <a:schemeClr val="tx2"/>
                </a:solidFill>
                <a:latin typeface="Times New Roman" pitchFamily="18" charset="0"/>
                <a:cs typeface="Times New Roman" pitchFamily="18" charset="0"/>
              </a:rPr>
              <a:t>histórico-crítico</a:t>
            </a:r>
            <a:r>
              <a:rPr lang="en-US" sz="2000" i="1" dirty="0">
                <a:solidFill>
                  <a:schemeClr val="tx2"/>
                </a:solidFill>
                <a:latin typeface="Times New Roman" pitchFamily="18" charset="0"/>
                <a:cs typeface="Times New Roman" pitchFamily="18" charset="0"/>
              </a:rPr>
              <a:t> </a:t>
            </a:r>
            <a:r>
              <a:rPr lang="en-US" sz="2000" i="1" dirty="0" err="1">
                <a:solidFill>
                  <a:schemeClr val="tx2"/>
                </a:solidFill>
                <a:latin typeface="Times New Roman" pitchFamily="18" charset="0"/>
                <a:cs typeface="Times New Roman" pitchFamily="18" charset="0"/>
              </a:rPr>
              <a:t>sobre</a:t>
            </a:r>
            <a:r>
              <a:rPr lang="en-US" sz="2000" i="1" dirty="0">
                <a:solidFill>
                  <a:schemeClr val="tx2"/>
                </a:solidFill>
                <a:latin typeface="Times New Roman" pitchFamily="18" charset="0"/>
                <a:cs typeface="Times New Roman" pitchFamily="18" charset="0"/>
              </a:rPr>
              <a:t> la </a:t>
            </a:r>
            <a:r>
              <a:rPr lang="en-US" sz="2000" i="1" dirty="0" err="1">
                <a:solidFill>
                  <a:schemeClr val="tx2"/>
                </a:solidFill>
                <a:latin typeface="Times New Roman" pitchFamily="18" charset="0"/>
                <a:cs typeface="Times New Roman" pitchFamily="18" charset="0"/>
              </a:rPr>
              <a:t>legislación</a:t>
            </a:r>
            <a:r>
              <a:rPr lang="en-US" sz="2000" i="1" dirty="0">
                <a:solidFill>
                  <a:schemeClr val="tx2"/>
                </a:solidFill>
                <a:latin typeface="Times New Roman" pitchFamily="18" charset="0"/>
                <a:cs typeface="Times New Roman" pitchFamily="18" charset="0"/>
              </a:rPr>
              <a:t> de los </a:t>
            </a:r>
            <a:r>
              <a:rPr lang="en-US" sz="2000" i="1" dirty="0" err="1">
                <a:solidFill>
                  <a:schemeClr val="tx2"/>
                </a:solidFill>
                <a:latin typeface="Times New Roman" pitchFamily="18" charset="0"/>
                <a:cs typeface="Times New Roman" pitchFamily="18" charset="0"/>
              </a:rPr>
              <a:t>reinos</a:t>
            </a:r>
            <a:r>
              <a:rPr lang="en-US" sz="2000" i="1" dirty="0">
                <a:solidFill>
                  <a:schemeClr val="tx2"/>
                </a:solidFill>
                <a:latin typeface="Times New Roman" pitchFamily="18" charset="0"/>
                <a:cs typeface="Times New Roman" pitchFamily="18" charset="0"/>
              </a:rPr>
              <a:t> de León y Castilla,</a:t>
            </a:r>
            <a:r>
              <a:rPr lang="en-US" sz="2000" dirty="0">
                <a:solidFill>
                  <a:schemeClr val="tx2"/>
                </a:solidFill>
                <a:latin typeface="Times New Roman" pitchFamily="18" charset="0"/>
                <a:cs typeface="Times New Roman" pitchFamily="18" charset="0"/>
              </a:rPr>
              <a:t> identified the history of Spain with the history of Castile.</a:t>
            </a:r>
            <a:endParaRPr lang="es-ES_tradnl" altLang="es-ES" sz="2000" dirty="0">
              <a:solidFill>
                <a:schemeClr val="tx2"/>
              </a:solidFill>
              <a:latin typeface="Times New Roman" pitchFamily="18" charset="0"/>
              <a:cs typeface="Times New Roman" pitchFamily="18" charset="0"/>
            </a:endParaRPr>
          </a:p>
          <a:p>
            <a:pPr marL="355600" indent="-355600" algn="just" eaLnBrk="1" hangingPunct="1">
              <a:spcAft>
                <a:spcPts val="600"/>
              </a:spcAft>
              <a:buFont typeface="Arial" pitchFamily="34" charset="0"/>
              <a:buChar char="•"/>
            </a:pPr>
            <a:r>
              <a:rPr lang="en-US" sz="2000" dirty="0">
                <a:solidFill>
                  <a:schemeClr val="tx2"/>
                </a:solidFill>
                <a:latin typeface="Times New Roman" pitchFamily="18" charset="0"/>
                <a:cs typeface="Times New Roman" pitchFamily="18" charset="0"/>
              </a:rPr>
              <a:t> Antonio </a:t>
            </a:r>
            <a:r>
              <a:rPr lang="en-US" sz="2000" b="1" dirty="0" err="1">
                <a:solidFill>
                  <a:schemeClr val="tx2"/>
                </a:solidFill>
                <a:latin typeface="Times New Roman" pitchFamily="18" charset="0"/>
                <a:cs typeface="Times New Roman" pitchFamily="18" charset="0"/>
              </a:rPr>
              <a:t>Ranz</a:t>
            </a:r>
            <a:r>
              <a:rPr lang="en-US" sz="2000" b="1" dirty="0">
                <a:solidFill>
                  <a:schemeClr val="tx2"/>
                </a:solidFill>
                <a:latin typeface="Times New Roman" pitchFamily="18" charset="0"/>
                <a:cs typeface="Times New Roman" pitchFamily="18" charset="0"/>
              </a:rPr>
              <a:t> </a:t>
            </a:r>
            <a:r>
              <a:rPr lang="en-US" sz="2000" b="1" dirty="0" err="1">
                <a:solidFill>
                  <a:schemeClr val="tx2"/>
                </a:solidFill>
                <a:latin typeface="Times New Roman" pitchFamily="18" charset="0"/>
                <a:cs typeface="Times New Roman" pitchFamily="18" charset="0"/>
              </a:rPr>
              <a:t>Romanillos</a:t>
            </a:r>
            <a:r>
              <a:rPr lang="en-US" sz="2000" b="1" dirty="0">
                <a:solidFill>
                  <a:schemeClr val="tx2"/>
                </a:solidFill>
                <a:latin typeface="Times New Roman" pitchFamily="18" charset="0"/>
                <a:cs typeface="Times New Roman" pitchFamily="18" charset="0"/>
              </a:rPr>
              <a:t> </a:t>
            </a:r>
            <a:r>
              <a:rPr lang="en-US" sz="2000" dirty="0">
                <a:solidFill>
                  <a:schemeClr val="tx2"/>
                </a:solidFill>
                <a:latin typeface="Times New Roman" pitchFamily="18" charset="0"/>
                <a:cs typeface="Times New Roman" pitchFamily="18" charset="0"/>
              </a:rPr>
              <a:t>presented a very significant </a:t>
            </a:r>
            <a:r>
              <a:rPr lang="en-US" sz="2000" i="1" dirty="0" err="1">
                <a:solidFill>
                  <a:schemeClr val="tx2"/>
                </a:solidFill>
                <a:latin typeface="Times New Roman" pitchFamily="18" charset="0"/>
                <a:cs typeface="Times New Roman" pitchFamily="18" charset="0"/>
              </a:rPr>
              <a:t>Reunión</a:t>
            </a:r>
            <a:r>
              <a:rPr lang="en-US" sz="2000" i="1" dirty="0">
                <a:solidFill>
                  <a:schemeClr val="tx2"/>
                </a:solidFill>
                <a:latin typeface="Times New Roman" pitchFamily="18" charset="0"/>
                <a:cs typeface="Times New Roman" pitchFamily="18" charset="0"/>
              </a:rPr>
              <a:t> de las </a:t>
            </a:r>
            <a:r>
              <a:rPr lang="en-US" sz="2000" i="1" dirty="0" err="1">
                <a:solidFill>
                  <a:schemeClr val="tx2"/>
                </a:solidFill>
                <a:latin typeface="Times New Roman" pitchFamily="18" charset="0"/>
                <a:cs typeface="Times New Roman" pitchFamily="18" charset="0"/>
              </a:rPr>
              <a:t>leyes</a:t>
            </a:r>
            <a:r>
              <a:rPr lang="en-US" sz="2000" i="1" dirty="0">
                <a:solidFill>
                  <a:schemeClr val="tx2"/>
                </a:solidFill>
                <a:latin typeface="Times New Roman" pitchFamily="18" charset="0"/>
                <a:cs typeface="Times New Roman" pitchFamily="18" charset="0"/>
              </a:rPr>
              <a:t> </a:t>
            </a:r>
            <a:r>
              <a:rPr lang="en-US" sz="2000" i="1" dirty="0" err="1">
                <a:solidFill>
                  <a:schemeClr val="tx2"/>
                </a:solidFill>
                <a:latin typeface="Times New Roman" pitchFamily="18" charset="0"/>
                <a:cs typeface="Times New Roman" pitchFamily="18" charset="0"/>
              </a:rPr>
              <a:t>fundamentales</a:t>
            </a:r>
            <a:r>
              <a:rPr lang="en-US" sz="2000" i="1" dirty="0">
                <a:solidFill>
                  <a:schemeClr val="tx2"/>
                </a:solidFill>
                <a:latin typeface="Times New Roman" pitchFamily="18" charset="0"/>
                <a:cs typeface="Times New Roman" pitchFamily="18" charset="0"/>
              </a:rPr>
              <a:t> de la </a:t>
            </a:r>
            <a:r>
              <a:rPr lang="en-US" sz="2000" i="1" dirty="0" err="1">
                <a:solidFill>
                  <a:schemeClr val="tx2"/>
                </a:solidFill>
                <a:latin typeface="Times New Roman" pitchFamily="18" charset="0"/>
                <a:cs typeface="Times New Roman" pitchFamily="18" charset="0"/>
              </a:rPr>
              <a:t>Monarquía</a:t>
            </a:r>
            <a:r>
              <a:rPr lang="en-US" sz="2000" i="1" dirty="0">
                <a:solidFill>
                  <a:schemeClr val="tx2"/>
                </a:solidFill>
                <a:latin typeface="Times New Roman" pitchFamily="18" charset="0"/>
                <a:cs typeface="Times New Roman" pitchFamily="18" charset="0"/>
              </a:rPr>
              <a:t> Española</a:t>
            </a:r>
            <a:r>
              <a:rPr lang="en-US" sz="2000" dirty="0">
                <a:solidFill>
                  <a:schemeClr val="tx2"/>
                </a:solidFill>
                <a:latin typeface="Times New Roman" pitchFamily="18" charset="0"/>
                <a:cs typeface="Times New Roman" pitchFamily="18" charset="0"/>
              </a:rPr>
              <a:t> in which he outlined from the </a:t>
            </a:r>
            <a:r>
              <a:rPr lang="en-US" sz="2000" dirty="0" err="1">
                <a:solidFill>
                  <a:schemeClr val="tx2"/>
                </a:solidFill>
                <a:latin typeface="Times New Roman" pitchFamily="18" charset="0"/>
                <a:cs typeface="Times New Roman" pitchFamily="18" charset="0"/>
              </a:rPr>
              <a:t>Visigothic</a:t>
            </a:r>
            <a:r>
              <a:rPr lang="en-US" sz="2000" dirty="0">
                <a:solidFill>
                  <a:schemeClr val="tx2"/>
                </a:solidFill>
                <a:latin typeface="Times New Roman" pitchFamily="18" charset="0"/>
                <a:cs typeface="Times New Roman" pitchFamily="18" charset="0"/>
              </a:rPr>
              <a:t> laws to those of Felipe V, including exclusively the Castilian codes of law: </a:t>
            </a:r>
            <a:r>
              <a:rPr lang="en-US" sz="2000" i="1" dirty="0">
                <a:solidFill>
                  <a:schemeClr val="tx2"/>
                </a:solidFill>
                <a:latin typeface="Times New Roman" pitchFamily="18" charset="0"/>
                <a:cs typeface="Times New Roman" pitchFamily="18" charset="0"/>
              </a:rPr>
              <a:t>Fuero </a:t>
            </a:r>
            <a:r>
              <a:rPr lang="en-US" sz="2000" i="1" dirty="0" err="1">
                <a:solidFill>
                  <a:schemeClr val="tx2"/>
                </a:solidFill>
                <a:latin typeface="Times New Roman" pitchFamily="18" charset="0"/>
                <a:cs typeface="Times New Roman" pitchFamily="18" charset="0"/>
              </a:rPr>
              <a:t>Juzgo</a:t>
            </a:r>
            <a:r>
              <a:rPr lang="en-US" sz="2000" i="1" dirty="0">
                <a:solidFill>
                  <a:schemeClr val="tx2"/>
                </a:solidFill>
                <a:latin typeface="Times New Roman" pitchFamily="18" charset="0"/>
                <a:cs typeface="Times New Roman" pitchFamily="18" charset="0"/>
              </a:rPr>
              <a:t>, </a:t>
            </a:r>
            <a:r>
              <a:rPr lang="en-US" sz="2000" i="1" dirty="0" err="1">
                <a:solidFill>
                  <a:schemeClr val="tx2"/>
                </a:solidFill>
                <a:latin typeface="Times New Roman" pitchFamily="18" charset="0"/>
                <a:cs typeface="Times New Roman" pitchFamily="18" charset="0"/>
              </a:rPr>
              <a:t>Siete</a:t>
            </a:r>
            <a:r>
              <a:rPr lang="en-US" sz="2000" i="1" dirty="0">
                <a:solidFill>
                  <a:schemeClr val="tx2"/>
                </a:solidFill>
                <a:latin typeface="Times New Roman" pitchFamily="18" charset="0"/>
                <a:cs typeface="Times New Roman" pitchFamily="18" charset="0"/>
              </a:rPr>
              <a:t> </a:t>
            </a:r>
            <a:r>
              <a:rPr lang="en-US" sz="2000" i="1" dirty="0" err="1">
                <a:solidFill>
                  <a:schemeClr val="tx2"/>
                </a:solidFill>
                <a:latin typeface="Times New Roman" pitchFamily="18" charset="0"/>
                <a:cs typeface="Times New Roman" pitchFamily="18" charset="0"/>
              </a:rPr>
              <a:t>Partidas</a:t>
            </a:r>
            <a:r>
              <a:rPr lang="en-US" sz="2000" i="1" dirty="0">
                <a:solidFill>
                  <a:schemeClr val="tx2"/>
                </a:solidFill>
                <a:latin typeface="Times New Roman" pitchFamily="18" charset="0"/>
                <a:cs typeface="Times New Roman" pitchFamily="18" charset="0"/>
              </a:rPr>
              <a:t>, Fuero Viejo, Fuero Real, </a:t>
            </a:r>
            <a:r>
              <a:rPr lang="en-US" sz="2000" i="1" dirty="0" err="1">
                <a:solidFill>
                  <a:schemeClr val="tx2"/>
                </a:solidFill>
                <a:latin typeface="Times New Roman" pitchFamily="18" charset="0"/>
                <a:cs typeface="Times New Roman" pitchFamily="18" charset="0"/>
              </a:rPr>
              <a:t>Ordenamiento</a:t>
            </a:r>
            <a:r>
              <a:rPr lang="en-US" sz="2000" i="1" dirty="0">
                <a:solidFill>
                  <a:schemeClr val="tx2"/>
                </a:solidFill>
                <a:latin typeface="Times New Roman" pitchFamily="18" charset="0"/>
                <a:cs typeface="Times New Roman" pitchFamily="18" charset="0"/>
              </a:rPr>
              <a:t> de </a:t>
            </a:r>
            <a:r>
              <a:rPr lang="en-US" sz="2000" i="1" dirty="0" err="1">
                <a:solidFill>
                  <a:schemeClr val="tx2"/>
                </a:solidFill>
                <a:latin typeface="Times New Roman" pitchFamily="18" charset="0"/>
                <a:cs typeface="Times New Roman" pitchFamily="18" charset="0"/>
              </a:rPr>
              <a:t>Alcalá</a:t>
            </a:r>
            <a:r>
              <a:rPr lang="en-US" sz="2000" i="1" dirty="0">
                <a:solidFill>
                  <a:schemeClr val="tx2"/>
                </a:solidFill>
                <a:latin typeface="Times New Roman" pitchFamily="18" charset="0"/>
                <a:cs typeface="Times New Roman" pitchFamily="18" charset="0"/>
              </a:rPr>
              <a:t>, </a:t>
            </a:r>
            <a:r>
              <a:rPr lang="en-US" sz="2000" i="1" dirty="0" err="1">
                <a:solidFill>
                  <a:schemeClr val="tx2"/>
                </a:solidFill>
                <a:latin typeface="Times New Roman" pitchFamily="18" charset="0"/>
                <a:cs typeface="Times New Roman" pitchFamily="18" charset="0"/>
              </a:rPr>
              <a:t>Ordenamiento</a:t>
            </a:r>
            <a:r>
              <a:rPr lang="en-US" sz="2000" i="1" dirty="0">
                <a:solidFill>
                  <a:schemeClr val="tx2"/>
                </a:solidFill>
                <a:latin typeface="Times New Roman" pitchFamily="18" charset="0"/>
                <a:cs typeface="Times New Roman" pitchFamily="18" charset="0"/>
              </a:rPr>
              <a:t> Real de Castilla</a:t>
            </a:r>
            <a:r>
              <a:rPr lang="en-US" sz="2000" dirty="0">
                <a:solidFill>
                  <a:schemeClr val="tx2"/>
                </a:solidFill>
                <a:latin typeface="Times New Roman" pitchFamily="18" charset="0"/>
                <a:cs typeface="Times New Roman" pitchFamily="18" charset="0"/>
              </a:rPr>
              <a:t> and </a:t>
            </a:r>
            <a:r>
              <a:rPr lang="en-US" sz="2000" i="1" dirty="0">
                <a:solidFill>
                  <a:schemeClr val="tx2"/>
                </a:solidFill>
                <a:latin typeface="Times New Roman" pitchFamily="18" charset="0"/>
                <a:cs typeface="Times New Roman" pitchFamily="18" charset="0"/>
              </a:rPr>
              <a:t>Nueva </a:t>
            </a:r>
            <a:r>
              <a:rPr lang="en-US" sz="2000" i="1" dirty="0" err="1">
                <a:solidFill>
                  <a:schemeClr val="tx2"/>
                </a:solidFill>
                <a:latin typeface="Times New Roman" pitchFamily="18" charset="0"/>
                <a:cs typeface="Times New Roman" pitchFamily="18" charset="0"/>
              </a:rPr>
              <a:t>Recopilación</a:t>
            </a:r>
            <a:r>
              <a:rPr lang="en-US" sz="2000" i="1" dirty="0">
                <a:solidFill>
                  <a:schemeClr val="tx2"/>
                </a:solidFill>
                <a:latin typeface="Times New Roman" pitchFamily="18" charset="0"/>
                <a:cs typeface="Times New Roman" pitchFamily="18" charset="0"/>
              </a:rPr>
              <a:t>.</a:t>
            </a:r>
            <a:endParaRPr lang="es-ES_tradnl" altLang="es-ES" sz="2000" dirty="0"/>
          </a:p>
        </p:txBody>
      </p:sp>
      <p:sp>
        <p:nvSpPr>
          <p:cNvPr id="87043" name="CuadroTexto 2"/>
          <p:cNvSpPr txBox="1">
            <a:spLocks noChangeArrowheads="1"/>
          </p:cNvSpPr>
          <p:nvPr/>
        </p:nvSpPr>
        <p:spPr bwMode="auto">
          <a:xfrm>
            <a:off x="34925" y="6092825"/>
            <a:ext cx="6481763" cy="800100"/>
          </a:xfrm>
          <a:prstGeom prst="rect">
            <a:avLst/>
          </a:prstGeom>
          <a:noFill/>
          <a:ln w="9525">
            <a:noFill/>
            <a:miter lim="800000"/>
            <a:headEnd/>
            <a:tailEnd/>
          </a:ln>
        </p:spPr>
        <p:txBody>
          <a:bodyPr>
            <a:spAutoFit/>
          </a:bodyPr>
          <a:lstStyle/>
          <a:p>
            <a:pPr eaLnBrk="1" hangingPunct="1"/>
            <a:r>
              <a:rPr lang="es-ES" altLang="es-ES" sz="1400" b="1" i="1">
                <a:solidFill>
                  <a:schemeClr val="bg1"/>
                </a:solidFill>
                <a:latin typeface="Calibri" pitchFamily="-1" charset="0"/>
              </a:rPr>
              <a:t>LEGAL CULTURE AND MEDIEVAL LEGISLATION IN THE POLITICAL MODERNITY IN SPAIN</a:t>
            </a:r>
            <a:endParaRPr lang="es-ES" altLang="es-ES" sz="1400" i="1">
              <a:solidFill>
                <a:schemeClr val="bg1"/>
              </a:solidFill>
              <a:latin typeface="Calibri" pitchFamily="-1" charset="0"/>
            </a:endParaRPr>
          </a:p>
          <a:p>
            <a:pPr eaLnBrk="1" hangingPunct="1"/>
            <a:r>
              <a:rPr lang="es-ES" altLang="es-ES" sz="1400">
                <a:solidFill>
                  <a:schemeClr val="bg1"/>
                </a:solidFill>
                <a:latin typeface="Calibri" pitchFamily="-1" charset="0"/>
              </a:rPr>
              <a:t>Prof. Dr. Dr. Guillermo Vicente y Guerrero</a:t>
            </a:r>
          </a:p>
          <a:p>
            <a:pPr eaLnBrk="1" hangingPunct="1"/>
            <a:endParaRPr lang="es-ES"/>
          </a:p>
        </p:txBody>
      </p:sp>
      <p:sp>
        <p:nvSpPr>
          <p:cNvPr id="87044" name="CuadroTexto 4"/>
          <p:cNvSpPr txBox="1">
            <a:spLocks noChangeArrowheads="1"/>
          </p:cNvSpPr>
          <p:nvPr/>
        </p:nvSpPr>
        <p:spPr bwMode="auto">
          <a:xfrm>
            <a:off x="6572264" y="6092825"/>
            <a:ext cx="455599" cy="646113"/>
          </a:xfrm>
          <a:prstGeom prst="rect">
            <a:avLst/>
          </a:prstGeom>
          <a:noFill/>
          <a:ln w="9525">
            <a:noFill/>
            <a:miter lim="800000"/>
            <a:headEnd/>
            <a:tailEnd/>
          </a:ln>
        </p:spPr>
        <p:txBody>
          <a:bodyPr wrap="square">
            <a:spAutoFit/>
          </a:bodyPr>
          <a:lstStyle/>
          <a:p>
            <a:pPr eaLnBrk="1" hangingPunct="1"/>
            <a:endParaRPr lang="es-ES" altLang="es-ES" dirty="0">
              <a:solidFill>
                <a:srgbClr val="FFFFFF"/>
              </a:solidFill>
              <a:latin typeface="Calibri" pitchFamily="-1" charset="0"/>
            </a:endParaRPr>
          </a:p>
          <a:p>
            <a:pPr eaLnBrk="1" hangingPunct="1"/>
            <a:fld id="{CD9A7DFD-50FC-4D0F-BA18-80F4BAE0A781}" type="slidenum">
              <a:rPr lang="es-ES" altLang="es-ES">
                <a:solidFill>
                  <a:srgbClr val="FFFFFF"/>
                </a:solidFill>
                <a:latin typeface="Calibri" pitchFamily="-1" charset="0"/>
              </a:rPr>
              <a:pPr eaLnBrk="1" hangingPunct="1"/>
              <a:t>13</a:t>
            </a:fld>
            <a:endParaRPr lang="es-ES" altLang="es-ES" dirty="0">
              <a:solidFill>
                <a:srgbClr val="FFFFFF"/>
              </a:solidFill>
              <a:latin typeface="Calibri" pitchFamily="-1" charset="0"/>
            </a:endParaRPr>
          </a:p>
        </p:txBody>
      </p:sp>
      <p:pic>
        <p:nvPicPr>
          <p:cNvPr id="7" name="6 Imagen" descr="ENSAYO HISTORICO MARTINEZ MARINA.jpg"/>
          <p:cNvPicPr>
            <a:picLocks noChangeAspect="1"/>
          </p:cNvPicPr>
          <p:nvPr/>
        </p:nvPicPr>
        <p:blipFill>
          <a:blip r:embed="rId2"/>
          <a:stretch>
            <a:fillRect/>
          </a:stretch>
        </p:blipFill>
        <p:spPr>
          <a:xfrm>
            <a:off x="142844" y="357166"/>
            <a:ext cx="3542400" cy="5184000"/>
          </a:xfrm>
          <a:prstGeom prst="rect">
            <a:avLst/>
          </a:prstGeom>
        </p:spPr>
      </p:pic>
      <p:sp>
        <p:nvSpPr>
          <p:cNvPr id="8" name="7 CuadroTexto"/>
          <p:cNvSpPr txBox="1"/>
          <p:nvPr/>
        </p:nvSpPr>
        <p:spPr>
          <a:xfrm>
            <a:off x="214282" y="5550115"/>
            <a:ext cx="3357586" cy="307777"/>
          </a:xfrm>
          <a:prstGeom prst="rect">
            <a:avLst/>
          </a:prstGeom>
          <a:noFill/>
        </p:spPr>
        <p:txBody>
          <a:bodyPr wrap="square" rtlCol="0">
            <a:spAutoFit/>
          </a:bodyPr>
          <a:lstStyle/>
          <a:p>
            <a:pPr algn="ctr"/>
            <a:r>
              <a:rPr lang="es-ES" sz="1400" i="1" dirty="0">
                <a:solidFill>
                  <a:schemeClr val="tx2"/>
                </a:solidFill>
                <a:latin typeface="Times New Roman" pitchFamily="18" charset="0"/>
                <a:cs typeface="Times New Roman" pitchFamily="18" charset="0"/>
              </a:rPr>
              <a:t>Ensayo Histórico</a:t>
            </a:r>
            <a:r>
              <a:rPr lang="es-ES" sz="1400" dirty="0">
                <a:solidFill>
                  <a:schemeClr val="tx2"/>
                </a:solidFill>
                <a:latin typeface="Times New Roman" pitchFamily="18" charset="0"/>
                <a:cs typeface="Times New Roman" pitchFamily="18" charset="0"/>
              </a:rPr>
              <a:t>, F. Martínez Marina, 1808</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CuadroTexto 2"/>
          <p:cNvSpPr txBox="1">
            <a:spLocks noChangeArrowheads="1"/>
          </p:cNvSpPr>
          <p:nvPr/>
        </p:nvSpPr>
        <p:spPr bwMode="auto">
          <a:xfrm>
            <a:off x="214282" y="1"/>
            <a:ext cx="5286412" cy="1169551"/>
          </a:xfrm>
          <a:prstGeom prst="rect">
            <a:avLst/>
          </a:prstGeom>
          <a:noFill/>
          <a:ln w="9525">
            <a:noFill/>
            <a:miter lim="800000"/>
            <a:headEnd/>
            <a:tailEnd/>
          </a:ln>
        </p:spPr>
        <p:txBody>
          <a:bodyPr wrap="square">
            <a:spAutoFit/>
          </a:bodyPr>
          <a:lstStyle/>
          <a:p>
            <a:pPr marL="355600" indent="-355600" algn="ctr" eaLnBrk="1" hangingPunct="1">
              <a:spcAft>
                <a:spcPts val="600"/>
              </a:spcAft>
            </a:pPr>
            <a:endParaRPr lang="es-ES_tradnl" altLang="es-ES" sz="2000" b="1" dirty="0">
              <a:solidFill>
                <a:schemeClr val="tx2"/>
              </a:solidFill>
              <a:latin typeface="Times New Roman" pitchFamily="18" charset="0"/>
              <a:cs typeface="Times New Roman" pitchFamily="18" charset="0"/>
            </a:endParaRPr>
          </a:p>
          <a:p>
            <a:pPr marL="355600" indent="-355600" algn="ctr" eaLnBrk="1" hangingPunct="1">
              <a:spcAft>
                <a:spcPts val="600"/>
              </a:spcAft>
            </a:pPr>
            <a:r>
              <a:rPr lang="es-ES_tradnl" altLang="es-ES" sz="2000" b="1" i="1" dirty="0">
                <a:solidFill>
                  <a:schemeClr val="tx2"/>
                </a:solidFill>
                <a:latin typeface="Times New Roman" pitchFamily="18" charset="0"/>
                <a:cs typeface="Times New Roman" pitchFamily="18" charset="0"/>
              </a:rPr>
              <a:t>FUERO JUZGO</a:t>
            </a:r>
            <a:r>
              <a:rPr lang="es-ES_tradnl" altLang="es-ES" sz="2000" b="1" dirty="0">
                <a:solidFill>
                  <a:schemeClr val="tx2"/>
                </a:solidFill>
                <a:latin typeface="Times New Roman" pitchFamily="18" charset="0"/>
                <a:cs typeface="Times New Roman" pitchFamily="18" charset="0"/>
              </a:rPr>
              <a:t> </a:t>
            </a:r>
          </a:p>
          <a:p>
            <a:pPr marL="355600" indent="-355600" algn="just" eaLnBrk="1" hangingPunct="1">
              <a:spcAft>
                <a:spcPts val="600"/>
              </a:spcAft>
            </a:pPr>
            <a:r>
              <a:rPr lang="en-US" sz="2000" dirty="0">
                <a:solidFill>
                  <a:schemeClr val="tx2"/>
                </a:solidFill>
                <a:latin typeface="Times New Roman" pitchFamily="18" charset="0"/>
                <a:cs typeface="Times New Roman" pitchFamily="18" charset="0"/>
              </a:rPr>
              <a:t>	</a:t>
            </a:r>
            <a:endParaRPr lang="es-ES_tradnl" altLang="es-ES" sz="2000" dirty="0"/>
          </a:p>
        </p:txBody>
      </p:sp>
      <p:sp>
        <p:nvSpPr>
          <p:cNvPr id="87043" name="CuadroTexto 2"/>
          <p:cNvSpPr txBox="1">
            <a:spLocks noChangeArrowheads="1"/>
          </p:cNvSpPr>
          <p:nvPr/>
        </p:nvSpPr>
        <p:spPr bwMode="auto">
          <a:xfrm>
            <a:off x="34925" y="6092825"/>
            <a:ext cx="6481763" cy="800100"/>
          </a:xfrm>
          <a:prstGeom prst="rect">
            <a:avLst/>
          </a:prstGeom>
          <a:noFill/>
          <a:ln w="9525">
            <a:noFill/>
            <a:miter lim="800000"/>
            <a:headEnd/>
            <a:tailEnd/>
          </a:ln>
        </p:spPr>
        <p:txBody>
          <a:bodyPr>
            <a:spAutoFit/>
          </a:bodyPr>
          <a:lstStyle/>
          <a:p>
            <a:pPr eaLnBrk="1" hangingPunct="1"/>
            <a:r>
              <a:rPr lang="es-ES" altLang="es-ES" sz="1400" b="1" i="1">
                <a:solidFill>
                  <a:schemeClr val="bg1"/>
                </a:solidFill>
                <a:latin typeface="Calibri" pitchFamily="-1" charset="0"/>
              </a:rPr>
              <a:t>LEGAL CULTURE AND MEDIEVAL LEGISLATION IN THE POLITICAL MODERNITY IN SPAIN</a:t>
            </a:r>
            <a:endParaRPr lang="es-ES" altLang="es-ES" sz="1400" i="1">
              <a:solidFill>
                <a:schemeClr val="bg1"/>
              </a:solidFill>
              <a:latin typeface="Calibri" pitchFamily="-1" charset="0"/>
            </a:endParaRPr>
          </a:p>
          <a:p>
            <a:pPr eaLnBrk="1" hangingPunct="1"/>
            <a:r>
              <a:rPr lang="es-ES" altLang="es-ES" sz="1400">
                <a:solidFill>
                  <a:schemeClr val="bg1"/>
                </a:solidFill>
                <a:latin typeface="Calibri" pitchFamily="-1" charset="0"/>
              </a:rPr>
              <a:t>Prof. Dr. Dr. Guillermo Vicente y Guerrero</a:t>
            </a:r>
          </a:p>
          <a:p>
            <a:pPr eaLnBrk="1" hangingPunct="1"/>
            <a:endParaRPr lang="es-ES"/>
          </a:p>
        </p:txBody>
      </p:sp>
      <p:sp>
        <p:nvSpPr>
          <p:cNvPr id="87044" name="CuadroTexto 4"/>
          <p:cNvSpPr txBox="1">
            <a:spLocks noChangeArrowheads="1"/>
          </p:cNvSpPr>
          <p:nvPr/>
        </p:nvSpPr>
        <p:spPr bwMode="auto">
          <a:xfrm>
            <a:off x="6500826" y="6092825"/>
            <a:ext cx="527037" cy="646331"/>
          </a:xfrm>
          <a:prstGeom prst="rect">
            <a:avLst/>
          </a:prstGeom>
          <a:noFill/>
          <a:ln w="9525">
            <a:noFill/>
            <a:miter lim="800000"/>
            <a:headEnd/>
            <a:tailEnd/>
          </a:ln>
        </p:spPr>
        <p:txBody>
          <a:bodyPr wrap="square">
            <a:spAutoFit/>
          </a:bodyPr>
          <a:lstStyle/>
          <a:p>
            <a:pPr eaLnBrk="1" hangingPunct="1"/>
            <a:endParaRPr lang="es-ES" altLang="es-ES" dirty="0">
              <a:solidFill>
                <a:srgbClr val="FFFFFF"/>
              </a:solidFill>
              <a:latin typeface="Calibri" pitchFamily="-1" charset="0"/>
            </a:endParaRPr>
          </a:p>
          <a:p>
            <a:pPr eaLnBrk="1" hangingPunct="1"/>
            <a:fld id="{CD9A7DFD-50FC-4D0F-BA18-80F4BAE0A781}" type="slidenum">
              <a:rPr lang="es-ES" altLang="es-ES">
                <a:solidFill>
                  <a:srgbClr val="FFFFFF"/>
                </a:solidFill>
                <a:latin typeface="Calibri" pitchFamily="-1" charset="0"/>
              </a:rPr>
              <a:pPr eaLnBrk="1" hangingPunct="1"/>
              <a:t>14</a:t>
            </a:fld>
            <a:endParaRPr lang="es-ES" altLang="es-ES" dirty="0">
              <a:solidFill>
                <a:srgbClr val="FFFFFF"/>
              </a:solidFill>
              <a:latin typeface="Calibri" pitchFamily="-1" charset="0"/>
            </a:endParaRPr>
          </a:p>
        </p:txBody>
      </p:sp>
      <p:sp>
        <p:nvSpPr>
          <p:cNvPr id="6" name="CuadroTexto 2"/>
          <p:cNvSpPr txBox="1">
            <a:spLocks noChangeArrowheads="1"/>
          </p:cNvSpPr>
          <p:nvPr/>
        </p:nvSpPr>
        <p:spPr bwMode="auto">
          <a:xfrm>
            <a:off x="122416" y="1020777"/>
            <a:ext cx="5214974" cy="4632037"/>
          </a:xfrm>
          <a:prstGeom prst="rect">
            <a:avLst/>
          </a:prstGeom>
          <a:noFill/>
          <a:ln w="9525">
            <a:noFill/>
            <a:miter lim="800000"/>
            <a:headEnd/>
            <a:tailEnd/>
          </a:ln>
        </p:spPr>
        <p:txBody>
          <a:bodyPr wrap="square">
            <a:spAutoFit/>
          </a:bodyPr>
          <a:lstStyle/>
          <a:p>
            <a:pPr marL="355600" indent="-355600" algn="just" eaLnBrk="1" hangingPunct="1">
              <a:spcAft>
                <a:spcPts val="600"/>
              </a:spcAft>
            </a:pPr>
            <a:r>
              <a:rPr lang="en-US" sz="2000" dirty="0">
                <a:solidFill>
                  <a:schemeClr val="tx2"/>
                </a:solidFill>
                <a:latin typeface="Times New Roman" pitchFamily="18" charset="0"/>
                <a:cs typeface="Times New Roman" pitchFamily="18" charset="0"/>
              </a:rPr>
              <a:t>	The </a:t>
            </a:r>
            <a:r>
              <a:rPr lang="en-US" sz="2000" i="1" dirty="0">
                <a:solidFill>
                  <a:schemeClr val="tx2"/>
                </a:solidFill>
                <a:latin typeface="Times New Roman" pitchFamily="18" charset="0"/>
                <a:cs typeface="Times New Roman" pitchFamily="18" charset="0"/>
              </a:rPr>
              <a:t>Preliminary Discourse of Cadiz </a:t>
            </a:r>
            <a:r>
              <a:rPr lang="en-US" sz="2000" i="1" dirty="0" err="1">
                <a:solidFill>
                  <a:schemeClr val="tx2"/>
                </a:solidFill>
                <a:latin typeface="Times New Roman" pitchFamily="18" charset="0"/>
                <a:cs typeface="Times New Roman" pitchFamily="18" charset="0"/>
              </a:rPr>
              <a:t>Constitucion</a:t>
            </a:r>
            <a:r>
              <a:rPr lang="en-US" sz="2000" i="1" dirty="0">
                <a:solidFill>
                  <a:schemeClr val="tx2"/>
                </a:solidFill>
                <a:latin typeface="Times New Roman" pitchFamily="18" charset="0"/>
                <a:cs typeface="Times New Roman" pitchFamily="18" charset="0"/>
              </a:rPr>
              <a:t> </a:t>
            </a:r>
            <a:r>
              <a:rPr lang="en-US" sz="2000" dirty="0">
                <a:solidFill>
                  <a:schemeClr val="tx2"/>
                </a:solidFill>
                <a:latin typeface="Times New Roman" pitchFamily="18" charset="0"/>
                <a:cs typeface="Times New Roman" pitchFamily="18" charset="0"/>
              </a:rPr>
              <a:t>said that «The Commission need only indicate what the </a:t>
            </a:r>
            <a:r>
              <a:rPr lang="en-US" sz="2000" i="1" dirty="0" err="1">
                <a:solidFill>
                  <a:schemeClr val="tx2"/>
                </a:solidFill>
                <a:latin typeface="Times New Roman" pitchFamily="18" charset="0"/>
                <a:cs typeface="Times New Roman" pitchFamily="18" charset="0"/>
              </a:rPr>
              <a:t>Fuero</a:t>
            </a:r>
            <a:r>
              <a:rPr lang="en-US" sz="2000" i="1" dirty="0">
                <a:solidFill>
                  <a:schemeClr val="tx2"/>
                </a:solidFill>
                <a:latin typeface="Times New Roman" pitchFamily="18" charset="0"/>
                <a:cs typeface="Times New Roman" pitchFamily="18" charset="0"/>
              </a:rPr>
              <a:t> </a:t>
            </a:r>
            <a:r>
              <a:rPr lang="en-US" sz="2000" i="1" dirty="0" err="1">
                <a:solidFill>
                  <a:schemeClr val="tx2"/>
                </a:solidFill>
                <a:latin typeface="Times New Roman" pitchFamily="18" charset="0"/>
                <a:cs typeface="Times New Roman" pitchFamily="18" charset="0"/>
              </a:rPr>
              <a:t>Juzgo</a:t>
            </a:r>
            <a:r>
              <a:rPr lang="en-US" sz="2000" i="1" dirty="0">
                <a:solidFill>
                  <a:schemeClr val="tx2"/>
                </a:solidFill>
                <a:latin typeface="Times New Roman" pitchFamily="18" charset="0"/>
                <a:cs typeface="Times New Roman" pitchFamily="18" charset="0"/>
              </a:rPr>
              <a:t> </a:t>
            </a:r>
            <a:r>
              <a:rPr lang="en-US" sz="2000" dirty="0">
                <a:solidFill>
                  <a:schemeClr val="tx2"/>
                </a:solidFill>
                <a:latin typeface="Times New Roman" pitchFamily="18" charset="0"/>
                <a:cs typeface="Times New Roman" pitchFamily="18" charset="0"/>
              </a:rPr>
              <a:t>provides on the rights of the Nation, of the King and of the citizens regarding the reciprocal obligations of all to keep the laws». </a:t>
            </a:r>
            <a:endParaRPr lang="es-ES_tradnl" altLang="es-ES" sz="2000" dirty="0">
              <a:solidFill>
                <a:schemeClr val="tx2"/>
              </a:solidFill>
              <a:latin typeface="Times New Roman" pitchFamily="18" charset="0"/>
              <a:cs typeface="Times New Roman" pitchFamily="18" charset="0"/>
            </a:endParaRPr>
          </a:p>
          <a:p>
            <a:pPr marL="355600" indent="-355600" algn="just" eaLnBrk="1" hangingPunct="1">
              <a:spcAft>
                <a:spcPts val="600"/>
              </a:spcAft>
              <a:buFont typeface="Arial" pitchFamily="34" charset="0"/>
              <a:buChar char="•"/>
            </a:pPr>
            <a:r>
              <a:rPr lang="en-US" sz="2000" dirty="0">
                <a:solidFill>
                  <a:schemeClr val="tx2"/>
                </a:solidFill>
                <a:latin typeface="Times New Roman" pitchFamily="18" charset="0"/>
                <a:cs typeface="Times New Roman" pitchFamily="18" charset="0"/>
              </a:rPr>
              <a:t>It was the </a:t>
            </a:r>
            <a:r>
              <a:rPr lang="en-US" sz="2000" b="1" dirty="0">
                <a:solidFill>
                  <a:schemeClr val="tx2"/>
                </a:solidFill>
                <a:latin typeface="Times New Roman" pitchFamily="18" charset="0"/>
                <a:cs typeface="Times New Roman" pitchFamily="18" charset="0"/>
              </a:rPr>
              <a:t>translation of the </a:t>
            </a:r>
            <a:r>
              <a:rPr lang="en-US" sz="2000" b="1" dirty="0" err="1">
                <a:solidFill>
                  <a:schemeClr val="tx2"/>
                </a:solidFill>
                <a:latin typeface="Times New Roman" pitchFamily="18" charset="0"/>
                <a:cs typeface="Times New Roman" pitchFamily="18" charset="0"/>
              </a:rPr>
              <a:t>Visigothic</a:t>
            </a:r>
            <a:r>
              <a:rPr lang="en-US" sz="2000" b="1" dirty="0">
                <a:solidFill>
                  <a:schemeClr val="tx2"/>
                </a:solidFill>
                <a:latin typeface="Times New Roman" pitchFamily="18" charset="0"/>
                <a:cs typeface="Times New Roman" pitchFamily="18" charset="0"/>
              </a:rPr>
              <a:t> </a:t>
            </a:r>
            <a:r>
              <a:rPr lang="en-US" sz="2000" b="1" i="1" dirty="0" err="1">
                <a:solidFill>
                  <a:schemeClr val="tx2"/>
                </a:solidFill>
                <a:latin typeface="Times New Roman" pitchFamily="18" charset="0"/>
                <a:cs typeface="Times New Roman" pitchFamily="18" charset="0"/>
              </a:rPr>
              <a:t>Liber</a:t>
            </a:r>
            <a:r>
              <a:rPr lang="en-US" sz="2000" b="1" i="1" dirty="0">
                <a:solidFill>
                  <a:schemeClr val="tx2"/>
                </a:solidFill>
                <a:latin typeface="Times New Roman" pitchFamily="18" charset="0"/>
                <a:cs typeface="Times New Roman" pitchFamily="18" charset="0"/>
              </a:rPr>
              <a:t> </a:t>
            </a:r>
            <a:r>
              <a:rPr lang="en-US" sz="2000" b="1" i="1" dirty="0" err="1">
                <a:solidFill>
                  <a:schemeClr val="tx2"/>
                </a:solidFill>
                <a:latin typeface="Times New Roman" pitchFamily="18" charset="0"/>
                <a:cs typeface="Times New Roman" pitchFamily="18" charset="0"/>
              </a:rPr>
              <a:t>Iudiciorum</a:t>
            </a:r>
            <a:r>
              <a:rPr lang="en-US" sz="2000" i="1" dirty="0">
                <a:solidFill>
                  <a:schemeClr val="tx2"/>
                </a:solidFill>
                <a:latin typeface="Times New Roman" pitchFamily="18" charset="0"/>
                <a:cs typeface="Times New Roman" pitchFamily="18" charset="0"/>
              </a:rPr>
              <a:t>, </a:t>
            </a:r>
            <a:r>
              <a:rPr lang="en-US" sz="2000" dirty="0">
                <a:solidFill>
                  <a:schemeClr val="tx2"/>
                </a:solidFill>
                <a:latin typeface="Times New Roman" pitchFamily="18" charset="0"/>
                <a:cs typeface="Times New Roman" pitchFamily="18" charset="0"/>
              </a:rPr>
              <a:t>«the most perfect code the Spanish had ever had»</a:t>
            </a:r>
            <a:r>
              <a:rPr lang="en-US" sz="2000" i="1" dirty="0">
                <a:solidFill>
                  <a:schemeClr val="tx2"/>
                </a:solidFill>
                <a:latin typeface="Times New Roman" pitchFamily="18" charset="0"/>
                <a:cs typeface="Times New Roman" pitchFamily="18" charset="0"/>
              </a:rPr>
              <a:t>.</a:t>
            </a:r>
            <a:r>
              <a:rPr lang="en-US" sz="2000" dirty="0">
                <a:solidFill>
                  <a:schemeClr val="tx2"/>
                </a:solidFill>
                <a:latin typeface="Times New Roman" pitchFamily="18" charset="0"/>
                <a:cs typeface="Times New Roman" pitchFamily="18" charset="0"/>
              </a:rPr>
              <a:t> </a:t>
            </a:r>
          </a:p>
          <a:p>
            <a:pPr marL="355600" indent="-355600" algn="just" eaLnBrk="1" hangingPunct="1">
              <a:spcAft>
                <a:spcPts val="600"/>
              </a:spcAft>
              <a:buFont typeface="Arial" pitchFamily="34" charset="0"/>
              <a:buChar char="•"/>
            </a:pPr>
            <a:r>
              <a:rPr lang="en-US" sz="2000" dirty="0">
                <a:solidFill>
                  <a:schemeClr val="tx2"/>
                </a:solidFill>
                <a:latin typeface="Times New Roman" pitchFamily="18" charset="0"/>
                <a:cs typeface="Times New Roman" pitchFamily="18" charset="0"/>
              </a:rPr>
              <a:t>It was the translation in 1241, with some modifications, from Latin into Castilian by order of the King of Castile Ferdinand III. </a:t>
            </a:r>
          </a:p>
          <a:p>
            <a:pPr marL="355600" indent="-355600" algn="just" eaLnBrk="1" hangingPunct="1">
              <a:spcAft>
                <a:spcPts val="600"/>
              </a:spcAft>
              <a:buFont typeface="Arial" pitchFamily="34" charset="0"/>
              <a:buChar char="•"/>
            </a:pPr>
            <a:r>
              <a:rPr lang="en-US" sz="2000" dirty="0">
                <a:solidFill>
                  <a:schemeClr val="tx2"/>
                </a:solidFill>
                <a:latin typeface="Times New Roman" pitchFamily="18" charset="0"/>
                <a:cs typeface="Times New Roman" pitchFamily="18" charset="0"/>
              </a:rPr>
              <a:t>Published with a political purpose in 1841.</a:t>
            </a:r>
          </a:p>
        </p:txBody>
      </p:sp>
      <p:sp>
        <p:nvSpPr>
          <p:cNvPr id="9" name="8 CuadroTexto"/>
          <p:cNvSpPr txBox="1"/>
          <p:nvPr/>
        </p:nvSpPr>
        <p:spPr>
          <a:xfrm>
            <a:off x="5572132" y="5478677"/>
            <a:ext cx="3357586" cy="307777"/>
          </a:xfrm>
          <a:prstGeom prst="rect">
            <a:avLst/>
          </a:prstGeom>
          <a:noFill/>
        </p:spPr>
        <p:txBody>
          <a:bodyPr wrap="square" rtlCol="0">
            <a:spAutoFit/>
          </a:bodyPr>
          <a:lstStyle/>
          <a:p>
            <a:pPr algn="ctr"/>
            <a:r>
              <a:rPr lang="es-ES" sz="1400" i="1" dirty="0">
                <a:solidFill>
                  <a:schemeClr val="tx2"/>
                </a:solidFill>
                <a:latin typeface="Times New Roman" pitchFamily="18" charset="0"/>
                <a:cs typeface="Times New Roman" pitchFamily="18" charset="0"/>
              </a:rPr>
              <a:t>Fuero Juzgo</a:t>
            </a:r>
            <a:r>
              <a:rPr lang="es-ES" sz="1400" dirty="0">
                <a:solidFill>
                  <a:schemeClr val="tx2"/>
                </a:solidFill>
                <a:latin typeface="Times New Roman" pitchFamily="18" charset="0"/>
                <a:cs typeface="Times New Roman" pitchFamily="18" charset="0"/>
              </a:rPr>
              <a:t>, Madrid, 1841</a:t>
            </a:r>
          </a:p>
        </p:txBody>
      </p:sp>
      <p:pic>
        <p:nvPicPr>
          <p:cNvPr id="11" name="10 Imagen" descr="Fuero-juzgo.jpg"/>
          <p:cNvPicPr>
            <a:picLocks noChangeAspect="1"/>
          </p:cNvPicPr>
          <p:nvPr/>
        </p:nvPicPr>
        <p:blipFill>
          <a:blip r:embed="rId2"/>
          <a:stretch>
            <a:fillRect/>
          </a:stretch>
        </p:blipFill>
        <p:spPr>
          <a:xfrm>
            <a:off x="5500694" y="928702"/>
            <a:ext cx="3265720" cy="4572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CuadroTexto 2"/>
          <p:cNvSpPr txBox="1">
            <a:spLocks noChangeArrowheads="1"/>
          </p:cNvSpPr>
          <p:nvPr/>
        </p:nvSpPr>
        <p:spPr bwMode="auto">
          <a:xfrm>
            <a:off x="214282" y="1"/>
            <a:ext cx="5286412" cy="1169551"/>
          </a:xfrm>
          <a:prstGeom prst="rect">
            <a:avLst/>
          </a:prstGeom>
          <a:noFill/>
          <a:ln w="9525">
            <a:noFill/>
            <a:miter lim="800000"/>
            <a:headEnd/>
            <a:tailEnd/>
          </a:ln>
        </p:spPr>
        <p:txBody>
          <a:bodyPr wrap="square">
            <a:spAutoFit/>
          </a:bodyPr>
          <a:lstStyle/>
          <a:p>
            <a:pPr marL="355600" indent="-355600" algn="ctr" eaLnBrk="1" hangingPunct="1">
              <a:spcAft>
                <a:spcPts val="600"/>
              </a:spcAft>
            </a:pPr>
            <a:endParaRPr lang="es-ES_tradnl" altLang="es-ES" sz="2000" b="1" dirty="0">
              <a:solidFill>
                <a:schemeClr val="tx2"/>
              </a:solidFill>
              <a:latin typeface="Times New Roman" pitchFamily="18" charset="0"/>
              <a:cs typeface="Times New Roman" pitchFamily="18" charset="0"/>
            </a:endParaRPr>
          </a:p>
          <a:p>
            <a:pPr marL="355600" indent="-355600" algn="ctr" eaLnBrk="1" hangingPunct="1">
              <a:spcAft>
                <a:spcPts val="600"/>
              </a:spcAft>
            </a:pPr>
            <a:r>
              <a:rPr lang="es-ES_tradnl" altLang="es-ES" sz="2000" b="1" i="1" dirty="0">
                <a:solidFill>
                  <a:schemeClr val="tx2"/>
                </a:solidFill>
                <a:latin typeface="Times New Roman" pitchFamily="18" charset="0"/>
                <a:cs typeface="Times New Roman" pitchFamily="18" charset="0"/>
              </a:rPr>
              <a:t>LAS SIETE PARTIDAS DE ALFONSO X</a:t>
            </a:r>
            <a:endParaRPr lang="es-ES_tradnl" altLang="es-ES" sz="2000" b="1" dirty="0">
              <a:solidFill>
                <a:schemeClr val="tx2"/>
              </a:solidFill>
              <a:latin typeface="Times New Roman" pitchFamily="18" charset="0"/>
              <a:cs typeface="Times New Roman" pitchFamily="18" charset="0"/>
            </a:endParaRPr>
          </a:p>
          <a:p>
            <a:pPr marL="355600" indent="-355600" algn="just" eaLnBrk="1" hangingPunct="1">
              <a:spcAft>
                <a:spcPts val="600"/>
              </a:spcAft>
            </a:pPr>
            <a:r>
              <a:rPr lang="en-US" sz="2000" dirty="0">
                <a:solidFill>
                  <a:schemeClr val="tx2"/>
                </a:solidFill>
                <a:latin typeface="Times New Roman" pitchFamily="18" charset="0"/>
                <a:cs typeface="Times New Roman" pitchFamily="18" charset="0"/>
              </a:rPr>
              <a:t>	</a:t>
            </a:r>
            <a:endParaRPr lang="es-ES_tradnl" altLang="es-ES" sz="2000" dirty="0"/>
          </a:p>
        </p:txBody>
      </p:sp>
      <p:sp>
        <p:nvSpPr>
          <p:cNvPr id="87043" name="CuadroTexto 2"/>
          <p:cNvSpPr txBox="1">
            <a:spLocks noChangeArrowheads="1"/>
          </p:cNvSpPr>
          <p:nvPr/>
        </p:nvSpPr>
        <p:spPr bwMode="auto">
          <a:xfrm>
            <a:off x="34925" y="6092825"/>
            <a:ext cx="6481763" cy="800100"/>
          </a:xfrm>
          <a:prstGeom prst="rect">
            <a:avLst/>
          </a:prstGeom>
          <a:noFill/>
          <a:ln w="9525">
            <a:noFill/>
            <a:miter lim="800000"/>
            <a:headEnd/>
            <a:tailEnd/>
          </a:ln>
        </p:spPr>
        <p:txBody>
          <a:bodyPr>
            <a:spAutoFit/>
          </a:bodyPr>
          <a:lstStyle/>
          <a:p>
            <a:pPr eaLnBrk="1" hangingPunct="1"/>
            <a:r>
              <a:rPr lang="es-ES" altLang="es-ES" sz="1400" b="1" i="1">
                <a:solidFill>
                  <a:schemeClr val="bg1"/>
                </a:solidFill>
                <a:latin typeface="Calibri" pitchFamily="-1" charset="0"/>
              </a:rPr>
              <a:t>LEGAL CULTURE AND MEDIEVAL LEGISLATION IN THE POLITICAL MODERNITY IN SPAIN</a:t>
            </a:r>
            <a:endParaRPr lang="es-ES" altLang="es-ES" sz="1400" i="1">
              <a:solidFill>
                <a:schemeClr val="bg1"/>
              </a:solidFill>
              <a:latin typeface="Calibri" pitchFamily="-1" charset="0"/>
            </a:endParaRPr>
          </a:p>
          <a:p>
            <a:pPr eaLnBrk="1" hangingPunct="1"/>
            <a:r>
              <a:rPr lang="es-ES" altLang="es-ES" sz="1400">
                <a:solidFill>
                  <a:schemeClr val="bg1"/>
                </a:solidFill>
                <a:latin typeface="Calibri" pitchFamily="-1" charset="0"/>
              </a:rPr>
              <a:t>Prof. Dr. Dr. Guillermo Vicente y Guerrero</a:t>
            </a:r>
          </a:p>
          <a:p>
            <a:pPr eaLnBrk="1" hangingPunct="1"/>
            <a:endParaRPr lang="es-ES"/>
          </a:p>
        </p:txBody>
      </p:sp>
      <p:sp>
        <p:nvSpPr>
          <p:cNvPr id="87044" name="CuadroTexto 4"/>
          <p:cNvSpPr txBox="1">
            <a:spLocks noChangeArrowheads="1"/>
          </p:cNvSpPr>
          <p:nvPr/>
        </p:nvSpPr>
        <p:spPr bwMode="auto">
          <a:xfrm>
            <a:off x="6572264" y="6092825"/>
            <a:ext cx="455599" cy="646331"/>
          </a:xfrm>
          <a:prstGeom prst="rect">
            <a:avLst/>
          </a:prstGeom>
          <a:noFill/>
          <a:ln w="9525">
            <a:noFill/>
            <a:miter lim="800000"/>
            <a:headEnd/>
            <a:tailEnd/>
          </a:ln>
        </p:spPr>
        <p:txBody>
          <a:bodyPr wrap="square">
            <a:spAutoFit/>
          </a:bodyPr>
          <a:lstStyle/>
          <a:p>
            <a:pPr eaLnBrk="1" hangingPunct="1"/>
            <a:endParaRPr lang="es-ES" altLang="es-ES">
              <a:solidFill>
                <a:srgbClr val="FFFFFF"/>
              </a:solidFill>
              <a:latin typeface="Calibri" pitchFamily="-1" charset="0"/>
            </a:endParaRPr>
          </a:p>
          <a:p>
            <a:pPr eaLnBrk="1" hangingPunct="1"/>
            <a:fld id="{CD9A7DFD-50FC-4D0F-BA18-80F4BAE0A781}" type="slidenum">
              <a:rPr lang="es-ES" altLang="es-ES">
                <a:solidFill>
                  <a:srgbClr val="FFFFFF"/>
                </a:solidFill>
                <a:latin typeface="Calibri" pitchFamily="-1" charset="0"/>
              </a:rPr>
              <a:pPr eaLnBrk="1" hangingPunct="1"/>
              <a:t>15</a:t>
            </a:fld>
            <a:endParaRPr lang="es-ES" altLang="es-ES">
              <a:solidFill>
                <a:srgbClr val="FFFFFF"/>
              </a:solidFill>
              <a:latin typeface="Calibri" pitchFamily="-1" charset="0"/>
            </a:endParaRPr>
          </a:p>
        </p:txBody>
      </p:sp>
      <p:sp>
        <p:nvSpPr>
          <p:cNvPr id="6" name="CuadroTexto 2"/>
          <p:cNvSpPr txBox="1">
            <a:spLocks noChangeArrowheads="1"/>
          </p:cNvSpPr>
          <p:nvPr/>
        </p:nvSpPr>
        <p:spPr bwMode="auto">
          <a:xfrm>
            <a:off x="142844" y="1077473"/>
            <a:ext cx="5214974" cy="5016758"/>
          </a:xfrm>
          <a:prstGeom prst="rect">
            <a:avLst/>
          </a:prstGeom>
          <a:noFill/>
          <a:ln w="9525">
            <a:noFill/>
            <a:miter lim="800000"/>
            <a:headEnd/>
            <a:tailEnd/>
          </a:ln>
        </p:spPr>
        <p:txBody>
          <a:bodyPr wrap="square">
            <a:spAutoFit/>
          </a:bodyPr>
          <a:lstStyle/>
          <a:p>
            <a:pPr marL="355600" indent="-355600" algn="just" eaLnBrk="1" hangingPunct="1">
              <a:spcAft>
                <a:spcPts val="600"/>
              </a:spcAft>
            </a:pPr>
            <a:r>
              <a:rPr lang="en-US" sz="2000" dirty="0">
                <a:solidFill>
                  <a:schemeClr val="tx2"/>
                </a:solidFill>
                <a:latin typeface="Times New Roman" pitchFamily="18" charset="0"/>
                <a:cs typeface="Times New Roman" pitchFamily="18" charset="0"/>
              </a:rPr>
              <a:t>	«If the kingdom is like an orchard, the people like the trees and the king is its lord, the laws and privileges are like the fences that surround it». </a:t>
            </a:r>
            <a:endParaRPr lang="es-ES_tradnl" altLang="es-ES" sz="2000" dirty="0">
              <a:solidFill>
                <a:schemeClr val="tx2"/>
              </a:solidFill>
              <a:latin typeface="Times New Roman" pitchFamily="18" charset="0"/>
              <a:cs typeface="Times New Roman" pitchFamily="18" charset="0"/>
            </a:endParaRPr>
          </a:p>
          <a:p>
            <a:pPr marL="355600" indent="-355600" algn="just" eaLnBrk="1" hangingPunct="1">
              <a:spcAft>
                <a:spcPts val="600"/>
              </a:spcAft>
              <a:buFont typeface="Arial" pitchFamily="34" charset="0"/>
              <a:buChar char="•"/>
            </a:pPr>
            <a:r>
              <a:rPr lang="en-US" sz="2000" dirty="0">
                <a:solidFill>
                  <a:schemeClr val="tx2"/>
                </a:solidFill>
                <a:latin typeface="Times New Roman" pitchFamily="18" charset="0"/>
                <a:cs typeface="Times New Roman" pitchFamily="18" charset="0"/>
              </a:rPr>
              <a:t>A work of marked doctrinal and even political intent, which, in addition to compiling the laws to be applied.</a:t>
            </a:r>
          </a:p>
          <a:p>
            <a:pPr marL="355600" indent="-355600" algn="just" eaLnBrk="1" hangingPunct="1">
              <a:spcAft>
                <a:spcPts val="600"/>
              </a:spcAft>
              <a:buFont typeface="Arial" pitchFamily="34" charset="0"/>
              <a:buChar char="•"/>
            </a:pPr>
            <a:r>
              <a:rPr lang="en-US" sz="2000" dirty="0">
                <a:solidFill>
                  <a:schemeClr val="tx2"/>
                </a:solidFill>
                <a:latin typeface="Times New Roman" pitchFamily="18" charset="0"/>
                <a:cs typeface="Times New Roman" pitchFamily="18" charset="0"/>
              </a:rPr>
              <a:t>It was presented as a book of knowledge that offered biblical teachings, the sayings of the wise, natural law and other great knowledge. </a:t>
            </a:r>
          </a:p>
          <a:p>
            <a:pPr marL="355600" indent="-355600" algn="just" eaLnBrk="1" hangingPunct="1">
              <a:spcAft>
                <a:spcPts val="600"/>
              </a:spcAft>
              <a:buFont typeface="Arial" pitchFamily="34" charset="0"/>
              <a:buChar char="•"/>
            </a:pPr>
            <a:r>
              <a:rPr lang="en-US" sz="2000" dirty="0">
                <a:solidFill>
                  <a:schemeClr val="tx2"/>
                </a:solidFill>
                <a:latin typeface="Times New Roman" pitchFamily="18" charset="0"/>
                <a:cs typeface="Times New Roman" pitchFamily="18" charset="0"/>
              </a:rPr>
              <a:t>Alfonso X the Wise (13th century) was more inclined to govern according to the mandates of divine law than the old fueros and liberties of an earlier legal tradition.</a:t>
            </a:r>
          </a:p>
          <a:p>
            <a:pPr marL="355600" indent="-355600" eaLnBrk="1" hangingPunct="1">
              <a:spcAft>
                <a:spcPts val="600"/>
              </a:spcAft>
              <a:buFontTx/>
              <a:buChar char="-"/>
            </a:pPr>
            <a:endParaRPr lang="es-ES_tradnl" altLang="es-ES" sz="2000" dirty="0"/>
          </a:p>
        </p:txBody>
      </p:sp>
      <p:sp>
        <p:nvSpPr>
          <p:cNvPr id="9" name="8 CuadroTexto"/>
          <p:cNvSpPr txBox="1"/>
          <p:nvPr/>
        </p:nvSpPr>
        <p:spPr>
          <a:xfrm>
            <a:off x="5572132" y="5478677"/>
            <a:ext cx="3357586" cy="307777"/>
          </a:xfrm>
          <a:prstGeom prst="rect">
            <a:avLst/>
          </a:prstGeom>
          <a:noFill/>
        </p:spPr>
        <p:txBody>
          <a:bodyPr wrap="square" rtlCol="0">
            <a:spAutoFit/>
          </a:bodyPr>
          <a:lstStyle/>
          <a:p>
            <a:pPr algn="ctr"/>
            <a:r>
              <a:rPr lang="es-ES" sz="1400" i="1" dirty="0">
                <a:solidFill>
                  <a:schemeClr val="tx2"/>
                </a:solidFill>
                <a:latin typeface="Times New Roman" pitchFamily="18" charset="0"/>
                <a:cs typeface="Times New Roman" pitchFamily="18" charset="0"/>
              </a:rPr>
              <a:t>Las Siete Partidas</a:t>
            </a:r>
            <a:r>
              <a:rPr lang="es-ES" sz="1400" dirty="0">
                <a:solidFill>
                  <a:schemeClr val="tx2"/>
                </a:solidFill>
                <a:latin typeface="Times New Roman" pitchFamily="18" charset="0"/>
                <a:cs typeface="Times New Roman" pitchFamily="18" charset="0"/>
              </a:rPr>
              <a:t>, Madrid, 1807</a:t>
            </a:r>
          </a:p>
        </p:txBody>
      </p:sp>
      <p:pic>
        <p:nvPicPr>
          <p:cNvPr id="8" name="7 Imagen" descr="SIETE PARTIDAS.jpeg"/>
          <p:cNvPicPr>
            <a:picLocks noChangeAspect="1"/>
          </p:cNvPicPr>
          <p:nvPr/>
        </p:nvPicPr>
        <p:blipFill>
          <a:blip r:embed="rId2"/>
          <a:stretch>
            <a:fillRect/>
          </a:stretch>
        </p:blipFill>
        <p:spPr>
          <a:xfrm>
            <a:off x="5692318" y="1000108"/>
            <a:ext cx="3165962" cy="4464000"/>
          </a:xfrm>
          <a:prstGeom prst="rect">
            <a:avLst/>
          </a:prstGeom>
        </p:spPr>
      </p:pic>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CuadroTexto 2"/>
          <p:cNvSpPr txBox="1">
            <a:spLocks noChangeArrowheads="1"/>
          </p:cNvSpPr>
          <p:nvPr/>
        </p:nvSpPr>
        <p:spPr bwMode="auto">
          <a:xfrm>
            <a:off x="3857620" y="-24"/>
            <a:ext cx="5143503" cy="6017032"/>
          </a:xfrm>
          <a:prstGeom prst="rect">
            <a:avLst/>
          </a:prstGeom>
          <a:noFill/>
          <a:ln w="9525">
            <a:noFill/>
            <a:miter lim="800000"/>
            <a:headEnd/>
            <a:tailEnd/>
          </a:ln>
        </p:spPr>
        <p:txBody>
          <a:bodyPr wrap="square">
            <a:spAutoFit/>
          </a:bodyPr>
          <a:lstStyle/>
          <a:p>
            <a:pPr marL="355600" indent="-355600" algn="ctr" eaLnBrk="1" hangingPunct="1">
              <a:spcAft>
                <a:spcPts val="600"/>
              </a:spcAft>
            </a:pPr>
            <a:endParaRPr lang="es-ES_tradnl" altLang="es-ES" sz="2000" b="1" dirty="0">
              <a:solidFill>
                <a:schemeClr val="tx2"/>
              </a:solidFill>
              <a:latin typeface="Times New Roman" pitchFamily="18" charset="0"/>
              <a:cs typeface="Times New Roman" pitchFamily="18" charset="0"/>
            </a:endParaRPr>
          </a:p>
          <a:p>
            <a:pPr marL="355600" indent="-355600" algn="ctr" eaLnBrk="1" hangingPunct="1">
              <a:spcAft>
                <a:spcPts val="600"/>
              </a:spcAft>
            </a:pPr>
            <a:r>
              <a:rPr lang="es-ES_tradnl" altLang="es-ES" sz="2000" b="1" dirty="0">
                <a:solidFill>
                  <a:schemeClr val="tx2"/>
                </a:solidFill>
                <a:latin typeface="Times New Roman" pitchFamily="18" charset="0"/>
                <a:cs typeface="Times New Roman" pitchFamily="18" charset="0"/>
              </a:rPr>
              <a:t>NON CASTILIAN DISCOURSE </a:t>
            </a:r>
          </a:p>
          <a:p>
            <a:pPr marL="355600" indent="-355600" algn="ctr" eaLnBrk="1" hangingPunct="1">
              <a:spcAft>
                <a:spcPts val="600"/>
              </a:spcAft>
            </a:pPr>
            <a:r>
              <a:rPr lang="es-ES_tradnl" altLang="es-ES" sz="2000" b="1" dirty="0">
                <a:solidFill>
                  <a:schemeClr val="tx2"/>
                </a:solidFill>
                <a:latin typeface="Times New Roman" pitchFamily="18" charset="0"/>
                <a:cs typeface="Times New Roman" pitchFamily="18" charset="0"/>
              </a:rPr>
              <a:t> </a:t>
            </a:r>
          </a:p>
          <a:p>
            <a:pPr marL="355600" indent="-355600" algn="just" eaLnBrk="1" hangingPunct="1">
              <a:spcAft>
                <a:spcPts val="600"/>
              </a:spcAft>
              <a:buFont typeface="Arial" pitchFamily="34" charset="0"/>
              <a:buChar char="•"/>
            </a:pPr>
            <a:r>
              <a:rPr lang="en-US" sz="2000" b="1" dirty="0">
                <a:solidFill>
                  <a:schemeClr val="tx2"/>
                </a:solidFill>
                <a:latin typeface="Times New Roman" pitchFamily="18" charset="0"/>
                <a:cs typeface="Times New Roman" pitchFamily="18" charset="0"/>
              </a:rPr>
              <a:t>Aragon.</a:t>
            </a:r>
            <a:r>
              <a:rPr lang="en-US" sz="2000" dirty="0">
                <a:solidFill>
                  <a:schemeClr val="tx2"/>
                </a:solidFill>
                <a:latin typeface="Times New Roman" pitchFamily="18" charset="0"/>
                <a:cs typeface="Times New Roman" pitchFamily="18" charset="0"/>
              </a:rPr>
              <a:t> </a:t>
            </a:r>
            <a:r>
              <a:rPr lang="en-US" sz="2000" i="1" dirty="0">
                <a:solidFill>
                  <a:schemeClr val="tx2"/>
                </a:solidFill>
                <a:latin typeface="Times New Roman" pitchFamily="18" charset="0"/>
                <a:cs typeface="Times New Roman" pitchFamily="18" charset="0"/>
              </a:rPr>
              <a:t>Crisis Legal </a:t>
            </a:r>
            <a:r>
              <a:rPr lang="en-US" sz="2000" dirty="0">
                <a:solidFill>
                  <a:schemeClr val="tx2"/>
                </a:solidFill>
                <a:latin typeface="Times New Roman" pitchFamily="18" charset="0"/>
                <a:cs typeface="Times New Roman" pitchFamily="18" charset="0"/>
              </a:rPr>
              <a:t>of Diego Franco de </a:t>
            </a:r>
            <a:r>
              <a:rPr lang="en-US" sz="2000" dirty="0" err="1">
                <a:solidFill>
                  <a:schemeClr val="tx2"/>
                </a:solidFill>
                <a:latin typeface="Times New Roman" pitchFamily="18" charset="0"/>
                <a:cs typeface="Times New Roman" pitchFamily="18" charset="0"/>
              </a:rPr>
              <a:t>Villalba</a:t>
            </a:r>
            <a:r>
              <a:rPr lang="en-US" sz="2000" dirty="0">
                <a:solidFill>
                  <a:schemeClr val="tx2"/>
                </a:solidFill>
                <a:latin typeface="Times New Roman" pitchFamily="18" charset="0"/>
                <a:cs typeface="Times New Roman" pitchFamily="18" charset="0"/>
              </a:rPr>
              <a:t> (1710) denounced the problems of applying Castilian laws to </a:t>
            </a:r>
            <a:r>
              <a:rPr lang="en-US" sz="2000" dirty="0" err="1">
                <a:solidFill>
                  <a:schemeClr val="tx2"/>
                </a:solidFill>
                <a:latin typeface="Times New Roman" pitchFamily="18" charset="0"/>
                <a:cs typeface="Times New Roman" pitchFamily="18" charset="0"/>
              </a:rPr>
              <a:t>Aragonese</a:t>
            </a:r>
            <a:r>
              <a:rPr lang="en-US" sz="2000" dirty="0">
                <a:solidFill>
                  <a:schemeClr val="tx2"/>
                </a:solidFill>
                <a:latin typeface="Times New Roman" pitchFamily="18" charset="0"/>
                <a:cs typeface="Times New Roman" pitchFamily="18" charset="0"/>
              </a:rPr>
              <a:t> territory.</a:t>
            </a:r>
            <a:endParaRPr lang="es-ES_tradnl" altLang="es-ES" sz="2000" dirty="0">
              <a:solidFill>
                <a:schemeClr val="tx2"/>
              </a:solidFill>
              <a:latin typeface="Times New Roman" pitchFamily="18" charset="0"/>
              <a:cs typeface="Times New Roman" pitchFamily="18" charset="0"/>
            </a:endParaRPr>
          </a:p>
          <a:p>
            <a:pPr marL="355600" indent="-355600" algn="just" eaLnBrk="1" hangingPunct="1">
              <a:spcAft>
                <a:spcPts val="600"/>
              </a:spcAft>
              <a:buFont typeface="Arial" pitchFamily="34" charset="0"/>
              <a:buChar char="•"/>
            </a:pPr>
            <a:r>
              <a:rPr lang="en-US" sz="2000" b="1" dirty="0">
                <a:solidFill>
                  <a:schemeClr val="tx2"/>
                </a:solidFill>
                <a:latin typeface="Times New Roman" pitchFamily="18" charset="0"/>
                <a:cs typeface="Times New Roman" pitchFamily="18" charset="0"/>
              </a:rPr>
              <a:t>Catalonia. </a:t>
            </a:r>
            <a:r>
              <a:rPr lang="en-US" sz="2000" i="1" dirty="0">
                <a:solidFill>
                  <a:schemeClr val="tx2"/>
                </a:solidFill>
                <a:latin typeface="Times New Roman" pitchFamily="18" charset="0"/>
                <a:cs typeface="Times New Roman" pitchFamily="18" charset="0"/>
              </a:rPr>
              <a:t>Via </a:t>
            </a:r>
            <a:r>
              <a:rPr lang="en-US" sz="2000" i="1" dirty="0" err="1">
                <a:solidFill>
                  <a:schemeClr val="tx2"/>
                </a:solidFill>
                <a:latin typeface="Times New Roman" pitchFamily="18" charset="0"/>
                <a:cs typeface="Times New Roman" pitchFamily="18" charset="0"/>
              </a:rPr>
              <a:t>Fora</a:t>
            </a:r>
            <a:r>
              <a:rPr lang="en-US" sz="2000" i="1" dirty="0">
                <a:solidFill>
                  <a:schemeClr val="tx2"/>
                </a:solidFill>
                <a:latin typeface="Times New Roman" pitchFamily="18" charset="0"/>
                <a:cs typeface="Times New Roman" pitchFamily="18" charset="0"/>
              </a:rPr>
              <a:t> </a:t>
            </a:r>
            <a:r>
              <a:rPr lang="en-US" sz="2000" i="1" dirty="0" err="1">
                <a:solidFill>
                  <a:schemeClr val="tx2"/>
                </a:solidFill>
                <a:latin typeface="Times New Roman" pitchFamily="18" charset="0"/>
                <a:cs typeface="Times New Roman" pitchFamily="18" charset="0"/>
              </a:rPr>
              <a:t>els</a:t>
            </a:r>
            <a:r>
              <a:rPr lang="en-US" sz="2000" i="1" dirty="0">
                <a:solidFill>
                  <a:schemeClr val="tx2"/>
                </a:solidFill>
                <a:latin typeface="Times New Roman" pitchFamily="18" charset="0"/>
                <a:cs typeface="Times New Roman" pitchFamily="18" charset="0"/>
              </a:rPr>
              <a:t> </a:t>
            </a:r>
            <a:r>
              <a:rPr lang="en-US" sz="2000" i="1" dirty="0" err="1">
                <a:solidFill>
                  <a:schemeClr val="tx2"/>
                </a:solidFill>
                <a:latin typeface="Times New Roman" pitchFamily="18" charset="0"/>
                <a:cs typeface="Times New Roman" pitchFamily="18" charset="0"/>
              </a:rPr>
              <a:t>adormits</a:t>
            </a:r>
            <a:r>
              <a:rPr lang="en-US" sz="2000" i="1" dirty="0">
                <a:solidFill>
                  <a:schemeClr val="tx2"/>
                </a:solidFill>
                <a:latin typeface="Times New Roman" pitchFamily="18" charset="0"/>
                <a:cs typeface="Times New Roman" pitchFamily="18" charset="0"/>
              </a:rPr>
              <a:t> </a:t>
            </a:r>
            <a:r>
              <a:rPr lang="en-US" sz="2000" dirty="0">
                <a:solidFill>
                  <a:schemeClr val="tx2"/>
                </a:solidFill>
                <a:latin typeface="Times New Roman" pitchFamily="18" charset="0"/>
                <a:cs typeface="Times New Roman" pitchFamily="18" charset="0"/>
              </a:rPr>
              <a:t>(1734) the creation of a new Kingdom or Republic of Aragon which, under the protection of England and Portugal (to which Galicia would be added), would unite Aragon, Catalonia, Valencia, Murcia, Navarre, and the Basque Provinces. </a:t>
            </a:r>
            <a:endParaRPr lang="es-ES_tradnl" altLang="es-ES" sz="2000" dirty="0">
              <a:solidFill>
                <a:schemeClr val="tx2"/>
              </a:solidFill>
              <a:latin typeface="Times New Roman" pitchFamily="18" charset="0"/>
              <a:cs typeface="Times New Roman" pitchFamily="18" charset="0"/>
            </a:endParaRPr>
          </a:p>
          <a:p>
            <a:pPr marL="355600" indent="-355600" algn="just" eaLnBrk="1" hangingPunct="1">
              <a:spcAft>
                <a:spcPts val="600"/>
              </a:spcAft>
              <a:buFont typeface="Arial" pitchFamily="34" charset="0"/>
              <a:buChar char="•"/>
            </a:pPr>
            <a:r>
              <a:rPr lang="en-US" sz="2000" i="1" dirty="0">
                <a:solidFill>
                  <a:schemeClr val="tx2"/>
                </a:solidFill>
                <a:latin typeface="Times New Roman" pitchFamily="18" charset="0"/>
                <a:cs typeface="Times New Roman" pitchFamily="18" charset="0"/>
              </a:rPr>
              <a:t>Memorial of grievances</a:t>
            </a:r>
            <a:r>
              <a:rPr lang="en-US" sz="2000" dirty="0">
                <a:solidFill>
                  <a:schemeClr val="tx2"/>
                </a:solidFill>
                <a:latin typeface="Times New Roman" pitchFamily="18" charset="0"/>
                <a:cs typeface="Times New Roman" pitchFamily="18" charset="0"/>
              </a:rPr>
              <a:t> presented in 1760 to King Charles III by the deputies of the cities of Saragossa, Valencia, Barcelona and Palma de Mallorca</a:t>
            </a:r>
            <a:r>
              <a:rPr lang="en-US" sz="2000" i="1" dirty="0">
                <a:solidFill>
                  <a:schemeClr val="tx2"/>
                </a:solidFill>
                <a:latin typeface="Times New Roman" pitchFamily="18" charset="0"/>
                <a:cs typeface="Times New Roman" pitchFamily="18" charset="0"/>
              </a:rPr>
              <a:t>.</a:t>
            </a:r>
            <a:endParaRPr lang="es-ES_tradnl" altLang="es-ES" sz="2000" dirty="0">
              <a:solidFill>
                <a:schemeClr val="tx2"/>
              </a:solidFill>
              <a:latin typeface="Times New Roman" pitchFamily="18" charset="0"/>
              <a:cs typeface="Times New Roman" pitchFamily="18" charset="0"/>
            </a:endParaRPr>
          </a:p>
        </p:txBody>
      </p:sp>
      <p:sp>
        <p:nvSpPr>
          <p:cNvPr id="87043" name="CuadroTexto 2"/>
          <p:cNvSpPr txBox="1">
            <a:spLocks noChangeArrowheads="1"/>
          </p:cNvSpPr>
          <p:nvPr/>
        </p:nvSpPr>
        <p:spPr bwMode="auto">
          <a:xfrm>
            <a:off x="34925" y="6092825"/>
            <a:ext cx="6481763" cy="800100"/>
          </a:xfrm>
          <a:prstGeom prst="rect">
            <a:avLst/>
          </a:prstGeom>
          <a:noFill/>
          <a:ln w="9525">
            <a:noFill/>
            <a:miter lim="800000"/>
            <a:headEnd/>
            <a:tailEnd/>
          </a:ln>
        </p:spPr>
        <p:txBody>
          <a:bodyPr>
            <a:spAutoFit/>
          </a:bodyPr>
          <a:lstStyle/>
          <a:p>
            <a:pPr eaLnBrk="1" hangingPunct="1"/>
            <a:r>
              <a:rPr lang="es-ES" altLang="es-ES" sz="1400" b="1" i="1" dirty="0">
                <a:solidFill>
                  <a:schemeClr val="bg1"/>
                </a:solidFill>
                <a:latin typeface="Calibri" pitchFamily="-1" charset="0"/>
              </a:rPr>
              <a:t>LEGAL CULTURE AND MEDIEVAL LEGISLATION IN THE POLITICAL MODERNITY IN SPAIN</a:t>
            </a:r>
            <a:endParaRPr lang="es-ES" altLang="es-ES" sz="1400" i="1" dirty="0">
              <a:solidFill>
                <a:schemeClr val="bg1"/>
              </a:solidFill>
              <a:latin typeface="Calibri" pitchFamily="-1" charset="0"/>
            </a:endParaRPr>
          </a:p>
          <a:p>
            <a:pPr eaLnBrk="1" hangingPunct="1"/>
            <a:r>
              <a:rPr lang="es-ES" altLang="es-ES" sz="1400" dirty="0">
                <a:solidFill>
                  <a:schemeClr val="bg1"/>
                </a:solidFill>
                <a:latin typeface="Calibri" pitchFamily="-1" charset="0"/>
              </a:rPr>
              <a:t>Prof. Dr. Dr. Guillermo Vicente y Guerrero</a:t>
            </a:r>
          </a:p>
          <a:p>
            <a:pPr eaLnBrk="1" hangingPunct="1"/>
            <a:endParaRPr lang="es-ES" dirty="0"/>
          </a:p>
        </p:txBody>
      </p:sp>
      <p:sp>
        <p:nvSpPr>
          <p:cNvPr id="87044" name="CuadroTexto 4"/>
          <p:cNvSpPr txBox="1">
            <a:spLocks noChangeArrowheads="1"/>
          </p:cNvSpPr>
          <p:nvPr/>
        </p:nvSpPr>
        <p:spPr bwMode="auto">
          <a:xfrm>
            <a:off x="6572264" y="6092825"/>
            <a:ext cx="455599" cy="646113"/>
          </a:xfrm>
          <a:prstGeom prst="rect">
            <a:avLst/>
          </a:prstGeom>
          <a:noFill/>
          <a:ln w="9525">
            <a:noFill/>
            <a:miter lim="800000"/>
            <a:headEnd/>
            <a:tailEnd/>
          </a:ln>
        </p:spPr>
        <p:txBody>
          <a:bodyPr wrap="square">
            <a:spAutoFit/>
          </a:bodyPr>
          <a:lstStyle/>
          <a:p>
            <a:pPr eaLnBrk="1" hangingPunct="1"/>
            <a:endParaRPr lang="es-ES" altLang="es-ES" dirty="0">
              <a:solidFill>
                <a:srgbClr val="FFFFFF"/>
              </a:solidFill>
              <a:latin typeface="Calibri" pitchFamily="-1" charset="0"/>
            </a:endParaRPr>
          </a:p>
          <a:p>
            <a:pPr eaLnBrk="1" hangingPunct="1"/>
            <a:fld id="{CD9A7DFD-50FC-4D0F-BA18-80F4BAE0A781}" type="slidenum">
              <a:rPr lang="es-ES" altLang="es-ES">
                <a:solidFill>
                  <a:srgbClr val="FFFFFF"/>
                </a:solidFill>
                <a:latin typeface="Calibri" pitchFamily="-1" charset="0"/>
              </a:rPr>
              <a:pPr eaLnBrk="1" hangingPunct="1"/>
              <a:t>16</a:t>
            </a:fld>
            <a:endParaRPr lang="es-ES" altLang="es-ES" dirty="0">
              <a:solidFill>
                <a:srgbClr val="FFFFFF"/>
              </a:solidFill>
              <a:latin typeface="Calibri" pitchFamily="-1" charset="0"/>
            </a:endParaRPr>
          </a:p>
        </p:txBody>
      </p:sp>
      <p:sp>
        <p:nvSpPr>
          <p:cNvPr id="8" name="7 CuadroTexto"/>
          <p:cNvSpPr txBox="1"/>
          <p:nvPr/>
        </p:nvSpPr>
        <p:spPr>
          <a:xfrm>
            <a:off x="214282" y="5550115"/>
            <a:ext cx="3429024" cy="307777"/>
          </a:xfrm>
          <a:prstGeom prst="rect">
            <a:avLst/>
          </a:prstGeom>
          <a:noFill/>
        </p:spPr>
        <p:txBody>
          <a:bodyPr wrap="square" rtlCol="0">
            <a:spAutoFit/>
          </a:bodyPr>
          <a:lstStyle/>
          <a:p>
            <a:pPr algn="ctr"/>
            <a:r>
              <a:rPr lang="es-ES" sz="1400" i="1" dirty="0">
                <a:solidFill>
                  <a:schemeClr val="tx2"/>
                </a:solidFill>
                <a:latin typeface="Times New Roman" pitchFamily="18" charset="0"/>
                <a:cs typeface="Times New Roman" pitchFamily="18" charset="0"/>
              </a:rPr>
              <a:t>Crisis Legal</a:t>
            </a:r>
            <a:r>
              <a:rPr lang="es-ES" sz="1400" dirty="0">
                <a:solidFill>
                  <a:schemeClr val="tx2"/>
                </a:solidFill>
                <a:latin typeface="Times New Roman" pitchFamily="18" charset="0"/>
                <a:cs typeface="Times New Roman" pitchFamily="18" charset="0"/>
              </a:rPr>
              <a:t>, Diego Franco de </a:t>
            </a:r>
            <a:r>
              <a:rPr lang="es-ES" sz="1400" dirty="0" err="1">
                <a:solidFill>
                  <a:schemeClr val="tx2"/>
                </a:solidFill>
                <a:latin typeface="Times New Roman" pitchFamily="18" charset="0"/>
                <a:cs typeface="Times New Roman" pitchFamily="18" charset="0"/>
              </a:rPr>
              <a:t>Villalba</a:t>
            </a:r>
            <a:r>
              <a:rPr lang="es-ES" sz="1400" dirty="0">
                <a:solidFill>
                  <a:schemeClr val="tx2"/>
                </a:solidFill>
                <a:latin typeface="Times New Roman" pitchFamily="18" charset="0"/>
                <a:cs typeface="Times New Roman" pitchFamily="18" charset="0"/>
              </a:rPr>
              <a:t>, 1710</a:t>
            </a:r>
          </a:p>
        </p:txBody>
      </p:sp>
      <p:pic>
        <p:nvPicPr>
          <p:cNvPr id="9" name="8 Imagen" descr="portada crisis legal.jpg"/>
          <p:cNvPicPr>
            <a:picLocks noChangeAspect="1"/>
          </p:cNvPicPr>
          <p:nvPr/>
        </p:nvPicPr>
        <p:blipFill>
          <a:blip r:embed="rId2"/>
          <a:stretch>
            <a:fillRect/>
          </a:stretch>
        </p:blipFill>
        <p:spPr>
          <a:xfrm>
            <a:off x="239292" y="785794"/>
            <a:ext cx="3404014" cy="4752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rcRect l="24178" t="2438" r="26076" b="1221"/>
          <a:stretch>
            <a:fillRect/>
          </a:stretch>
        </p:blipFill>
        <p:spPr bwMode="auto">
          <a:xfrm>
            <a:off x="228614" y="495016"/>
            <a:ext cx="3303528" cy="5220000"/>
          </a:xfrm>
          <a:prstGeom prst="rect">
            <a:avLst/>
          </a:prstGeom>
          <a:noFill/>
          <a:ln w="9525">
            <a:noFill/>
            <a:miter lim="800000"/>
            <a:headEnd/>
            <a:tailEnd/>
          </a:ln>
          <a:effectLst/>
        </p:spPr>
      </p:pic>
      <p:sp>
        <p:nvSpPr>
          <p:cNvPr id="4" name="CuadroTexto 2"/>
          <p:cNvSpPr txBox="1">
            <a:spLocks noChangeArrowheads="1"/>
          </p:cNvSpPr>
          <p:nvPr/>
        </p:nvSpPr>
        <p:spPr bwMode="auto">
          <a:xfrm>
            <a:off x="3643307" y="-24"/>
            <a:ext cx="5214974" cy="6093976"/>
          </a:xfrm>
          <a:prstGeom prst="rect">
            <a:avLst/>
          </a:prstGeom>
          <a:noFill/>
          <a:ln w="9525">
            <a:noFill/>
            <a:miter lim="800000"/>
            <a:headEnd/>
            <a:tailEnd/>
          </a:ln>
        </p:spPr>
        <p:txBody>
          <a:bodyPr wrap="square">
            <a:spAutoFit/>
          </a:bodyPr>
          <a:lstStyle/>
          <a:p>
            <a:pPr marL="355600" indent="-355600" algn="ctr" eaLnBrk="1" hangingPunct="1">
              <a:spcAft>
                <a:spcPts val="600"/>
              </a:spcAft>
            </a:pPr>
            <a:endParaRPr lang="es-ES_tradnl" altLang="es-ES" sz="2000" b="1" dirty="0">
              <a:solidFill>
                <a:schemeClr val="tx2"/>
              </a:solidFill>
              <a:latin typeface="Times New Roman" pitchFamily="18" charset="0"/>
              <a:cs typeface="Times New Roman" pitchFamily="18" charset="0"/>
            </a:endParaRPr>
          </a:p>
          <a:p>
            <a:pPr marL="355600" indent="-355600" algn="ctr" eaLnBrk="1" hangingPunct="1">
              <a:spcAft>
                <a:spcPts val="600"/>
              </a:spcAft>
            </a:pPr>
            <a:r>
              <a:rPr lang="es-ES_tradnl" altLang="es-ES" sz="2000" b="1" dirty="0">
                <a:solidFill>
                  <a:schemeClr val="tx2"/>
                </a:solidFill>
                <a:latin typeface="Times New Roman" pitchFamily="18" charset="0"/>
                <a:cs typeface="Times New Roman" pitchFamily="18" charset="0"/>
              </a:rPr>
              <a:t>MEDIEVAL LEGAL TEXT</a:t>
            </a:r>
          </a:p>
          <a:p>
            <a:pPr marL="355600" indent="-355600" algn="ctr" eaLnBrk="1" hangingPunct="1">
              <a:spcAft>
                <a:spcPts val="600"/>
              </a:spcAft>
            </a:pPr>
            <a:r>
              <a:rPr lang="es-ES_tradnl" altLang="es-ES" sz="2000" b="1" dirty="0">
                <a:solidFill>
                  <a:schemeClr val="tx2"/>
                </a:solidFill>
                <a:latin typeface="Times New Roman" pitchFamily="18" charset="0"/>
                <a:cs typeface="Times New Roman" pitchFamily="18" charset="0"/>
              </a:rPr>
              <a:t> </a:t>
            </a:r>
          </a:p>
          <a:p>
            <a:pPr marL="355600" indent="-355600" algn="just" eaLnBrk="1" hangingPunct="1">
              <a:spcAft>
                <a:spcPts val="600"/>
              </a:spcAft>
            </a:pPr>
            <a:r>
              <a:rPr lang="en-US" sz="2000" dirty="0">
                <a:solidFill>
                  <a:schemeClr val="tx2"/>
                </a:solidFill>
                <a:latin typeface="Times New Roman" pitchFamily="18" charset="0"/>
                <a:cs typeface="Times New Roman" pitchFamily="18" charset="0"/>
              </a:rPr>
              <a:t>	 In the territories of the old Crown of Aragon, Navarre and the Basque Provinces were to prove essential as instruments of legitimation for any future political utopia: </a:t>
            </a:r>
          </a:p>
          <a:p>
            <a:pPr marL="812800" lvl="1" indent="-355600" algn="just" eaLnBrk="1" hangingPunct="1">
              <a:spcAft>
                <a:spcPts val="600"/>
              </a:spcAft>
              <a:buFont typeface="Arial" pitchFamily="34" charset="0"/>
              <a:buChar char="•"/>
            </a:pPr>
            <a:r>
              <a:rPr lang="en-US" sz="2000" dirty="0">
                <a:solidFill>
                  <a:schemeClr val="tx2"/>
                </a:solidFill>
                <a:latin typeface="Times New Roman" pitchFamily="18" charset="0"/>
                <a:cs typeface="Times New Roman" pitchFamily="18" charset="0"/>
              </a:rPr>
              <a:t>Los </a:t>
            </a:r>
            <a:r>
              <a:rPr lang="en-US" sz="2000" i="1" dirty="0">
                <a:solidFill>
                  <a:schemeClr val="tx2"/>
                </a:solidFill>
                <a:latin typeface="Times New Roman" pitchFamily="18" charset="0"/>
                <a:cs typeface="Times New Roman" pitchFamily="18" charset="0"/>
              </a:rPr>
              <a:t>Fueros del </a:t>
            </a:r>
            <a:r>
              <a:rPr lang="en-US" sz="2000" i="1" dirty="0" err="1">
                <a:solidFill>
                  <a:schemeClr val="tx2"/>
                </a:solidFill>
                <a:latin typeface="Times New Roman" pitchFamily="18" charset="0"/>
                <a:cs typeface="Times New Roman" pitchFamily="18" charset="0"/>
              </a:rPr>
              <a:t>Reino</a:t>
            </a:r>
            <a:r>
              <a:rPr lang="en-US" sz="2000" i="1" dirty="0">
                <a:solidFill>
                  <a:schemeClr val="tx2"/>
                </a:solidFill>
                <a:latin typeface="Times New Roman" pitchFamily="18" charset="0"/>
                <a:cs typeface="Times New Roman" pitchFamily="18" charset="0"/>
              </a:rPr>
              <a:t> de Aragón y las </a:t>
            </a:r>
            <a:r>
              <a:rPr lang="en-US" sz="2000" i="1" dirty="0" err="1">
                <a:solidFill>
                  <a:schemeClr val="tx2"/>
                </a:solidFill>
                <a:latin typeface="Times New Roman" pitchFamily="18" charset="0"/>
                <a:cs typeface="Times New Roman" pitchFamily="18" charset="0"/>
              </a:rPr>
              <a:t>Observancias</a:t>
            </a:r>
            <a:r>
              <a:rPr lang="en-US" sz="2000" i="1" dirty="0">
                <a:solidFill>
                  <a:schemeClr val="tx2"/>
                </a:solidFill>
                <a:latin typeface="Times New Roman" pitchFamily="18" charset="0"/>
                <a:cs typeface="Times New Roman" pitchFamily="18" charset="0"/>
              </a:rPr>
              <a:t> del </a:t>
            </a:r>
            <a:r>
              <a:rPr lang="en-US" sz="2000" i="1" dirty="0" err="1">
                <a:solidFill>
                  <a:schemeClr val="tx2"/>
                </a:solidFill>
                <a:latin typeface="Times New Roman" pitchFamily="18" charset="0"/>
                <a:cs typeface="Times New Roman" pitchFamily="18" charset="0"/>
              </a:rPr>
              <a:t>Reino</a:t>
            </a:r>
            <a:r>
              <a:rPr lang="en-US" sz="2000" i="1" dirty="0">
                <a:solidFill>
                  <a:schemeClr val="tx2"/>
                </a:solidFill>
                <a:latin typeface="Times New Roman" pitchFamily="18" charset="0"/>
                <a:cs typeface="Times New Roman" pitchFamily="18" charset="0"/>
              </a:rPr>
              <a:t> de Aragón.</a:t>
            </a:r>
            <a:r>
              <a:rPr lang="en-US" sz="2000" dirty="0">
                <a:solidFill>
                  <a:schemeClr val="tx2"/>
                </a:solidFill>
                <a:latin typeface="Times New Roman" pitchFamily="18" charset="0"/>
                <a:cs typeface="Times New Roman" pitchFamily="18" charset="0"/>
              </a:rPr>
              <a:t> </a:t>
            </a:r>
          </a:p>
          <a:p>
            <a:pPr marL="812800" lvl="1" indent="-355600" algn="just" eaLnBrk="1" hangingPunct="1">
              <a:spcAft>
                <a:spcPts val="600"/>
              </a:spcAft>
              <a:buFont typeface="Arial" pitchFamily="34" charset="0"/>
              <a:buChar char="•"/>
            </a:pPr>
            <a:r>
              <a:rPr lang="en-US" sz="2000" dirty="0">
                <a:solidFill>
                  <a:schemeClr val="tx2"/>
                </a:solidFill>
                <a:latin typeface="Times New Roman" pitchFamily="18" charset="0"/>
                <a:cs typeface="Times New Roman" pitchFamily="18" charset="0"/>
              </a:rPr>
              <a:t>Los </a:t>
            </a:r>
            <a:r>
              <a:rPr lang="en-US" sz="2000" i="1" dirty="0" err="1">
                <a:solidFill>
                  <a:schemeClr val="tx2"/>
                </a:solidFill>
                <a:latin typeface="Times New Roman" pitchFamily="18" charset="0"/>
                <a:cs typeface="Times New Roman" pitchFamily="18" charset="0"/>
              </a:rPr>
              <a:t>Usatges</a:t>
            </a:r>
            <a:r>
              <a:rPr lang="en-US" sz="2000" i="1" dirty="0">
                <a:solidFill>
                  <a:schemeClr val="tx2"/>
                </a:solidFill>
                <a:latin typeface="Times New Roman" pitchFamily="18" charset="0"/>
                <a:cs typeface="Times New Roman" pitchFamily="18" charset="0"/>
              </a:rPr>
              <a:t> de Barcelona and Las Constitutions of Catalonia.</a:t>
            </a:r>
          </a:p>
          <a:p>
            <a:pPr marL="812800" lvl="1" indent="-355600" algn="just" eaLnBrk="1" hangingPunct="1">
              <a:spcAft>
                <a:spcPts val="600"/>
              </a:spcAft>
              <a:buFont typeface="Arial" pitchFamily="34" charset="0"/>
              <a:buChar char="•"/>
            </a:pPr>
            <a:r>
              <a:rPr lang="en-US" sz="2000" dirty="0">
                <a:solidFill>
                  <a:schemeClr val="tx2"/>
                </a:solidFill>
                <a:latin typeface="Times New Roman" pitchFamily="18" charset="0"/>
                <a:cs typeface="Times New Roman" pitchFamily="18" charset="0"/>
              </a:rPr>
              <a:t>Los </a:t>
            </a:r>
            <a:r>
              <a:rPr lang="en-US" sz="2000" i="1" dirty="0">
                <a:solidFill>
                  <a:schemeClr val="tx2"/>
                </a:solidFill>
                <a:latin typeface="Times New Roman" pitchFamily="18" charset="0"/>
                <a:cs typeface="Times New Roman" pitchFamily="18" charset="0"/>
              </a:rPr>
              <a:t>Furs of Valencia.</a:t>
            </a:r>
          </a:p>
          <a:p>
            <a:pPr marL="812800" lvl="1" indent="-355600" algn="just" eaLnBrk="1" hangingPunct="1">
              <a:spcAft>
                <a:spcPts val="600"/>
              </a:spcAft>
              <a:buFont typeface="Arial" pitchFamily="34" charset="0"/>
              <a:buChar char="•"/>
            </a:pPr>
            <a:r>
              <a:rPr lang="en-US" sz="2000" dirty="0">
                <a:solidFill>
                  <a:schemeClr val="tx2"/>
                </a:solidFill>
                <a:latin typeface="Times New Roman" pitchFamily="18" charset="0"/>
                <a:cs typeface="Times New Roman" pitchFamily="18" charset="0"/>
              </a:rPr>
              <a:t>El </a:t>
            </a:r>
            <a:r>
              <a:rPr lang="en-US" sz="2000" i="1" dirty="0">
                <a:solidFill>
                  <a:schemeClr val="tx2"/>
                </a:solidFill>
                <a:latin typeface="Times New Roman" pitchFamily="18" charset="0"/>
                <a:cs typeface="Times New Roman" pitchFamily="18" charset="0"/>
              </a:rPr>
              <a:t>Fuero de Vizcaya.</a:t>
            </a:r>
          </a:p>
          <a:p>
            <a:pPr marL="812800" lvl="1" indent="-355600" algn="just" eaLnBrk="1" hangingPunct="1">
              <a:spcAft>
                <a:spcPts val="600"/>
              </a:spcAft>
              <a:buFont typeface="Arial" pitchFamily="34" charset="0"/>
              <a:buChar char="•"/>
            </a:pPr>
            <a:r>
              <a:rPr lang="en-US" sz="2000" dirty="0">
                <a:solidFill>
                  <a:schemeClr val="tx2"/>
                </a:solidFill>
                <a:latin typeface="Times New Roman" pitchFamily="18" charset="0"/>
                <a:cs typeface="Times New Roman" pitchFamily="18" charset="0"/>
              </a:rPr>
              <a:t>El </a:t>
            </a:r>
            <a:r>
              <a:rPr lang="en-US" sz="2000" i="1" dirty="0">
                <a:solidFill>
                  <a:schemeClr val="tx2"/>
                </a:solidFill>
                <a:latin typeface="Times New Roman" pitchFamily="18" charset="0"/>
                <a:cs typeface="Times New Roman" pitchFamily="18" charset="0"/>
              </a:rPr>
              <a:t>Fuero General de Navarra</a:t>
            </a:r>
            <a:r>
              <a:rPr lang="en-US" sz="2000" dirty="0">
                <a:solidFill>
                  <a:schemeClr val="tx2"/>
                </a:solidFill>
                <a:latin typeface="Times New Roman" pitchFamily="18" charset="0"/>
                <a:cs typeface="Times New Roman" pitchFamily="18" charset="0"/>
              </a:rPr>
              <a:t> </a:t>
            </a:r>
          </a:p>
          <a:p>
            <a:pPr marL="355600" indent="-355600" algn="just" eaLnBrk="1" hangingPunct="1">
              <a:spcAft>
                <a:spcPts val="600"/>
              </a:spcAft>
            </a:pPr>
            <a:r>
              <a:rPr lang="en-US" sz="2000" dirty="0">
                <a:solidFill>
                  <a:schemeClr val="tx2"/>
                </a:solidFill>
                <a:latin typeface="Times New Roman" pitchFamily="18" charset="0"/>
                <a:cs typeface="Times New Roman" pitchFamily="18" charset="0"/>
              </a:rPr>
              <a:t>	All these constituted the benchmark medieval legislative texts for non-Castilian Spain.</a:t>
            </a:r>
          </a:p>
          <a:p>
            <a:pPr marL="355600" indent="-355600" algn="just" eaLnBrk="1" hangingPunct="1">
              <a:spcAft>
                <a:spcPts val="600"/>
              </a:spcAft>
            </a:pPr>
            <a:endParaRPr lang="es-ES_tradnl" altLang="es-ES" sz="2000" dirty="0">
              <a:solidFill>
                <a:schemeClr val="tx2"/>
              </a:solidFill>
              <a:latin typeface="Times New Roman" pitchFamily="18" charset="0"/>
              <a:cs typeface="Times New Roman" pitchFamily="18" charset="0"/>
            </a:endParaRPr>
          </a:p>
        </p:txBody>
      </p:sp>
      <p:sp>
        <p:nvSpPr>
          <p:cNvPr id="7" name="CuadroTexto 2"/>
          <p:cNvSpPr txBox="1">
            <a:spLocks noChangeArrowheads="1"/>
          </p:cNvSpPr>
          <p:nvPr/>
        </p:nvSpPr>
        <p:spPr bwMode="auto">
          <a:xfrm>
            <a:off x="34925" y="6092825"/>
            <a:ext cx="6481763" cy="800100"/>
          </a:xfrm>
          <a:prstGeom prst="rect">
            <a:avLst/>
          </a:prstGeom>
          <a:noFill/>
          <a:ln w="9525">
            <a:noFill/>
            <a:miter lim="800000"/>
            <a:headEnd/>
            <a:tailEnd/>
          </a:ln>
        </p:spPr>
        <p:txBody>
          <a:bodyPr>
            <a:spAutoFit/>
          </a:bodyPr>
          <a:lstStyle/>
          <a:p>
            <a:pPr eaLnBrk="1" hangingPunct="1"/>
            <a:r>
              <a:rPr lang="es-ES" altLang="es-ES" sz="1400" b="1" i="1" dirty="0">
                <a:solidFill>
                  <a:schemeClr val="bg1"/>
                </a:solidFill>
                <a:latin typeface="Calibri" pitchFamily="-1" charset="0"/>
              </a:rPr>
              <a:t>LEGAL CULTURE AND MEDIEVAL LEGISLATION IN THE POLITICAL MODERNITY IN SPAIN</a:t>
            </a:r>
            <a:endParaRPr lang="es-ES" altLang="es-ES" sz="1400" i="1" dirty="0">
              <a:solidFill>
                <a:schemeClr val="bg1"/>
              </a:solidFill>
              <a:latin typeface="Calibri" pitchFamily="-1" charset="0"/>
            </a:endParaRPr>
          </a:p>
          <a:p>
            <a:pPr eaLnBrk="1" hangingPunct="1"/>
            <a:r>
              <a:rPr lang="es-ES" altLang="es-ES" sz="1400" dirty="0">
                <a:solidFill>
                  <a:schemeClr val="bg1"/>
                </a:solidFill>
                <a:latin typeface="Calibri" pitchFamily="-1" charset="0"/>
              </a:rPr>
              <a:t>Prof. Dr. Dr. Guillermo Vicente y Guerrero</a:t>
            </a:r>
          </a:p>
          <a:p>
            <a:pPr eaLnBrk="1" hangingPunct="1"/>
            <a:endParaRPr lang="es-ES" dirty="0"/>
          </a:p>
        </p:txBody>
      </p:sp>
      <p:sp>
        <p:nvSpPr>
          <p:cNvPr id="8" name="CuadroTexto 4"/>
          <p:cNvSpPr txBox="1">
            <a:spLocks noChangeArrowheads="1"/>
          </p:cNvSpPr>
          <p:nvPr/>
        </p:nvSpPr>
        <p:spPr bwMode="auto">
          <a:xfrm>
            <a:off x="6572264" y="6092825"/>
            <a:ext cx="455599" cy="646113"/>
          </a:xfrm>
          <a:prstGeom prst="rect">
            <a:avLst/>
          </a:prstGeom>
          <a:noFill/>
          <a:ln w="9525">
            <a:noFill/>
            <a:miter lim="800000"/>
            <a:headEnd/>
            <a:tailEnd/>
          </a:ln>
        </p:spPr>
        <p:txBody>
          <a:bodyPr wrap="square">
            <a:spAutoFit/>
          </a:bodyPr>
          <a:lstStyle/>
          <a:p>
            <a:pPr eaLnBrk="1" hangingPunct="1"/>
            <a:endParaRPr lang="es-ES" altLang="es-ES" dirty="0">
              <a:solidFill>
                <a:srgbClr val="FFFFFF"/>
              </a:solidFill>
              <a:latin typeface="Calibri" pitchFamily="-1" charset="0"/>
            </a:endParaRPr>
          </a:p>
          <a:p>
            <a:pPr eaLnBrk="1" hangingPunct="1"/>
            <a:fld id="{CD9A7DFD-50FC-4D0F-BA18-80F4BAE0A781}" type="slidenum">
              <a:rPr lang="es-ES" altLang="es-ES">
                <a:solidFill>
                  <a:srgbClr val="FFFFFF"/>
                </a:solidFill>
                <a:latin typeface="Calibri" pitchFamily="-1" charset="0"/>
              </a:rPr>
              <a:pPr eaLnBrk="1" hangingPunct="1"/>
              <a:t>17</a:t>
            </a:fld>
            <a:endParaRPr lang="es-ES" altLang="es-ES" dirty="0">
              <a:solidFill>
                <a:srgbClr val="FFFFFF"/>
              </a:solidFill>
              <a:latin typeface="Calibri" pitchFamily="-1"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CuadroTexto 2"/>
          <p:cNvSpPr txBox="1">
            <a:spLocks noChangeArrowheads="1"/>
          </p:cNvSpPr>
          <p:nvPr/>
        </p:nvSpPr>
        <p:spPr bwMode="auto">
          <a:xfrm>
            <a:off x="34925" y="6092825"/>
            <a:ext cx="6481763" cy="800100"/>
          </a:xfrm>
          <a:prstGeom prst="rect">
            <a:avLst/>
          </a:prstGeom>
          <a:noFill/>
          <a:ln w="9525">
            <a:noFill/>
            <a:miter lim="800000"/>
            <a:headEnd/>
            <a:tailEnd/>
          </a:ln>
        </p:spPr>
        <p:txBody>
          <a:bodyPr>
            <a:spAutoFit/>
          </a:bodyPr>
          <a:lstStyle/>
          <a:p>
            <a:pPr eaLnBrk="1" hangingPunct="1"/>
            <a:r>
              <a:rPr lang="es-ES" altLang="es-ES" sz="1400" b="1" i="1">
                <a:solidFill>
                  <a:schemeClr val="bg1"/>
                </a:solidFill>
                <a:latin typeface="Calibri" pitchFamily="-1" charset="0"/>
              </a:rPr>
              <a:t>LEGAL CULTURE AND MEDIEVAL LEGISLATION IN THE POLITICAL MODERNITY IN SPAIN</a:t>
            </a:r>
            <a:endParaRPr lang="es-ES" altLang="es-ES" sz="1400" i="1">
              <a:solidFill>
                <a:schemeClr val="bg1"/>
              </a:solidFill>
              <a:latin typeface="Calibri" pitchFamily="-1" charset="0"/>
            </a:endParaRPr>
          </a:p>
          <a:p>
            <a:pPr eaLnBrk="1" hangingPunct="1"/>
            <a:r>
              <a:rPr lang="es-ES" altLang="es-ES" sz="1400">
                <a:solidFill>
                  <a:schemeClr val="bg1"/>
                </a:solidFill>
                <a:latin typeface="Calibri" pitchFamily="-1" charset="0"/>
              </a:rPr>
              <a:t>Prof. Dr. Dr. Guillermo Vicente y Guerrero</a:t>
            </a:r>
          </a:p>
          <a:p>
            <a:pPr eaLnBrk="1" hangingPunct="1"/>
            <a:endParaRPr lang="es-ES"/>
          </a:p>
        </p:txBody>
      </p:sp>
      <p:sp>
        <p:nvSpPr>
          <p:cNvPr id="87044" name="CuadroTexto 4"/>
          <p:cNvSpPr txBox="1">
            <a:spLocks noChangeArrowheads="1"/>
          </p:cNvSpPr>
          <p:nvPr/>
        </p:nvSpPr>
        <p:spPr bwMode="auto">
          <a:xfrm>
            <a:off x="6572264" y="6092825"/>
            <a:ext cx="455599" cy="646113"/>
          </a:xfrm>
          <a:prstGeom prst="rect">
            <a:avLst/>
          </a:prstGeom>
          <a:noFill/>
          <a:ln w="9525">
            <a:noFill/>
            <a:miter lim="800000"/>
            <a:headEnd/>
            <a:tailEnd/>
          </a:ln>
        </p:spPr>
        <p:txBody>
          <a:bodyPr wrap="square">
            <a:spAutoFit/>
          </a:bodyPr>
          <a:lstStyle/>
          <a:p>
            <a:pPr eaLnBrk="1" hangingPunct="1"/>
            <a:endParaRPr lang="es-ES" altLang="es-ES">
              <a:solidFill>
                <a:srgbClr val="FFFFFF"/>
              </a:solidFill>
              <a:latin typeface="Calibri" pitchFamily="-1" charset="0"/>
            </a:endParaRPr>
          </a:p>
          <a:p>
            <a:pPr eaLnBrk="1" hangingPunct="1"/>
            <a:fld id="{CD9A7DFD-50FC-4D0F-BA18-80F4BAE0A781}" type="slidenum">
              <a:rPr lang="es-ES" altLang="es-ES">
                <a:solidFill>
                  <a:srgbClr val="FFFFFF"/>
                </a:solidFill>
                <a:latin typeface="Calibri" pitchFamily="-1" charset="0"/>
              </a:rPr>
              <a:pPr eaLnBrk="1" hangingPunct="1"/>
              <a:t>18</a:t>
            </a:fld>
            <a:endParaRPr lang="es-ES" altLang="es-ES">
              <a:solidFill>
                <a:srgbClr val="FFFFFF"/>
              </a:solidFill>
              <a:latin typeface="Calibri" pitchFamily="-1" charset="0"/>
            </a:endParaRPr>
          </a:p>
        </p:txBody>
      </p:sp>
      <p:sp>
        <p:nvSpPr>
          <p:cNvPr id="8" name="CuadroTexto 2"/>
          <p:cNvSpPr txBox="1">
            <a:spLocks noChangeArrowheads="1"/>
          </p:cNvSpPr>
          <p:nvPr/>
        </p:nvSpPr>
        <p:spPr bwMode="auto">
          <a:xfrm>
            <a:off x="1" y="0"/>
            <a:ext cx="9143999" cy="3323987"/>
          </a:xfrm>
          <a:prstGeom prst="rect">
            <a:avLst/>
          </a:prstGeom>
          <a:noFill/>
          <a:ln w="9525">
            <a:noFill/>
            <a:miter lim="800000"/>
            <a:headEnd/>
            <a:tailEnd/>
          </a:ln>
        </p:spPr>
        <p:txBody>
          <a:bodyPr wrap="square">
            <a:spAutoFit/>
          </a:bodyPr>
          <a:lstStyle/>
          <a:p>
            <a:pPr marL="355600" indent="-355600" algn="ctr" eaLnBrk="1" hangingPunct="1">
              <a:spcAft>
                <a:spcPts val="600"/>
              </a:spcAft>
            </a:pPr>
            <a:endParaRPr lang="es-ES_tradnl" altLang="es-ES" sz="2000" b="1" dirty="0">
              <a:solidFill>
                <a:schemeClr val="tx2"/>
              </a:solidFill>
              <a:latin typeface="Times New Roman" pitchFamily="18" charset="0"/>
              <a:cs typeface="Times New Roman" pitchFamily="18" charset="0"/>
            </a:endParaRPr>
          </a:p>
          <a:p>
            <a:pPr marL="355600" indent="-355600" algn="ctr" eaLnBrk="1" hangingPunct="1">
              <a:spcAft>
                <a:spcPts val="600"/>
              </a:spcAft>
            </a:pPr>
            <a:br>
              <a:rPr lang="es-ES_tradnl" altLang="es-ES" sz="2000" b="1" dirty="0">
                <a:solidFill>
                  <a:schemeClr val="tx2"/>
                </a:solidFill>
                <a:latin typeface="Times New Roman" pitchFamily="18" charset="0"/>
                <a:cs typeface="Times New Roman" pitchFamily="18" charset="0"/>
              </a:rPr>
            </a:br>
            <a:r>
              <a:rPr lang="es-ES_tradnl" altLang="es-ES" sz="2000" b="1" dirty="0">
                <a:solidFill>
                  <a:schemeClr val="tx2"/>
                </a:solidFill>
                <a:latin typeface="Times New Roman" pitchFamily="18" charset="0"/>
                <a:cs typeface="Times New Roman" pitchFamily="18" charset="0"/>
              </a:rPr>
              <a:t>MEDIEVAL POLITICAL PACTISM</a:t>
            </a:r>
            <a:br>
              <a:rPr lang="es-ES_tradnl" altLang="es-ES" sz="2000" b="1" dirty="0">
                <a:solidFill>
                  <a:schemeClr val="tx2"/>
                </a:solidFill>
                <a:latin typeface="Times New Roman" pitchFamily="18" charset="0"/>
                <a:cs typeface="Times New Roman" pitchFamily="18" charset="0"/>
              </a:rPr>
            </a:br>
            <a:endParaRPr lang="es-ES_tradnl" altLang="es-ES" sz="2000" b="1" dirty="0">
              <a:solidFill>
                <a:schemeClr val="tx2"/>
              </a:solidFill>
              <a:latin typeface="Times New Roman" pitchFamily="18" charset="0"/>
              <a:cs typeface="Times New Roman" pitchFamily="18" charset="0"/>
            </a:endParaRPr>
          </a:p>
          <a:p>
            <a:pPr marL="355600" indent="-355600" algn="ctr" eaLnBrk="1" hangingPunct="1">
              <a:spcAft>
                <a:spcPts val="600"/>
              </a:spcAft>
            </a:pPr>
            <a:endParaRPr lang="en-US" sz="2000" dirty="0"/>
          </a:p>
          <a:p>
            <a:pPr marL="355600" indent="-355600" algn="ctr" eaLnBrk="1" hangingPunct="1">
              <a:spcAft>
                <a:spcPts val="600"/>
              </a:spcAft>
            </a:pPr>
            <a:endParaRPr lang="en-US" sz="2000" dirty="0"/>
          </a:p>
          <a:p>
            <a:pPr marL="355600" indent="-355600" algn="ctr" eaLnBrk="1" hangingPunct="1">
              <a:spcAft>
                <a:spcPts val="600"/>
              </a:spcAft>
            </a:pPr>
            <a:endParaRPr lang="en-US" sz="2000" dirty="0"/>
          </a:p>
          <a:p>
            <a:pPr marL="355600" indent="-355600" algn="ctr" eaLnBrk="1" hangingPunct="1">
              <a:spcAft>
                <a:spcPts val="600"/>
              </a:spcAft>
            </a:pPr>
            <a:endParaRPr lang="en-US" sz="2000" dirty="0"/>
          </a:p>
          <a:p>
            <a:pPr marL="355600" indent="-355600" eaLnBrk="1" hangingPunct="1">
              <a:spcAft>
                <a:spcPts val="600"/>
              </a:spcAft>
              <a:buFontTx/>
              <a:buChar char="-"/>
            </a:pPr>
            <a:endParaRPr lang="es-ES_tradnl" altLang="es-ES" sz="2000" dirty="0"/>
          </a:p>
        </p:txBody>
      </p:sp>
      <p:sp>
        <p:nvSpPr>
          <p:cNvPr id="9" name="8 Rectángulo"/>
          <p:cNvSpPr/>
          <p:nvPr/>
        </p:nvSpPr>
        <p:spPr>
          <a:xfrm>
            <a:off x="142844" y="357166"/>
            <a:ext cx="8858312" cy="2708434"/>
          </a:xfrm>
          <a:prstGeom prst="rect">
            <a:avLst/>
          </a:prstGeom>
        </p:spPr>
        <p:txBody>
          <a:bodyPr wrap="square">
            <a:spAutoFit/>
          </a:bodyPr>
          <a:lstStyle/>
          <a:p>
            <a:pPr marL="355600" indent="-355600" algn="ctr" eaLnBrk="1" hangingPunct="1">
              <a:spcAft>
                <a:spcPts val="600"/>
              </a:spcAft>
            </a:pPr>
            <a:endParaRPr lang="es-ES_tradnl" altLang="es-ES" sz="2000" b="1" dirty="0">
              <a:solidFill>
                <a:schemeClr val="tx2"/>
              </a:solidFill>
              <a:latin typeface="Times New Roman" pitchFamily="18" charset="0"/>
              <a:cs typeface="Times New Roman" pitchFamily="18" charset="0"/>
            </a:endParaRPr>
          </a:p>
          <a:p>
            <a:pPr marL="355600" indent="-355600" algn="just" eaLnBrk="1" hangingPunct="1">
              <a:spcAft>
                <a:spcPts val="600"/>
              </a:spcAft>
            </a:pPr>
            <a:endParaRPr lang="es-ES_tradnl" altLang="es-ES" sz="2000" b="1" dirty="0">
              <a:solidFill>
                <a:schemeClr val="tx2"/>
              </a:solidFill>
              <a:latin typeface="Times New Roman" pitchFamily="18" charset="0"/>
              <a:cs typeface="Times New Roman" pitchFamily="18" charset="0"/>
            </a:endParaRPr>
          </a:p>
          <a:p>
            <a:pPr algn="just"/>
            <a:br>
              <a:rPr lang="en-US" sz="2000" dirty="0">
                <a:solidFill>
                  <a:schemeClr val="tx2"/>
                </a:solidFill>
                <a:latin typeface="Times New Roman" pitchFamily="18" charset="0"/>
                <a:cs typeface="Times New Roman" pitchFamily="18" charset="0"/>
              </a:rPr>
            </a:br>
            <a:r>
              <a:rPr lang="en-US" sz="2000" dirty="0">
                <a:solidFill>
                  <a:schemeClr val="tx2"/>
                </a:solidFill>
                <a:latin typeface="Times New Roman" pitchFamily="18" charset="0"/>
                <a:cs typeface="Times New Roman" pitchFamily="18" charset="0"/>
              </a:rPr>
              <a:t>Political doctrine opposed to the absolute monarchy of Castile. </a:t>
            </a:r>
          </a:p>
          <a:p>
            <a:pPr algn="just">
              <a:buFont typeface="Arial" pitchFamily="34" charset="0"/>
              <a:buChar char="•"/>
            </a:pPr>
            <a:r>
              <a:rPr lang="en-US" sz="2000" dirty="0">
                <a:solidFill>
                  <a:schemeClr val="tx2"/>
                </a:solidFill>
                <a:latin typeface="Times New Roman" pitchFamily="18" charset="0"/>
                <a:cs typeface="Times New Roman" pitchFamily="18" charset="0"/>
              </a:rPr>
              <a:t> In Aragon, Navarre and Basque Country the monarchs were obliged to respect and apply the rights, privileges and liberties of these kingdoms, on the basis of a purely </a:t>
            </a:r>
            <a:r>
              <a:rPr lang="en-US" sz="2000" dirty="0" err="1">
                <a:solidFill>
                  <a:schemeClr val="tx2"/>
                </a:solidFill>
                <a:latin typeface="Times New Roman" pitchFamily="18" charset="0"/>
                <a:cs typeface="Times New Roman" pitchFamily="18" charset="0"/>
              </a:rPr>
              <a:t>pactist</a:t>
            </a:r>
            <a:r>
              <a:rPr lang="en-US" sz="2000" dirty="0">
                <a:solidFill>
                  <a:schemeClr val="tx2"/>
                </a:solidFill>
                <a:latin typeface="Times New Roman" pitchFamily="18" charset="0"/>
                <a:cs typeface="Times New Roman" pitchFamily="18" charset="0"/>
              </a:rPr>
              <a:t> conception of power derived, in part, from the very oath that kings had to take in order to accede to the throne. </a:t>
            </a:r>
          </a:p>
        </p:txBody>
      </p:sp>
      <p:sp>
        <p:nvSpPr>
          <p:cNvPr id="10" name="9 Rectángulo"/>
          <p:cNvSpPr/>
          <p:nvPr/>
        </p:nvSpPr>
        <p:spPr>
          <a:xfrm>
            <a:off x="142844" y="2214554"/>
            <a:ext cx="3929090" cy="3631763"/>
          </a:xfrm>
          <a:prstGeom prst="rect">
            <a:avLst/>
          </a:prstGeom>
        </p:spPr>
        <p:txBody>
          <a:bodyPr wrap="square">
            <a:spAutoFit/>
          </a:bodyPr>
          <a:lstStyle/>
          <a:p>
            <a:pPr marL="355600" indent="-355600" algn="just" eaLnBrk="1" hangingPunct="1">
              <a:spcAft>
                <a:spcPts val="600"/>
              </a:spcAft>
            </a:pPr>
            <a:endParaRPr lang="es-ES_tradnl" altLang="es-ES" sz="2000" b="1" dirty="0">
              <a:solidFill>
                <a:schemeClr val="tx2"/>
              </a:solidFill>
              <a:latin typeface="Times New Roman" pitchFamily="18" charset="0"/>
              <a:cs typeface="Times New Roman" pitchFamily="18" charset="0"/>
            </a:endParaRPr>
          </a:p>
          <a:p>
            <a:pPr marL="355600" indent="-355600" algn="just" eaLnBrk="1" hangingPunct="1">
              <a:spcAft>
                <a:spcPts val="600"/>
              </a:spcAft>
            </a:pPr>
            <a:endParaRPr lang="es-ES_tradnl" altLang="es-ES" sz="2000" b="1" dirty="0">
              <a:solidFill>
                <a:schemeClr val="tx2"/>
              </a:solidFill>
              <a:latin typeface="Times New Roman" pitchFamily="18" charset="0"/>
              <a:cs typeface="Times New Roman" pitchFamily="18" charset="0"/>
            </a:endParaRPr>
          </a:p>
          <a:p>
            <a:pPr algn="just">
              <a:buFont typeface="Arial" pitchFamily="34" charset="0"/>
              <a:buChar char="•"/>
            </a:pPr>
            <a:r>
              <a:rPr lang="en-US" sz="2000" dirty="0">
                <a:solidFill>
                  <a:schemeClr val="tx2"/>
                </a:solidFill>
                <a:latin typeface="Times New Roman" pitchFamily="18" charset="0"/>
                <a:cs typeface="Times New Roman" pitchFamily="18" charset="0"/>
              </a:rPr>
              <a:t> For example, in Aragon and Navarre, the mythical </a:t>
            </a:r>
            <a:r>
              <a:rPr lang="en-US" sz="2000" i="1" dirty="0">
                <a:solidFill>
                  <a:schemeClr val="tx2"/>
                </a:solidFill>
                <a:latin typeface="Times New Roman" pitchFamily="18" charset="0"/>
                <a:cs typeface="Times New Roman" pitchFamily="18" charset="0"/>
              </a:rPr>
              <a:t>Fueros de </a:t>
            </a:r>
            <a:r>
              <a:rPr lang="en-US" sz="2000" i="1" dirty="0" err="1">
                <a:solidFill>
                  <a:schemeClr val="tx2"/>
                </a:solidFill>
                <a:latin typeface="Times New Roman" pitchFamily="18" charset="0"/>
                <a:cs typeface="Times New Roman" pitchFamily="18" charset="0"/>
              </a:rPr>
              <a:t>Sobrarbe</a:t>
            </a:r>
            <a:r>
              <a:rPr lang="en-US" sz="2000" dirty="0">
                <a:solidFill>
                  <a:schemeClr val="tx2"/>
                </a:solidFill>
                <a:latin typeface="Times New Roman" pitchFamily="18" charset="0"/>
                <a:cs typeface="Times New Roman" pitchFamily="18" charset="0"/>
              </a:rPr>
              <a:t> explicitly included this oath, making the principle that «there were laws before there were kings» rights and liberties that expressed the voice of the Kingdom gathered in Cortes, not that of its monarchs.</a:t>
            </a:r>
            <a:endParaRPr lang="es-ES" sz="2000" dirty="0">
              <a:solidFill>
                <a:schemeClr val="tx2"/>
              </a:solidFill>
              <a:latin typeface="Times New Roman" pitchFamily="18" charset="0"/>
              <a:cs typeface="Times New Roman" pitchFamily="18" charset="0"/>
            </a:endParaRPr>
          </a:p>
        </p:txBody>
      </p:sp>
      <p:sp>
        <p:nvSpPr>
          <p:cNvPr id="11" name="10 CuadroTexto"/>
          <p:cNvSpPr txBox="1"/>
          <p:nvPr/>
        </p:nvSpPr>
        <p:spPr>
          <a:xfrm>
            <a:off x="4286248" y="5550115"/>
            <a:ext cx="4714908" cy="307777"/>
          </a:xfrm>
          <a:prstGeom prst="rect">
            <a:avLst/>
          </a:prstGeom>
          <a:noFill/>
        </p:spPr>
        <p:txBody>
          <a:bodyPr wrap="square" rtlCol="0">
            <a:spAutoFit/>
          </a:bodyPr>
          <a:lstStyle/>
          <a:p>
            <a:pPr algn="ctr"/>
            <a:r>
              <a:rPr lang="es-ES" sz="1400" dirty="0">
                <a:solidFill>
                  <a:schemeClr val="tx2"/>
                </a:solidFill>
                <a:latin typeface="Times New Roman" pitchFamily="18" charset="0"/>
                <a:cs typeface="Times New Roman" pitchFamily="18" charset="0"/>
              </a:rPr>
              <a:t>Monasterio de San </a:t>
            </a:r>
            <a:r>
              <a:rPr lang="es-ES" sz="1400" dirty="0" err="1">
                <a:solidFill>
                  <a:schemeClr val="tx2"/>
                </a:solidFill>
                <a:latin typeface="Times New Roman" pitchFamily="18" charset="0"/>
                <a:cs typeface="Times New Roman" pitchFamily="18" charset="0"/>
              </a:rPr>
              <a:t>Victorián</a:t>
            </a:r>
            <a:r>
              <a:rPr lang="es-ES" sz="1400" dirty="0">
                <a:solidFill>
                  <a:schemeClr val="tx2"/>
                </a:solidFill>
                <a:latin typeface="Times New Roman" pitchFamily="18" charset="0"/>
                <a:cs typeface="Times New Roman" pitchFamily="18" charset="0"/>
              </a:rPr>
              <a:t>, </a:t>
            </a:r>
            <a:r>
              <a:rPr lang="es-ES" sz="1400" dirty="0" err="1">
                <a:solidFill>
                  <a:schemeClr val="tx2"/>
                </a:solidFill>
                <a:latin typeface="Times New Roman" pitchFamily="18" charset="0"/>
                <a:cs typeface="Times New Roman" pitchFamily="18" charset="0"/>
              </a:rPr>
              <a:t>Sobrarbe</a:t>
            </a:r>
            <a:r>
              <a:rPr lang="es-ES" sz="1400" dirty="0">
                <a:solidFill>
                  <a:schemeClr val="tx2"/>
                </a:solidFill>
                <a:latin typeface="Times New Roman" pitchFamily="18" charset="0"/>
                <a:cs typeface="Times New Roman" pitchFamily="18" charset="0"/>
              </a:rPr>
              <a:t>, s. VI.</a:t>
            </a:r>
          </a:p>
        </p:txBody>
      </p:sp>
      <p:pic>
        <p:nvPicPr>
          <p:cNvPr id="14" name="13 Imagen" descr="san_victorian-kMN--620x349@abc.jpg"/>
          <p:cNvPicPr>
            <a:picLocks noChangeAspect="1"/>
          </p:cNvPicPr>
          <p:nvPr/>
        </p:nvPicPr>
        <p:blipFill>
          <a:blip r:embed="rId2"/>
          <a:stretch>
            <a:fillRect/>
          </a:stretch>
        </p:blipFill>
        <p:spPr>
          <a:xfrm>
            <a:off x="4286248" y="2872702"/>
            <a:ext cx="4668663" cy="2628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CuadroTexto 2"/>
          <p:cNvSpPr txBox="1">
            <a:spLocks noChangeArrowheads="1"/>
          </p:cNvSpPr>
          <p:nvPr/>
        </p:nvSpPr>
        <p:spPr bwMode="auto">
          <a:xfrm>
            <a:off x="34925" y="6092825"/>
            <a:ext cx="6481763" cy="800100"/>
          </a:xfrm>
          <a:prstGeom prst="rect">
            <a:avLst/>
          </a:prstGeom>
          <a:noFill/>
          <a:ln w="9525">
            <a:noFill/>
            <a:miter lim="800000"/>
            <a:headEnd/>
            <a:tailEnd/>
          </a:ln>
        </p:spPr>
        <p:txBody>
          <a:bodyPr>
            <a:spAutoFit/>
          </a:bodyPr>
          <a:lstStyle/>
          <a:p>
            <a:pPr eaLnBrk="1" hangingPunct="1"/>
            <a:r>
              <a:rPr lang="es-ES" altLang="es-ES" sz="1400" b="1" i="1">
                <a:solidFill>
                  <a:schemeClr val="bg1"/>
                </a:solidFill>
                <a:latin typeface="Calibri" pitchFamily="-1" charset="0"/>
              </a:rPr>
              <a:t>LEGAL CULTURE AND MEDIEVAL LEGISLATION IN THE POLITICAL MODERNITY IN SPAIN</a:t>
            </a:r>
            <a:endParaRPr lang="es-ES" altLang="es-ES" sz="1400" i="1">
              <a:solidFill>
                <a:schemeClr val="bg1"/>
              </a:solidFill>
              <a:latin typeface="Calibri" pitchFamily="-1" charset="0"/>
            </a:endParaRPr>
          </a:p>
          <a:p>
            <a:pPr eaLnBrk="1" hangingPunct="1"/>
            <a:r>
              <a:rPr lang="es-ES" altLang="es-ES" sz="1400">
                <a:solidFill>
                  <a:schemeClr val="bg1"/>
                </a:solidFill>
                <a:latin typeface="Calibri" pitchFamily="-1" charset="0"/>
              </a:rPr>
              <a:t>Prof. Dr. Dr. Guillermo Vicente y Guerrero</a:t>
            </a:r>
          </a:p>
          <a:p>
            <a:pPr eaLnBrk="1" hangingPunct="1"/>
            <a:endParaRPr lang="es-ES"/>
          </a:p>
        </p:txBody>
      </p:sp>
      <p:sp>
        <p:nvSpPr>
          <p:cNvPr id="87044" name="CuadroTexto 4"/>
          <p:cNvSpPr txBox="1">
            <a:spLocks noChangeArrowheads="1"/>
          </p:cNvSpPr>
          <p:nvPr/>
        </p:nvSpPr>
        <p:spPr bwMode="auto">
          <a:xfrm>
            <a:off x="6572264" y="6092825"/>
            <a:ext cx="455599" cy="646113"/>
          </a:xfrm>
          <a:prstGeom prst="rect">
            <a:avLst/>
          </a:prstGeom>
          <a:noFill/>
          <a:ln w="9525">
            <a:noFill/>
            <a:miter lim="800000"/>
            <a:headEnd/>
            <a:tailEnd/>
          </a:ln>
        </p:spPr>
        <p:txBody>
          <a:bodyPr wrap="square">
            <a:spAutoFit/>
          </a:bodyPr>
          <a:lstStyle/>
          <a:p>
            <a:pPr eaLnBrk="1" hangingPunct="1"/>
            <a:endParaRPr lang="es-ES" altLang="es-ES">
              <a:solidFill>
                <a:srgbClr val="FFFFFF"/>
              </a:solidFill>
              <a:latin typeface="Calibri" pitchFamily="-1" charset="0"/>
            </a:endParaRPr>
          </a:p>
          <a:p>
            <a:pPr eaLnBrk="1" hangingPunct="1"/>
            <a:fld id="{CD9A7DFD-50FC-4D0F-BA18-80F4BAE0A781}" type="slidenum">
              <a:rPr lang="es-ES" altLang="es-ES">
                <a:solidFill>
                  <a:srgbClr val="FFFFFF"/>
                </a:solidFill>
                <a:latin typeface="Calibri" pitchFamily="-1" charset="0"/>
              </a:rPr>
              <a:pPr eaLnBrk="1" hangingPunct="1"/>
              <a:t>19</a:t>
            </a:fld>
            <a:endParaRPr lang="es-ES" altLang="es-ES">
              <a:solidFill>
                <a:srgbClr val="FFFFFF"/>
              </a:solidFill>
              <a:latin typeface="Calibri" pitchFamily="-1" charset="0"/>
            </a:endParaRPr>
          </a:p>
        </p:txBody>
      </p:sp>
      <p:sp>
        <p:nvSpPr>
          <p:cNvPr id="8" name="CuadroTexto 2"/>
          <p:cNvSpPr txBox="1">
            <a:spLocks noChangeArrowheads="1"/>
          </p:cNvSpPr>
          <p:nvPr/>
        </p:nvSpPr>
        <p:spPr bwMode="auto">
          <a:xfrm>
            <a:off x="1" y="-252177"/>
            <a:ext cx="9143999" cy="3323987"/>
          </a:xfrm>
          <a:prstGeom prst="rect">
            <a:avLst/>
          </a:prstGeom>
          <a:noFill/>
          <a:ln w="9525">
            <a:noFill/>
            <a:miter lim="800000"/>
            <a:headEnd/>
            <a:tailEnd/>
          </a:ln>
        </p:spPr>
        <p:txBody>
          <a:bodyPr wrap="square">
            <a:spAutoFit/>
          </a:bodyPr>
          <a:lstStyle/>
          <a:p>
            <a:pPr marL="355600" indent="-355600" algn="ctr" eaLnBrk="1" hangingPunct="1">
              <a:spcAft>
                <a:spcPts val="600"/>
              </a:spcAft>
            </a:pPr>
            <a:endParaRPr lang="es-ES_tradnl" altLang="es-ES" sz="2000" b="1" dirty="0">
              <a:solidFill>
                <a:schemeClr val="tx2"/>
              </a:solidFill>
              <a:latin typeface="Times New Roman" pitchFamily="18" charset="0"/>
              <a:cs typeface="Times New Roman" pitchFamily="18" charset="0"/>
            </a:endParaRPr>
          </a:p>
          <a:p>
            <a:pPr marL="355600" indent="-355600" algn="ctr" eaLnBrk="1" hangingPunct="1">
              <a:spcAft>
                <a:spcPts val="600"/>
              </a:spcAft>
            </a:pPr>
            <a:br>
              <a:rPr lang="es-ES_tradnl" altLang="es-ES" sz="2000" b="1" dirty="0">
                <a:solidFill>
                  <a:schemeClr val="tx2"/>
                </a:solidFill>
                <a:latin typeface="Times New Roman" pitchFamily="18" charset="0"/>
                <a:cs typeface="Times New Roman" pitchFamily="18" charset="0"/>
              </a:rPr>
            </a:br>
            <a:r>
              <a:rPr lang="es-ES_tradnl" altLang="es-ES" sz="2000" b="1" dirty="0">
                <a:solidFill>
                  <a:schemeClr val="tx2"/>
                </a:solidFill>
                <a:latin typeface="Times New Roman" pitchFamily="18" charset="0"/>
                <a:cs typeface="Times New Roman" pitchFamily="18" charset="0"/>
              </a:rPr>
              <a:t>KINGDOM OF ARAGON</a:t>
            </a:r>
            <a:br>
              <a:rPr lang="es-ES_tradnl" altLang="es-ES" sz="2000" b="1" dirty="0">
                <a:solidFill>
                  <a:schemeClr val="tx2"/>
                </a:solidFill>
                <a:latin typeface="Times New Roman" pitchFamily="18" charset="0"/>
                <a:cs typeface="Times New Roman" pitchFamily="18" charset="0"/>
              </a:rPr>
            </a:br>
            <a:endParaRPr lang="es-ES_tradnl" altLang="es-ES" sz="2000" b="1" dirty="0">
              <a:solidFill>
                <a:schemeClr val="tx2"/>
              </a:solidFill>
              <a:latin typeface="Times New Roman" pitchFamily="18" charset="0"/>
              <a:cs typeface="Times New Roman" pitchFamily="18" charset="0"/>
            </a:endParaRPr>
          </a:p>
          <a:p>
            <a:pPr marL="355600" indent="-355600" algn="ctr" eaLnBrk="1" hangingPunct="1">
              <a:spcAft>
                <a:spcPts val="600"/>
              </a:spcAft>
            </a:pPr>
            <a:endParaRPr lang="en-US" sz="2000" dirty="0"/>
          </a:p>
          <a:p>
            <a:pPr marL="355600" indent="-355600" algn="ctr" eaLnBrk="1" hangingPunct="1">
              <a:spcAft>
                <a:spcPts val="600"/>
              </a:spcAft>
            </a:pPr>
            <a:endParaRPr lang="en-US" sz="2000" dirty="0"/>
          </a:p>
          <a:p>
            <a:pPr marL="355600" indent="-355600" algn="ctr" eaLnBrk="1" hangingPunct="1">
              <a:spcAft>
                <a:spcPts val="600"/>
              </a:spcAft>
            </a:pPr>
            <a:endParaRPr lang="en-US" sz="2000" dirty="0"/>
          </a:p>
          <a:p>
            <a:pPr marL="355600" indent="-355600" algn="ctr" eaLnBrk="1" hangingPunct="1">
              <a:spcAft>
                <a:spcPts val="600"/>
              </a:spcAft>
            </a:pPr>
            <a:endParaRPr lang="en-US" sz="2000" dirty="0"/>
          </a:p>
          <a:p>
            <a:pPr marL="355600" indent="-355600" eaLnBrk="1" hangingPunct="1">
              <a:spcAft>
                <a:spcPts val="600"/>
              </a:spcAft>
              <a:buFontTx/>
              <a:buChar char="-"/>
            </a:pPr>
            <a:endParaRPr lang="es-ES_tradnl" altLang="es-ES" sz="2000" dirty="0"/>
          </a:p>
        </p:txBody>
      </p:sp>
      <p:sp>
        <p:nvSpPr>
          <p:cNvPr id="9" name="8 Rectángulo"/>
          <p:cNvSpPr/>
          <p:nvPr/>
        </p:nvSpPr>
        <p:spPr>
          <a:xfrm>
            <a:off x="142844" y="-285776"/>
            <a:ext cx="8858312" cy="3323987"/>
          </a:xfrm>
          <a:prstGeom prst="rect">
            <a:avLst/>
          </a:prstGeom>
        </p:spPr>
        <p:txBody>
          <a:bodyPr wrap="square">
            <a:spAutoFit/>
          </a:bodyPr>
          <a:lstStyle/>
          <a:p>
            <a:pPr marL="355600" indent="-355600" algn="ctr" eaLnBrk="1" hangingPunct="1">
              <a:spcAft>
                <a:spcPts val="600"/>
              </a:spcAft>
            </a:pPr>
            <a:endParaRPr lang="es-ES_tradnl" altLang="es-ES" sz="2000" b="1" dirty="0">
              <a:solidFill>
                <a:schemeClr val="tx2"/>
              </a:solidFill>
              <a:latin typeface="Times New Roman" pitchFamily="18" charset="0"/>
              <a:cs typeface="Times New Roman" pitchFamily="18" charset="0"/>
            </a:endParaRPr>
          </a:p>
          <a:p>
            <a:pPr marL="355600" indent="-355600" algn="just" eaLnBrk="1" hangingPunct="1">
              <a:spcAft>
                <a:spcPts val="600"/>
              </a:spcAft>
            </a:pPr>
            <a:endParaRPr lang="es-ES_tradnl" altLang="es-ES" sz="2000" b="1" dirty="0">
              <a:solidFill>
                <a:schemeClr val="tx2"/>
              </a:solidFill>
              <a:latin typeface="Times New Roman" pitchFamily="18" charset="0"/>
              <a:cs typeface="Times New Roman" pitchFamily="18" charset="0"/>
            </a:endParaRPr>
          </a:p>
          <a:p>
            <a:pPr algn="just"/>
            <a:br>
              <a:rPr lang="en-US" sz="2000" dirty="0">
                <a:solidFill>
                  <a:schemeClr val="tx2"/>
                </a:solidFill>
                <a:latin typeface="Times New Roman" pitchFamily="18" charset="0"/>
                <a:cs typeface="Times New Roman" pitchFamily="18" charset="0"/>
              </a:rPr>
            </a:br>
            <a:r>
              <a:rPr lang="en-US" sz="2000" dirty="0">
                <a:solidFill>
                  <a:schemeClr val="tx2"/>
                </a:solidFill>
                <a:latin typeface="Times New Roman" pitchFamily="18" charset="0"/>
                <a:cs typeface="Times New Roman" pitchFamily="18" charset="0"/>
              </a:rPr>
              <a:t>«The political antiquity of the kingdom of Aragon is the most original and admirable thing that Europe has in all its centuries».</a:t>
            </a:r>
            <a:r>
              <a:rPr lang="es-ES" sz="2000" dirty="0">
                <a:solidFill>
                  <a:schemeClr val="tx2"/>
                </a:solidFill>
                <a:latin typeface="Times New Roman" pitchFamily="18" charset="0"/>
                <a:cs typeface="Times New Roman" pitchFamily="18" charset="0"/>
              </a:rPr>
              <a:t> Braulio </a:t>
            </a:r>
            <a:r>
              <a:rPr lang="es-ES" sz="2000" dirty="0" err="1">
                <a:solidFill>
                  <a:schemeClr val="tx2"/>
                </a:solidFill>
                <a:latin typeface="Times New Roman" pitchFamily="18" charset="0"/>
                <a:cs typeface="Times New Roman" pitchFamily="18" charset="0"/>
              </a:rPr>
              <a:t>Foz</a:t>
            </a:r>
            <a:r>
              <a:rPr lang="es-ES" sz="2000" dirty="0">
                <a:solidFill>
                  <a:schemeClr val="tx2"/>
                </a:solidFill>
                <a:latin typeface="Times New Roman" pitchFamily="18" charset="0"/>
                <a:cs typeface="Times New Roman" pitchFamily="18" charset="0"/>
              </a:rPr>
              <a:t>, </a:t>
            </a:r>
            <a:r>
              <a:rPr lang="es-ES" sz="2000" i="1" dirty="0">
                <a:solidFill>
                  <a:schemeClr val="tx2"/>
                </a:solidFill>
                <a:latin typeface="Times New Roman" pitchFamily="18" charset="0"/>
                <a:cs typeface="Times New Roman" pitchFamily="18" charset="0"/>
              </a:rPr>
              <a:t>Idea del Gobierno y Fueros de Aragón</a:t>
            </a:r>
            <a:r>
              <a:rPr lang="es-ES" sz="2000" dirty="0">
                <a:solidFill>
                  <a:schemeClr val="tx2"/>
                </a:solidFill>
                <a:latin typeface="Times New Roman" pitchFamily="18" charset="0"/>
                <a:cs typeface="Times New Roman" pitchFamily="18" charset="0"/>
              </a:rPr>
              <a:t>, 1838. </a:t>
            </a:r>
          </a:p>
          <a:p>
            <a:pPr algn="just"/>
            <a:r>
              <a:rPr lang="en-US" sz="2000" b="1" dirty="0">
                <a:solidFill>
                  <a:schemeClr val="tx2"/>
                </a:solidFill>
                <a:latin typeface="Times New Roman" pitchFamily="18" charset="0"/>
                <a:cs typeface="Times New Roman" pitchFamily="18" charset="0"/>
              </a:rPr>
              <a:t>Historical Constitution of the old Kingdom:</a:t>
            </a:r>
            <a:endParaRPr lang="es-ES" sz="2000" b="1" dirty="0">
              <a:solidFill>
                <a:schemeClr val="tx2"/>
              </a:solidFill>
              <a:latin typeface="Times New Roman" pitchFamily="18" charset="0"/>
              <a:cs typeface="Times New Roman" pitchFamily="18" charset="0"/>
            </a:endParaRPr>
          </a:p>
          <a:p>
            <a:pPr algn="just">
              <a:buFont typeface="Arial" pitchFamily="34" charset="0"/>
              <a:buChar char="•"/>
            </a:pPr>
            <a:r>
              <a:rPr lang="en-US" sz="2000" dirty="0">
                <a:solidFill>
                  <a:schemeClr val="tx2"/>
                </a:solidFill>
                <a:latin typeface="Times New Roman" pitchFamily="18" charset="0"/>
                <a:cs typeface="Times New Roman" pitchFamily="18" charset="0"/>
              </a:rPr>
              <a:t> </a:t>
            </a:r>
            <a:r>
              <a:rPr lang="en-US" sz="2000" b="1" i="1" dirty="0" err="1">
                <a:solidFill>
                  <a:schemeClr val="tx2"/>
                </a:solidFill>
                <a:latin typeface="Times New Roman" pitchFamily="18" charset="0"/>
                <a:cs typeface="Times New Roman" pitchFamily="18" charset="0"/>
              </a:rPr>
              <a:t>Fueros</a:t>
            </a:r>
            <a:r>
              <a:rPr lang="en-US" sz="2000" b="1" i="1" dirty="0">
                <a:solidFill>
                  <a:schemeClr val="tx2"/>
                </a:solidFill>
                <a:latin typeface="Times New Roman" pitchFamily="18" charset="0"/>
                <a:cs typeface="Times New Roman" pitchFamily="18" charset="0"/>
              </a:rPr>
              <a:t> de Aragón </a:t>
            </a:r>
            <a:r>
              <a:rPr lang="en-US" sz="2000" i="1" dirty="0">
                <a:solidFill>
                  <a:schemeClr val="tx2"/>
                </a:solidFill>
                <a:latin typeface="Times New Roman" pitchFamily="18" charset="0"/>
                <a:cs typeface="Times New Roman" pitchFamily="18" charset="0"/>
              </a:rPr>
              <a:t>of 1247,</a:t>
            </a:r>
            <a:r>
              <a:rPr lang="en-US" sz="2000" dirty="0">
                <a:solidFill>
                  <a:schemeClr val="tx2"/>
                </a:solidFill>
                <a:latin typeface="Times New Roman" pitchFamily="18" charset="0"/>
                <a:cs typeface="Times New Roman" pitchFamily="18" charset="0"/>
              </a:rPr>
              <a:t> rules of common and immediate application, of great technical quality, especially directed in </a:t>
            </a:r>
            <a:r>
              <a:rPr lang="en-US" sz="2000" dirty="0" err="1">
                <a:solidFill>
                  <a:schemeClr val="tx2"/>
                </a:solidFill>
                <a:latin typeface="Times New Roman" pitchFamily="18" charset="0"/>
                <a:cs typeface="Times New Roman" pitchFamily="18" charset="0"/>
              </a:rPr>
              <a:t>favour</a:t>
            </a:r>
            <a:r>
              <a:rPr lang="en-US" sz="2000" dirty="0">
                <a:solidFill>
                  <a:schemeClr val="tx2"/>
                </a:solidFill>
                <a:latin typeface="Times New Roman" pitchFamily="18" charset="0"/>
                <a:cs typeface="Times New Roman" pitchFamily="18" charset="0"/>
              </a:rPr>
              <a:t> of freedom and justice, and </a:t>
            </a:r>
            <a:r>
              <a:rPr lang="en-US" sz="2000" dirty="0" err="1">
                <a:solidFill>
                  <a:schemeClr val="tx2"/>
                </a:solidFill>
                <a:latin typeface="Times New Roman" pitchFamily="18" charset="0"/>
                <a:cs typeface="Times New Roman" pitchFamily="18" charset="0"/>
              </a:rPr>
              <a:t>characterised</a:t>
            </a:r>
            <a:r>
              <a:rPr lang="en-US" sz="2000" dirty="0">
                <a:solidFill>
                  <a:schemeClr val="tx2"/>
                </a:solidFill>
                <a:latin typeface="Times New Roman" pitchFamily="18" charset="0"/>
                <a:cs typeface="Times New Roman" pitchFamily="18" charset="0"/>
              </a:rPr>
              <a:t> by their double rejection of both Roman and canon law. </a:t>
            </a:r>
          </a:p>
        </p:txBody>
      </p:sp>
      <p:sp>
        <p:nvSpPr>
          <p:cNvPr id="10" name="9 Rectángulo"/>
          <p:cNvSpPr/>
          <p:nvPr/>
        </p:nvSpPr>
        <p:spPr>
          <a:xfrm>
            <a:off x="142844" y="2214554"/>
            <a:ext cx="5357850" cy="4247317"/>
          </a:xfrm>
          <a:prstGeom prst="rect">
            <a:avLst/>
          </a:prstGeom>
        </p:spPr>
        <p:txBody>
          <a:bodyPr wrap="square">
            <a:spAutoFit/>
          </a:bodyPr>
          <a:lstStyle/>
          <a:p>
            <a:pPr marL="355600" indent="-355600" algn="just" eaLnBrk="1" hangingPunct="1">
              <a:spcAft>
                <a:spcPts val="600"/>
              </a:spcAft>
            </a:pPr>
            <a:endParaRPr lang="es-ES_tradnl" altLang="es-ES" sz="2000" b="1" dirty="0">
              <a:solidFill>
                <a:schemeClr val="tx2"/>
              </a:solidFill>
              <a:latin typeface="Times New Roman" pitchFamily="18" charset="0"/>
              <a:cs typeface="Times New Roman" pitchFamily="18" charset="0"/>
            </a:endParaRPr>
          </a:p>
          <a:p>
            <a:pPr marL="355600" indent="-355600" algn="just" eaLnBrk="1" hangingPunct="1">
              <a:spcAft>
                <a:spcPts val="600"/>
              </a:spcAft>
            </a:pPr>
            <a:endParaRPr lang="es-ES_tradnl" altLang="es-ES" sz="2000" b="1" dirty="0">
              <a:solidFill>
                <a:schemeClr val="tx2"/>
              </a:solidFill>
              <a:latin typeface="Times New Roman" pitchFamily="18" charset="0"/>
              <a:cs typeface="Times New Roman" pitchFamily="18" charset="0"/>
            </a:endParaRPr>
          </a:p>
          <a:p>
            <a:pPr algn="just">
              <a:buFont typeface="Arial" pitchFamily="34" charset="0"/>
              <a:buChar char="•"/>
            </a:pPr>
            <a:r>
              <a:rPr lang="en-US" sz="2000" dirty="0">
                <a:solidFill>
                  <a:schemeClr val="tx2"/>
                </a:solidFill>
                <a:latin typeface="Times New Roman" pitchFamily="18" charset="0"/>
                <a:cs typeface="Times New Roman" pitchFamily="18" charset="0"/>
              </a:rPr>
              <a:t> </a:t>
            </a:r>
            <a:r>
              <a:rPr lang="en-US" sz="2000" b="1" i="1" dirty="0" err="1">
                <a:solidFill>
                  <a:schemeClr val="tx2"/>
                </a:solidFill>
                <a:latin typeface="Times New Roman" pitchFamily="18" charset="0"/>
                <a:cs typeface="Times New Roman" pitchFamily="18" charset="0"/>
              </a:rPr>
              <a:t>Observancias</a:t>
            </a:r>
            <a:r>
              <a:rPr lang="en-US" sz="2000" b="1" i="1" dirty="0">
                <a:solidFill>
                  <a:schemeClr val="tx2"/>
                </a:solidFill>
                <a:latin typeface="Times New Roman" pitchFamily="18" charset="0"/>
                <a:cs typeface="Times New Roman" pitchFamily="18" charset="0"/>
              </a:rPr>
              <a:t> del </a:t>
            </a:r>
            <a:r>
              <a:rPr lang="en-US" sz="2000" b="1" i="1" dirty="0" err="1">
                <a:solidFill>
                  <a:schemeClr val="tx2"/>
                </a:solidFill>
                <a:latin typeface="Times New Roman" pitchFamily="18" charset="0"/>
                <a:cs typeface="Times New Roman" pitchFamily="18" charset="0"/>
              </a:rPr>
              <a:t>Reino</a:t>
            </a:r>
            <a:r>
              <a:rPr lang="en-US" sz="2000" b="1" i="1" dirty="0">
                <a:solidFill>
                  <a:schemeClr val="tx2"/>
                </a:solidFill>
                <a:latin typeface="Times New Roman" pitchFamily="18" charset="0"/>
                <a:cs typeface="Times New Roman" pitchFamily="18" charset="0"/>
              </a:rPr>
              <a:t> de Aragón</a:t>
            </a:r>
            <a:r>
              <a:rPr lang="en-US" sz="2000" dirty="0">
                <a:solidFill>
                  <a:schemeClr val="tx2"/>
                </a:solidFill>
                <a:latin typeface="Times New Roman" pitchFamily="18" charset="0"/>
                <a:cs typeface="Times New Roman" pitchFamily="18" charset="0"/>
              </a:rPr>
              <a:t>. Officially compiled by Jaime de Hospital in the 14th century and made up of judicial precedents, customs and the opinions of jurists.</a:t>
            </a:r>
          </a:p>
          <a:p>
            <a:pPr algn="just">
              <a:buFont typeface="Arial" pitchFamily="34" charset="0"/>
              <a:buChar char="•"/>
            </a:pPr>
            <a:r>
              <a:rPr lang="en-US" sz="2000" dirty="0">
                <a:solidFill>
                  <a:schemeClr val="tx2"/>
                </a:solidFill>
                <a:latin typeface="Times New Roman" pitchFamily="18" charset="0"/>
                <a:cs typeface="Times New Roman" pitchFamily="18" charset="0"/>
              </a:rPr>
              <a:t> </a:t>
            </a:r>
            <a:r>
              <a:rPr lang="en-US" sz="2000" b="1" i="1" dirty="0" err="1">
                <a:solidFill>
                  <a:schemeClr val="tx2"/>
                </a:solidFill>
                <a:latin typeface="Times New Roman" pitchFamily="18" charset="0"/>
                <a:cs typeface="Times New Roman" pitchFamily="18" charset="0"/>
              </a:rPr>
              <a:t>Justicia</a:t>
            </a:r>
            <a:r>
              <a:rPr lang="en-US" sz="2000" b="1" i="1" dirty="0">
                <a:solidFill>
                  <a:schemeClr val="tx2"/>
                </a:solidFill>
                <a:latin typeface="Times New Roman" pitchFamily="18" charset="0"/>
                <a:cs typeface="Times New Roman" pitchFamily="18" charset="0"/>
              </a:rPr>
              <a:t> Mayor de Aragón</a:t>
            </a:r>
            <a:r>
              <a:rPr lang="en-US" sz="2000" i="1" dirty="0">
                <a:solidFill>
                  <a:schemeClr val="tx2"/>
                </a:solidFill>
                <a:latin typeface="Times New Roman" pitchFamily="18" charset="0"/>
                <a:cs typeface="Times New Roman" pitchFamily="18" charset="0"/>
              </a:rPr>
              <a:t>,</a:t>
            </a:r>
            <a:r>
              <a:rPr lang="en-US" sz="2000" dirty="0">
                <a:solidFill>
                  <a:schemeClr val="tx2"/>
                </a:solidFill>
                <a:latin typeface="Times New Roman" pitchFamily="18" charset="0"/>
                <a:cs typeface="Times New Roman" pitchFamily="18" charset="0"/>
              </a:rPr>
              <a:t> whose historical origin dates back to 1265. This was a special judge who had to deal with disputes between nobles and between nobles and the king. </a:t>
            </a:r>
            <a:r>
              <a:rPr lang="es-ES" sz="2000" dirty="0" err="1">
                <a:solidFill>
                  <a:schemeClr val="tx2"/>
                </a:solidFill>
                <a:latin typeface="Times New Roman" pitchFamily="18" charset="0"/>
                <a:cs typeface="Times New Roman" pitchFamily="18" charset="0"/>
              </a:rPr>
              <a:t>His</a:t>
            </a:r>
            <a:r>
              <a:rPr lang="es-ES" sz="2000" dirty="0">
                <a:solidFill>
                  <a:schemeClr val="tx2"/>
                </a:solidFill>
                <a:latin typeface="Times New Roman" pitchFamily="18" charset="0"/>
                <a:cs typeface="Times New Roman" pitchFamily="18" charset="0"/>
              </a:rPr>
              <a:t> </a:t>
            </a:r>
            <a:r>
              <a:rPr lang="es-ES" sz="2000" dirty="0" err="1">
                <a:solidFill>
                  <a:schemeClr val="tx2"/>
                </a:solidFill>
                <a:latin typeface="Times New Roman" pitchFamily="18" charset="0"/>
                <a:cs typeface="Times New Roman" pitchFamily="18" charset="0"/>
              </a:rPr>
              <a:t>sentences</a:t>
            </a:r>
            <a:r>
              <a:rPr lang="es-ES" sz="2000" dirty="0">
                <a:solidFill>
                  <a:schemeClr val="tx2"/>
                </a:solidFill>
                <a:latin typeface="Times New Roman" pitchFamily="18" charset="0"/>
                <a:cs typeface="Times New Roman" pitchFamily="18" charset="0"/>
              </a:rPr>
              <a:t> </a:t>
            </a:r>
            <a:r>
              <a:rPr lang="es-ES" sz="2000" dirty="0" err="1">
                <a:solidFill>
                  <a:schemeClr val="tx2"/>
                </a:solidFill>
                <a:latin typeface="Times New Roman" pitchFamily="18" charset="0"/>
                <a:cs typeface="Times New Roman" pitchFamily="18" charset="0"/>
              </a:rPr>
              <a:t>had</a:t>
            </a:r>
            <a:r>
              <a:rPr lang="es-ES" sz="2000" dirty="0">
                <a:solidFill>
                  <a:schemeClr val="tx2"/>
                </a:solidFill>
                <a:latin typeface="Times New Roman" pitchFamily="18" charset="0"/>
                <a:cs typeface="Times New Roman" pitchFamily="18" charset="0"/>
              </a:rPr>
              <a:t> </a:t>
            </a:r>
            <a:r>
              <a:rPr lang="es-ES" sz="2000" dirty="0" err="1">
                <a:solidFill>
                  <a:schemeClr val="tx2"/>
                </a:solidFill>
                <a:latin typeface="Times New Roman" pitchFamily="18" charset="0"/>
                <a:cs typeface="Times New Roman" pitchFamily="18" charset="0"/>
              </a:rPr>
              <a:t>the</a:t>
            </a:r>
            <a:r>
              <a:rPr lang="es-ES" sz="2000" dirty="0">
                <a:solidFill>
                  <a:schemeClr val="tx2"/>
                </a:solidFill>
                <a:latin typeface="Times New Roman" pitchFamily="18" charset="0"/>
                <a:cs typeface="Times New Roman" pitchFamily="18" charset="0"/>
              </a:rPr>
              <a:t> </a:t>
            </a:r>
            <a:r>
              <a:rPr lang="es-ES" sz="2000" dirty="0" err="1">
                <a:solidFill>
                  <a:schemeClr val="tx2"/>
                </a:solidFill>
                <a:latin typeface="Times New Roman" pitchFamily="18" charset="0"/>
                <a:cs typeface="Times New Roman" pitchFamily="18" charset="0"/>
              </a:rPr>
              <a:t>force</a:t>
            </a:r>
            <a:r>
              <a:rPr lang="es-ES" sz="2000" dirty="0">
                <a:solidFill>
                  <a:schemeClr val="tx2"/>
                </a:solidFill>
                <a:latin typeface="Times New Roman" pitchFamily="18" charset="0"/>
                <a:cs typeface="Times New Roman" pitchFamily="18" charset="0"/>
              </a:rPr>
              <a:t> of </a:t>
            </a:r>
            <a:r>
              <a:rPr lang="es-ES" sz="2000" dirty="0" err="1">
                <a:solidFill>
                  <a:schemeClr val="tx2"/>
                </a:solidFill>
                <a:latin typeface="Times New Roman" pitchFamily="18" charset="0"/>
                <a:cs typeface="Times New Roman" pitchFamily="18" charset="0"/>
              </a:rPr>
              <a:t>law</a:t>
            </a:r>
            <a:r>
              <a:rPr lang="es-ES" sz="2000" dirty="0">
                <a:solidFill>
                  <a:schemeClr val="tx2"/>
                </a:solidFill>
                <a:latin typeface="Times New Roman" pitchFamily="18" charset="0"/>
                <a:cs typeface="Times New Roman" pitchFamily="18" charset="0"/>
              </a:rPr>
              <a:t> </a:t>
            </a:r>
            <a:r>
              <a:rPr lang="es-ES" sz="2000" dirty="0" err="1">
                <a:solidFill>
                  <a:schemeClr val="tx2"/>
                </a:solidFill>
                <a:latin typeface="Times New Roman" pitchFamily="18" charset="0"/>
                <a:cs typeface="Times New Roman" pitchFamily="18" charset="0"/>
              </a:rPr>
              <a:t>even</a:t>
            </a:r>
            <a:r>
              <a:rPr lang="es-ES" sz="2000" dirty="0">
                <a:solidFill>
                  <a:schemeClr val="tx2"/>
                </a:solidFill>
                <a:latin typeface="Times New Roman" pitchFamily="18" charset="0"/>
                <a:cs typeface="Times New Roman" pitchFamily="18" charset="0"/>
              </a:rPr>
              <a:t> </a:t>
            </a:r>
            <a:r>
              <a:rPr lang="es-ES" sz="2000" dirty="0" err="1">
                <a:solidFill>
                  <a:schemeClr val="tx2"/>
                </a:solidFill>
                <a:latin typeface="Times New Roman" pitchFamily="18" charset="0"/>
                <a:cs typeface="Times New Roman" pitchFamily="18" charset="0"/>
              </a:rPr>
              <a:t>for</a:t>
            </a:r>
            <a:r>
              <a:rPr lang="es-ES" sz="2000" dirty="0">
                <a:solidFill>
                  <a:schemeClr val="tx2"/>
                </a:solidFill>
                <a:latin typeface="Times New Roman" pitchFamily="18" charset="0"/>
                <a:cs typeface="Times New Roman" pitchFamily="18" charset="0"/>
              </a:rPr>
              <a:t> </a:t>
            </a:r>
            <a:r>
              <a:rPr lang="es-ES" sz="2000" dirty="0" err="1">
                <a:solidFill>
                  <a:schemeClr val="tx2"/>
                </a:solidFill>
                <a:latin typeface="Times New Roman" pitchFamily="18" charset="0"/>
                <a:cs typeface="Times New Roman" pitchFamily="18" charset="0"/>
              </a:rPr>
              <a:t>the</a:t>
            </a:r>
            <a:r>
              <a:rPr lang="es-ES" sz="2000" dirty="0">
                <a:solidFill>
                  <a:schemeClr val="tx2"/>
                </a:solidFill>
                <a:latin typeface="Times New Roman" pitchFamily="18" charset="0"/>
                <a:cs typeface="Times New Roman" pitchFamily="18" charset="0"/>
              </a:rPr>
              <a:t> </a:t>
            </a:r>
            <a:r>
              <a:rPr lang="es-ES" sz="2000" dirty="0" err="1">
                <a:solidFill>
                  <a:schemeClr val="tx2"/>
                </a:solidFill>
                <a:latin typeface="Times New Roman" pitchFamily="18" charset="0"/>
                <a:cs typeface="Times New Roman" pitchFamily="18" charset="0"/>
              </a:rPr>
              <a:t>monarchs</a:t>
            </a:r>
            <a:r>
              <a:rPr lang="es-ES" sz="2000" dirty="0">
                <a:solidFill>
                  <a:schemeClr val="tx2"/>
                </a:solidFill>
                <a:latin typeface="Times New Roman" pitchFamily="18" charset="0"/>
                <a:cs typeface="Times New Roman" pitchFamily="18" charset="0"/>
              </a:rPr>
              <a:t>.</a:t>
            </a:r>
          </a:p>
          <a:p>
            <a:pPr algn="just">
              <a:buFont typeface="Arial" pitchFamily="34" charset="0"/>
              <a:buChar char="•"/>
            </a:pPr>
            <a:endParaRPr lang="en-US" sz="2000" dirty="0">
              <a:solidFill>
                <a:schemeClr val="tx2"/>
              </a:solidFill>
              <a:latin typeface="Times New Roman" pitchFamily="18" charset="0"/>
              <a:cs typeface="Times New Roman" pitchFamily="18" charset="0"/>
            </a:endParaRPr>
          </a:p>
          <a:p>
            <a:pPr algn="just">
              <a:buFont typeface="Arial" pitchFamily="34" charset="0"/>
              <a:buChar char="•"/>
            </a:pPr>
            <a:endParaRPr lang="es-ES" sz="2000" dirty="0">
              <a:solidFill>
                <a:schemeClr val="tx2"/>
              </a:solidFill>
              <a:latin typeface="Times New Roman" pitchFamily="18" charset="0"/>
              <a:cs typeface="Times New Roman" pitchFamily="18" charset="0"/>
            </a:endParaRPr>
          </a:p>
        </p:txBody>
      </p:sp>
      <p:sp>
        <p:nvSpPr>
          <p:cNvPr id="11" name="10 CuadroTexto"/>
          <p:cNvSpPr txBox="1"/>
          <p:nvPr/>
        </p:nvSpPr>
        <p:spPr>
          <a:xfrm>
            <a:off x="5572132" y="5621553"/>
            <a:ext cx="3286148" cy="307777"/>
          </a:xfrm>
          <a:prstGeom prst="rect">
            <a:avLst/>
          </a:prstGeom>
          <a:noFill/>
        </p:spPr>
        <p:txBody>
          <a:bodyPr wrap="square" rtlCol="0">
            <a:spAutoFit/>
          </a:bodyPr>
          <a:lstStyle/>
          <a:p>
            <a:pPr algn="ctr"/>
            <a:r>
              <a:rPr lang="es-ES" sz="1400" dirty="0">
                <a:solidFill>
                  <a:schemeClr val="tx2"/>
                </a:solidFill>
                <a:latin typeface="Times New Roman" pitchFamily="18" charset="0"/>
                <a:cs typeface="Times New Roman" pitchFamily="18" charset="0"/>
              </a:rPr>
              <a:t>Fueros de Aragón, Vidal de </a:t>
            </a:r>
            <a:r>
              <a:rPr lang="es-ES" sz="1400" dirty="0" err="1">
                <a:solidFill>
                  <a:schemeClr val="tx2"/>
                </a:solidFill>
                <a:latin typeface="Times New Roman" pitchFamily="18" charset="0"/>
                <a:cs typeface="Times New Roman" pitchFamily="18" charset="0"/>
              </a:rPr>
              <a:t>Canellas</a:t>
            </a:r>
            <a:r>
              <a:rPr lang="es-ES" sz="1400" dirty="0">
                <a:solidFill>
                  <a:schemeClr val="tx2"/>
                </a:solidFill>
                <a:latin typeface="Times New Roman" pitchFamily="18" charset="0"/>
                <a:cs typeface="Times New Roman" pitchFamily="18" charset="0"/>
              </a:rPr>
              <a:t>, 1247.</a:t>
            </a:r>
          </a:p>
        </p:txBody>
      </p:sp>
      <p:pic>
        <p:nvPicPr>
          <p:cNvPr id="12" name="11 Imagen" descr="fueros de aragon.jpg"/>
          <p:cNvPicPr>
            <a:picLocks noChangeAspect="1"/>
          </p:cNvPicPr>
          <p:nvPr/>
        </p:nvPicPr>
        <p:blipFill>
          <a:blip r:embed="rId2"/>
          <a:stretch>
            <a:fillRect/>
          </a:stretch>
        </p:blipFill>
        <p:spPr>
          <a:xfrm>
            <a:off x="5571202" y="3083258"/>
            <a:ext cx="3215640" cy="256032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E992143A-4BE0-DB46-A528-7283C303171C}"/>
              </a:ext>
            </a:extLst>
          </p:cNvPr>
          <p:cNvSpPr>
            <a:spLocks noGrp="1"/>
          </p:cNvSpPr>
          <p:nvPr>
            <p:ph type="ctrTitle"/>
          </p:nvPr>
        </p:nvSpPr>
        <p:spPr/>
        <p:txBody>
          <a:bodyPr>
            <a:normAutofit fontScale="90000"/>
          </a:bodyPr>
          <a:lstStyle/>
          <a:p>
            <a:pPr eaLnBrk="1" hangingPunct="1">
              <a:defRPr/>
            </a:pPr>
            <a:r>
              <a:rPr lang="es-ES_tradnl" altLang="es-ES" sz="3800" b="1" i="1" dirty="0">
                <a:solidFill>
                  <a:srgbClr val="1F497D"/>
                </a:solidFill>
                <a:ea typeface="ＭＳ Ｐゴシック" panose="020B0600070205080204" pitchFamily="34" charset="-128"/>
              </a:rPr>
              <a:t>LEGAL CULTURE AND MEDIEVAL LEGISLATION IN THE FORMATION OF POLITICAL MODERNITY IN SPAIN</a:t>
            </a:r>
            <a:br>
              <a:rPr lang="es-ES_tradnl" altLang="es-ES" sz="3800" b="1" i="1" dirty="0">
                <a:solidFill>
                  <a:srgbClr val="1F497D"/>
                </a:solidFill>
                <a:ea typeface="ＭＳ Ｐゴシック" panose="020B0600070205080204" pitchFamily="34" charset="-128"/>
              </a:rPr>
            </a:br>
            <a:br>
              <a:rPr lang="es-ES_tradnl" altLang="es-ES" sz="3800" b="1" i="1" dirty="0">
                <a:solidFill>
                  <a:srgbClr val="1F497D"/>
                </a:solidFill>
                <a:ea typeface="ＭＳ Ｐゴシック" panose="020B0600070205080204" pitchFamily="34" charset="-128"/>
              </a:rPr>
            </a:br>
            <a:endParaRPr lang="es-ES_tradnl" altLang="es-ES" sz="3800" b="1" i="1" dirty="0">
              <a:solidFill>
                <a:srgbClr val="1F497D"/>
              </a:solidFill>
              <a:ea typeface="ＭＳ Ｐゴシック" panose="020B0600070205080204" pitchFamily="34" charset="-128"/>
            </a:endParaRPr>
          </a:p>
        </p:txBody>
      </p:sp>
      <p:sp>
        <p:nvSpPr>
          <p:cNvPr id="86018" name="Subtítulo 7"/>
          <p:cNvSpPr>
            <a:spLocks noGrp="1"/>
          </p:cNvSpPr>
          <p:nvPr>
            <p:ph type="subTitle" idx="1"/>
          </p:nvPr>
        </p:nvSpPr>
        <p:spPr>
          <a:xfrm>
            <a:off x="685800" y="3886200"/>
            <a:ext cx="7126288" cy="1752600"/>
          </a:xfrm>
        </p:spPr>
        <p:txBody>
          <a:bodyPr/>
          <a:lstStyle/>
          <a:p>
            <a:r>
              <a:rPr lang="es-ES_tradnl" altLang="es-ES"/>
              <a:t>Prof. Dr. Dr. Guillermo Vicente y Guerrero</a:t>
            </a:r>
          </a:p>
          <a:p>
            <a:r>
              <a:rPr lang="es-ES_tradnl" altLang="es-ES"/>
              <a:t>University of Zaragoza (Spain)</a:t>
            </a:r>
          </a:p>
        </p:txBody>
      </p:sp>
      <p:sp>
        <p:nvSpPr>
          <p:cNvPr id="86019" name="4 Marcador de pie de página"/>
          <p:cNvSpPr txBox="1">
            <a:spLocks/>
          </p:cNvSpPr>
          <p:nvPr/>
        </p:nvSpPr>
        <p:spPr bwMode="auto">
          <a:xfrm>
            <a:off x="381000" y="6129338"/>
            <a:ext cx="5703888" cy="576262"/>
          </a:xfrm>
          <a:prstGeom prst="rect">
            <a:avLst/>
          </a:prstGeom>
          <a:noFill/>
          <a:ln w="9525">
            <a:noFill/>
            <a:miter lim="800000"/>
            <a:headEnd/>
            <a:tailEnd/>
          </a:ln>
        </p:spPr>
        <p:txBody>
          <a:bodyPr anchor="ctr"/>
          <a:lstStyle/>
          <a:p>
            <a:pPr eaLnBrk="1" hangingPunct="1"/>
            <a:r>
              <a:rPr lang="es-ES" altLang="es-ES" sz="1200" b="1" i="1">
                <a:solidFill>
                  <a:schemeClr val="bg1"/>
                </a:solidFill>
                <a:latin typeface="Calibri" pitchFamily="-1" charset="0"/>
              </a:rPr>
              <a:t>LEGAL CULTURE AND MEDIEVAL LEGISLATION IN THE POLITICAL MODERNITY IN SPAIN</a:t>
            </a:r>
            <a:endParaRPr lang="es-ES" altLang="es-ES" sz="1200" i="1">
              <a:solidFill>
                <a:schemeClr val="bg1"/>
              </a:solidFill>
              <a:latin typeface="Calibri" pitchFamily="-1" charset="0"/>
            </a:endParaRPr>
          </a:p>
          <a:p>
            <a:pPr eaLnBrk="1" hangingPunct="1"/>
            <a:r>
              <a:rPr lang="es-ES" altLang="es-ES" sz="1200">
                <a:solidFill>
                  <a:schemeClr val="bg1"/>
                </a:solidFill>
                <a:latin typeface="Calibri" pitchFamily="-1" charset="0"/>
              </a:rPr>
              <a:t>Prof. Dr. Dr. Guillermo Vicente y Guerrero</a:t>
            </a:r>
          </a:p>
        </p:txBody>
      </p:sp>
      <p:sp>
        <p:nvSpPr>
          <p:cNvPr id="86020" name="Marcador de número de diapositiva 9"/>
          <p:cNvSpPr>
            <a:spLocks noGrp="1" noChangeArrowheads="1"/>
          </p:cNvSpPr>
          <p:nvPr>
            <p:ph type="sldNum" sz="quarter" idx="10"/>
          </p:nvPr>
        </p:nvSpPr>
        <p:spPr bwMode="auto">
          <a:noFill/>
          <a:ln>
            <a:miter lim="800000"/>
            <a:headEnd/>
            <a:tailEnd/>
          </a:ln>
        </p:spPr>
        <p:txBody>
          <a:bodyPr/>
          <a:lstStyle/>
          <a:p>
            <a:fld id="{D533FA67-7429-4EC3-A676-E0FCC9E0187A}" type="slidenum">
              <a:rPr lang="es-ES" altLang="es-ES"/>
              <a:pPr/>
              <a:t>2</a:t>
            </a:fld>
            <a:endParaRPr lang="es-ES" altLang="es-ES" dirty="0"/>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CuadroTexto 2"/>
          <p:cNvSpPr txBox="1">
            <a:spLocks noChangeArrowheads="1"/>
          </p:cNvSpPr>
          <p:nvPr/>
        </p:nvSpPr>
        <p:spPr bwMode="auto">
          <a:xfrm>
            <a:off x="34925" y="6092825"/>
            <a:ext cx="6481763" cy="800100"/>
          </a:xfrm>
          <a:prstGeom prst="rect">
            <a:avLst/>
          </a:prstGeom>
          <a:noFill/>
          <a:ln w="9525">
            <a:noFill/>
            <a:miter lim="800000"/>
            <a:headEnd/>
            <a:tailEnd/>
          </a:ln>
        </p:spPr>
        <p:txBody>
          <a:bodyPr>
            <a:spAutoFit/>
          </a:bodyPr>
          <a:lstStyle/>
          <a:p>
            <a:pPr eaLnBrk="1" hangingPunct="1"/>
            <a:r>
              <a:rPr lang="es-ES" altLang="es-ES" sz="1400" b="1" i="1" dirty="0">
                <a:solidFill>
                  <a:schemeClr val="bg1"/>
                </a:solidFill>
                <a:latin typeface="Calibri" pitchFamily="-1" charset="0"/>
              </a:rPr>
              <a:t>LEGAL CULTURE AND MEDIEVAL LEGISLATION IN THE POLITICAL MODERNITY IN SPAIN</a:t>
            </a:r>
            <a:endParaRPr lang="es-ES" altLang="es-ES" sz="1400" i="1" dirty="0">
              <a:solidFill>
                <a:schemeClr val="bg1"/>
              </a:solidFill>
              <a:latin typeface="Calibri" pitchFamily="-1" charset="0"/>
            </a:endParaRPr>
          </a:p>
          <a:p>
            <a:pPr eaLnBrk="1" hangingPunct="1"/>
            <a:r>
              <a:rPr lang="es-ES" altLang="es-ES" sz="1400" dirty="0">
                <a:solidFill>
                  <a:schemeClr val="bg1"/>
                </a:solidFill>
                <a:latin typeface="Calibri" pitchFamily="-1" charset="0"/>
              </a:rPr>
              <a:t>Prof. Dr. Dr. Guillermo Vicente y Guerrero</a:t>
            </a:r>
          </a:p>
          <a:p>
            <a:pPr eaLnBrk="1" hangingPunct="1"/>
            <a:endParaRPr lang="es-ES" dirty="0"/>
          </a:p>
        </p:txBody>
      </p:sp>
      <p:sp>
        <p:nvSpPr>
          <p:cNvPr id="87044" name="CuadroTexto 4"/>
          <p:cNvSpPr txBox="1">
            <a:spLocks noChangeArrowheads="1"/>
          </p:cNvSpPr>
          <p:nvPr/>
        </p:nvSpPr>
        <p:spPr bwMode="auto">
          <a:xfrm>
            <a:off x="6572264" y="6092825"/>
            <a:ext cx="455599" cy="646113"/>
          </a:xfrm>
          <a:prstGeom prst="rect">
            <a:avLst/>
          </a:prstGeom>
          <a:noFill/>
          <a:ln w="9525">
            <a:noFill/>
            <a:miter lim="800000"/>
            <a:headEnd/>
            <a:tailEnd/>
          </a:ln>
        </p:spPr>
        <p:txBody>
          <a:bodyPr wrap="square">
            <a:spAutoFit/>
          </a:bodyPr>
          <a:lstStyle/>
          <a:p>
            <a:pPr eaLnBrk="1" hangingPunct="1"/>
            <a:endParaRPr lang="es-ES" altLang="es-ES" dirty="0">
              <a:solidFill>
                <a:srgbClr val="FFFFFF"/>
              </a:solidFill>
              <a:latin typeface="Calibri" pitchFamily="-1" charset="0"/>
            </a:endParaRPr>
          </a:p>
          <a:p>
            <a:pPr eaLnBrk="1" hangingPunct="1"/>
            <a:fld id="{CD9A7DFD-50FC-4D0F-BA18-80F4BAE0A781}" type="slidenum">
              <a:rPr lang="es-ES" altLang="es-ES">
                <a:solidFill>
                  <a:srgbClr val="FFFFFF"/>
                </a:solidFill>
                <a:latin typeface="Calibri" pitchFamily="-1" charset="0"/>
              </a:rPr>
              <a:pPr eaLnBrk="1" hangingPunct="1"/>
              <a:t>20</a:t>
            </a:fld>
            <a:endParaRPr lang="es-ES" altLang="es-ES" dirty="0">
              <a:solidFill>
                <a:srgbClr val="FFFFFF"/>
              </a:solidFill>
              <a:latin typeface="Calibri" pitchFamily="-1" charset="0"/>
            </a:endParaRPr>
          </a:p>
        </p:txBody>
      </p:sp>
      <p:sp>
        <p:nvSpPr>
          <p:cNvPr id="8" name="CuadroTexto 2"/>
          <p:cNvSpPr txBox="1">
            <a:spLocks noChangeArrowheads="1"/>
          </p:cNvSpPr>
          <p:nvPr/>
        </p:nvSpPr>
        <p:spPr bwMode="auto">
          <a:xfrm>
            <a:off x="1" y="142852"/>
            <a:ext cx="9143999" cy="1477328"/>
          </a:xfrm>
          <a:prstGeom prst="rect">
            <a:avLst/>
          </a:prstGeom>
          <a:noFill/>
          <a:ln w="9525">
            <a:noFill/>
            <a:miter lim="800000"/>
            <a:headEnd/>
            <a:tailEnd/>
          </a:ln>
        </p:spPr>
        <p:txBody>
          <a:bodyPr wrap="square">
            <a:spAutoFit/>
          </a:bodyPr>
          <a:lstStyle/>
          <a:p>
            <a:pPr marL="355600" indent="-355600" algn="ctr" eaLnBrk="1" hangingPunct="1">
              <a:spcAft>
                <a:spcPts val="600"/>
              </a:spcAft>
            </a:pPr>
            <a:endParaRPr lang="es-ES_tradnl" altLang="es-ES" sz="2000" b="1" dirty="0">
              <a:solidFill>
                <a:schemeClr val="tx2"/>
              </a:solidFill>
              <a:latin typeface="Times New Roman" pitchFamily="18" charset="0"/>
              <a:cs typeface="Times New Roman" pitchFamily="18" charset="0"/>
            </a:endParaRPr>
          </a:p>
          <a:p>
            <a:pPr marL="355600" indent="-355600" algn="ctr" eaLnBrk="1" hangingPunct="1">
              <a:spcAft>
                <a:spcPts val="600"/>
              </a:spcAft>
            </a:pPr>
            <a:r>
              <a:rPr lang="es-ES_tradnl" altLang="es-ES" sz="2000" b="1" dirty="0">
                <a:solidFill>
                  <a:schemeClr val="tx2"/>
                </a:solidFill>
                <a:latin typeface="Times New Roman" pitchFamily="18" charset="0"/>
                <a:cs typeface="Times New Roman" pitchFamily="18" charset="0"/>
              </a:rPr>
              <a:t>CONCLUSIONS</a:t>
            </a:r>
            <a:r>
              <a:rPr lang="en-US" sz="2000" dirty="0"/>
              <a:t> </a:t>
            </a:r>
            <a:br>
              <a:rPr lang="es-ES_tradnl" altLang="es-ES" sz="2000" b="1" dirty="0">
                <a:solidFill>
                  <a:schemeClr val="tx2"/>
                </a:solidFill>
                <a:latin typeface="Times New Roman" pitchFamily="18" charset="0"/>
                <a:cs typeface="Times New Roman" pitchFamily="18" charset="0"/>
              </a:rPr>
            </a:br>
            <a:endParaRPr lang="en-US" sz="2000" dirty="0"/>
          </a:p>
          <a:p>
            <a:pPr marL="355600" indent="-355600" eaLnBrk="1" hangingPunct="1">
              <a:spcAft>
                <a:spcPts val="600"/>
              </a:spcAft>
              <a:buFontTx/>
              <a:buChar char="-"/>
            </a:pPr>
            <a:endParaRPr lang="es-ES_tradnl" altLang="es-ES" sz="2000" dirty="0"/>
          </a:p>
        </p:txBody>
      </p:sp>
      <p:sp>
        <p:nvSpPr>
          <p:cNvPr id="9" name="8 Rectángulo"/>
          <p:cNvSpPr/>
          <p:nvPr/>
        </p:nvSpPr>
        <p:spPr>
          <a:xfrm>
            <a:off x="0" y="572326"/>
            <a:ext cx="8929718" cy="1554272"/>
          </a:xfrm>
          <a:prstGeom prst="rect">
            <a:avLst/>
          </a:prstGeom>
        </p:spPr>
        <p:txBody>
          <a:bodyPr wrap="square">
            <a:spAutoFit/>
          </a:bodyPr>
          <a:lstStyle/>
          <a:p>
            <a:pPr marL="355600" indent="-355600" algn="ctr" eaLnBrk="1" hangingPunct="1">
              <a:spcAft>
                <a:spcPts val="600"/>
              </a:spcAft>
            </a:pPr>
            <a:endParaRPr lang="es-ES_tradnl" altLang="es-ES" sz="2000" b="1" dirty="0">
              <a:solidFill>
                <a:schemeClr val="tx2"/>
              </a:solidFill>
              <a:latin typeface="Times New Roman" pitchFamily="18" charset="0"/>
              <a:cs typeface="Times New Roman" pitchFamily="18" charset="0"/>
            </a:endParaRPr>
          </a:p>
          <a:p>
            <a:pPr marL="355600" indent="-355600" algn="ctr" eaLnBrk="1" hangingPunct="1">
              <a:spcAft>
                <a:spcPts val="600"/>
              </a:spcAft>
            </a:pPr>
            <a:endParaRPr lang="es-ES_tradnl" altLang="es-ES" sz="2000" b="1" dirty="0">
              <a:solidFill>
                <a:schemeClr val="tx2"/>
              </a:solidFill>
              <a:latin typeface="Times New Roman" pitchFamily="18" charset="0"/>
              <a:cs typeface="Times New Roman" pitchFamily="18" charset="0"/>
            </a:endParaRPr>
          </a:p>
          <a:p>
            <a:pPr marL="355600" indent="-355600" algn="ctr" eaLnBrk="1" hangingPunct="1">
              <a:spcAft>
                <a:spcPts val="600"/>
              </a:spcAft>
            </a:pPr>
            <a:endParaRPr lang="es-ES_tradnl" altLang="es-ES" sz="2000" b="1" dirty="0">
              <a:solidFill>
                <a:schemeClr val="tx2"/>
              </a:solidFill>
              <a:latin typeface="Times New Roman" pitchFamily="18" charset="0"/>
              <a:cs typeface="Times New Roman" pitchFamily="18" charset="0"/>
            </a:endParaRPr>
          </a:p>
          <a:p>
            <a:pPr marL="355600" indent="-355600" algn="just" eaLnBrk="1" hangingPunct="1">
              <a:spcAft>
                <a:spcPts val="600"/>
              </a:spcAft>
            </a:pPr>
            <a:r>
              <a:rPr lang="en-US" sz="2000" dirty="0">
                <a:solidFill>
                  <a:schemeClr val="tx2"/>
                </a:solidFill>
                <a:latin typeface="Times New Roman" pitchFamily="18" charset="0"/>
                <a:cs typeface="Times New Roman" pitchFamily="18" charset="0"/>
              </a:rPr>
              <a:t>	</a:t>
            </a:r>
          </a:p>
        </p:txBody>
      </p:sp>
      <p:sp>
        <p:nvSpPr>
          <p:cNvPr id="10" name="9 Rectángulo"/>
          <p:cNvSpPr/>
          <p:nvPr/>
        </p:nvSpPr>
        <p:spPr>
          <a:xfrm>
            <a:off x="179512" y="980728"/>
            <a:ext cx="8535892" cy="5401479"/>
          </a:xfrm>
          <a:prstGeom prst="rect">
            <a:avLst/>
          </a:prstGeom>
        </p:spPr>
        <p:txBody>
          <a:bodyPr wrap="square">
            <a:spAutoFit/>
          </a:bodyPr>
          <a:lstStyle/>
          <a:p>
            <a:pPr marL="355600" indent="-355600" algn="just" eaLnBrk="1" hangingPunct="1">
              <a:spcAft>
                <a:spcPts val="600"/>
              </a:spcAft>
            </a:pPr>
            <a:endParaRPr lang="es-ES_tradnl" altLang="es-ES" sz="2000" b="1" dirty="0">
              <a:solidFill>
                <a:schemeClr val="tx2"/>
              </a:solidFill>
              <a:latin typeface="Times New Roman" pitchFamily="18" charset="0"/>
              <a:cs typeface="Times New Roman" pitchFamily="18" charset="0"/>
            </a:endParaRPr>
          </a:p>
          <a:p>
            <a:pPr lvl="1" algn="just">
              <a:buFont typeface="Arial" pitchFamily="34" charset="0"/>
              <a:buChar char="•"/>
            </a:pPr>
            <a:r>
              <a:rPr lang="en-US" sz="2000" dirty="0">
                <a:solidFill>
                  <a:schemeClr val="tx2"/>
                </a:solidFill>
                <a:latin typeface="Times New Roman" pitchFamily="18" charset="0"/>
                <a:cs typeface="Times New Roman" pitchFamily="18" charset="0"/>
              </a:rPr>
              <a:t>During the 19</a:t>
            </a:r>
            <a:r>
              <a:rPr lang="en-US" sz="2000" baseline="30000" dirty="0">
                <a:solidFill>
                  <a:schemeClr val="tx2"/>
                </a:solidFill>
                <a:latin typeface="Times New Roman" pitchFamily="18" charset="0"/>
                <a:cs typeface="Times New Roman" pitchFamily="18" charset="0"/>
              </a:rPr>
              <a:t>th</a:t>
            </a:r>
            <a:r>
              <a:rPr lang="en-US" sz="2000" dirty="0">
                <a:solidFill>
                  <a:schemeClr val="tx2"/>
                </a:solidFill>
                <a:latin typeface="Times New Roman" pitchFamily="18" charset="0"/>
                <a:cs typeface="Times New Roman" pitchFamily="18" charset="0"/>
              </a:rPr>
              <a:t> century the medieval traditions and legal texts of the old Spanish kingdoms were frequently invoked in </a:t>
            </a:r>
            <a:r>
              <a:rPr lang="en-US" sz="2000" b="1" dirty="0">
                <a:solidFill>
                  <a:schemeClr val="tx2"/>
                </a:solidFill>
                <a:latin typeface="Times New Roman" pitchFamily="18" charset="0"/>
                <a:cs typeface="Times New Roman" pitchFamily="18" charset="0"/>
              </a:rPr>
              <a:t>various utopian projects.</a:t>
            </a:r>
          </a:p>
          <a:p>
            <a:pPr lvl="1" algn="just">
              <a:buFont typeface="Arial" pitchFamily="34" charset="0"/>
              <a:buChar char="•"/>
            </a:pPr>
            <a:r>
              <a:rPr lang="en-US" sz="2000" dirty="0">
                <a:solidFill>
                  <a:schemeClr val="tx2"/>
                </a:solidFill>
                <a:latin typeface="Times New Roman" pitchFamily="18" charset="0"/>
                <a:cs typeface="Times New Roman" pitchFamily="18" charset="0"/>
              </a:rPr>
              <a:t>These projects often moving into the realm of </a:t>
            </a:r>
            <a:r>
              <a:rPr lang="en-US" sz="2000" b="1" dirty="0">
                <a:solidFill>
                  <a:schemeClr val="tx2"/>
                </a:solidFill>
                <a:latin typeface="Times New Roman" pitchFamily="18" charset="0"/>
                <a:cs typeface="Times New Roman" pitchFamily="18" charset="0"/>
              </a:rPr>
              <a:t>historical discourses </a:t>
            </a:r>
            <a:r>
              <a:rPr lang="en-US" sz="2000" dirty="0">
                <a:solidFill>
                  <a:schemeClr val="tx2"/>
                </a:solidFill>
                <a:latin typeface="Times New Roman" pitchFamily="18" charset="0"/>
                <a:cs typeface="Times New Roman" pitchFamily="18" charset="0"/>
              </a:rPr>
              <a:t>of a political and </a:t>
            </a:r>
            <a:r>
              <a:rPr lang="en-US" sz="2000" dirty="0" err="1">
                <a:solidFill>
                  <a:schemeClr val="tx2"/>
                </a:solidFill>
                <a:latin typeface="Times New Roman" pitchFamily="18" charset="0"/>
                <a:cs typeface="Times New Roman" pitchFamily="18" charset="0"/>
              </a:rPr>
              <a:t>indentity</a:t>
            </a:r>
            <a:r>
              <a:rPr lang="en-US" sz="2000" dirty="0">
                <a:solidFill>
                  <a:schemeClr val="tx2"/>
                </a:solidFill>
                <a:latin typeface="Times New Roman" pitchFamily="18" charset="0"/>
                <a:cs typeface="Times New Roman" pitchFamily="18" charset="0"/>
              </a:rPr>
              <a:t>-based nature.</a:t>
            </a:r>
          </a:p>
          <a:p>
            <a:pPr lvl="1" algn="just">
              <a:buFont typeface="Arial" pitchFamily="34" charset="0"/>
              <a:buChar char="•"/>
            </a:pPr>
            <a:r>
              <a:rPr lang="en-US" sz="2000" dirty="0">
                <a:solidFill>
                  <a:schemeClr val="tx2"/>
                </a:solidFill>
                <a:latin typeface="Times New Roman" pitchFamily="18" charset="0"/>
                <a:cs typeface="Times New Roman" pitchFamily="18" charset="0"/>
              </a:rPr>
              <a:t>A very important manifestation of the medieval interest was the massive </a:t>
            </a:r>
            <a:r>
              <a:rPr lang="en-US" sz="2000" b="1" dirty="0">
                <a:solidFill>
                  <a:schemeClr val="tx2"/>
                </a:solidFill>
                <a:latin typeface="Times New Roman" pitchFamily="18" charset="0"/>
                <a:cs typeface="Times New Roman" pitchFamily="18" charset="0"/>
              </a:rPr>
              <a:t>editions of legal medieval texts </a:t>
            </a:r>
            <a:r>
              <a:rPr lang="en-US" sz="2000" i="1" dirty="0">
                <a:solidFill>
                  <a:schemeClr val="tx2"/>
                </a:solidFill>
                <a:latin typeface="Times New Roman" pitchFamily="18" charset="0"/>
                <a:cs typeface="Times New Roman" pitchFamily="18" charset="0"/>
              </a:rPr>
              <a:t>(Fueros y </a:t>
            </a:r>
            <a:r>
              <a:rPr lang="en-US" sz="2000" i="1" dirty="0" err="1">
                <a:solidFill>
                  <a:schemeClr val="tx2"/>
                </a:solidFill>
                <a:latin typeface="Times New Roman" pitchFamily="18" charset="0"/>
                <a:cs typeface="Times New Roman" pitchFamily="18" charset="0"/>
              </a:rPr>
              <a:t>Observancias</a:t>
            </a:r>
            <a:r>
              <a:rPr lang="en-US" sz="2000" i="1" dirty="0">
                <a:solidFill>
                  <a:schemeClr val="tx2"/>
                </a:solidFill>
                <a:latin typeface="Times New Roman" pitchFamily="18" charset="0"/>
                <a:cs typeface="Times New Roman" pitchFamily="18" charset="0"/>
              </a:rPr>
              <a:t> del </a:t>
            </a:r>
            <a:r>
              <a:rPr lang="en-US" sz="2000" i="1" dirty="0" err="1">
                <a:solidFill>
                  <a:schemeClr val="tx2"/>
                </a:solidFill>
                <a:latin typeface="Times New Roman" pitchFamily="18" charset="0"/>
                <a:cs typeface="Times New Roman" pitchFamily="18" charset="0"/>
              </a:rPr>
              <a:t>Reino</a:t>
            </a:r>
            <a:r>
              <a:rPr lang="en-US" sz="2000" i="1" dirty="0">
                <a:solidFill>
                  <a:schemeClr val="tx2"/>
                </a:solidFill>
                <a:latin typeface="Times New Roman" pitchFamily="18" charset="0"/>
                <a:cs typeface="Times New Roman" pitchFamily="18" charset="0"/>
              </a:rPr>
              <a:t> de Aragón, Fuero </a:t>
            </a:r>
            <a:r>
              <a:rPr lang="en-US" sz="2000" i="1" dirty="0" err="1">
                <a:solidFill>
                  <a:schemeClr val="tx2"/>
                </a:solidFill>
                <a:latin typeface="Times New Roman" pitchFamily="18" charset="0"/>
                <a:cs typeface="Times New Roman" pitchFamily="18" charset="0"/>
              </a:rPr>
              <a:t>Juzgo</a:t>
            </a:r>
            <a:r>
              <a:rPr lang="en-US" sz="2000" i="1" dirty="0">
                <a:solidFill>
                  <a:schemeClr val="tx2"/>
                </a:solidFill>
                <a:latin typeface="Times New Roman" pitchFamily="18" charset="0"/>
                <a:cs typeface="Times New Roman" pitchFamily="18" charset="0"/>
              </a:rPr>
              <a:t>, </a:t>
            </a:r>
            <a:r>
              <a:rPr lang="en-US" sz="2000" i="1" dirty="0" err="1">
                <a:solidFill>
                  <a:schemeClr val="tx2"/>
                </a:solidFill>
                <a:latin typeface="Times New Roman" pitchFamily="18" charset="0"/>
                <a:cs typeface="Times New Roman" pitchFamily="18" charset="0"/>
              </a:rPr>
              <a:t>Partidas</a:t>
            </a:r>
            <a:r>
              <a:rPr lang="en-US" sz="2000" i="1" dirty="0">
                <a:solidFill>
                  <a:schemeClr val="tx2"/>
                </a:solidFill>
                <a:latin typeface="Times New Roman" pitchFamily="18" charset="0"/>
                <a:cs typeface="Times New Roman" pitchFamily="18" charset="0"/>
              </a:rPr>
              <a:t> de Alfonso X el </a:t>
            </a:r>
            <a:r>
              <a:rPr lang="en-US" sz="2000" i="1" dirty="0" err="1">
                <a:solidFill>
                  <a:schemeClr val="tx2"/>
                </a:solidFill>
                <a:latin typeface="Times New Roman" pitchFamily="18" charset="0"/>
                <a:cs typeface="Times New Roman" pitchFamily="18" charset="0"/>
              </a:rPr>
              <a:t>Sabio</a:t>
            </a:r>
            <a:r>
              <a:rPr lang="en-US" sz="2000" i="1" dirty="0">
                <a:solidFill>
                  <a:schemeClr val="tx2"/>
                </a:solidFill>
                <a:latin typeface="Times New Roman" pitchFamily="18" charset="0"/>
                <a:cs typeface="Times New Roman" pitchFamily="18" charset="0"/>
              </a:rPr>
              <a:t>…).</a:t>
            </a:r>
          </a:p>
          <a:p>
            <a:pPr lvl="1" algn="just">
              <a:buFont typeface="Arial" pitchFamily="34" charset="0"/>
              <a:buChar char="•"/>
            </a:pPr>
            <a:r>
              <a:rPr lang="en-US" sz="2000" dirty="0">
                <a:solidFill>
                  <a:schemeClr val="tx2"/>
                </a:solidFill>
                <a:latin typeface="Times New Roman" pitchFamily="18" charset="0"/>
                <a:cs typeface="Times New Roman" pitchFamily="18" charset="0"/>
              </a:rPr>
              <a:t>Two main </a:t>
            </a:r>
            <a:r>
              <a:rPr lang="en-US" sz="2000" b="1" dirty="0">
                <a:solidFill>
                  <a:schemeClr val="tx2"/>
                </a:solidFill>
                <a:latin typeface="Times New Roman" pitchFamily="18" charset="0"/>
                <a:cs typeface="Times New Roman" pitchFamily="18" charset="0"/>
              </a:rPr>
              <a:t>sources of inspiration: </a:t>
            </a:r>
          </a:p>
          <a:p>
            <a:pPr marL="1428750" lvl="2" indent="-514350" algn="just">
              <a:buFont typeface="Courier New" pitchFamily="49" charset="0"/>
              <a:buChar char="o"/>
            </a:pPr>
            <a:r>
              <a:rPr lang="en-US" sz="2000" b="1" dirty="0" err="1">
                <a:solidFill>
                  <a:schemeClr val="tx2"/>
                </a:solidFill>
                <a:latin typeface="Times New Roman" pitchFamily="18" charset="0"/>
                <a:cs typeface="Times New Roman" pitchFamily="18" charset="0"/>
              </a:rPr>
              <a:t>Visigothic</a:t>
            </a:r>
            <a:r>
              <a:rPr lang="en-US" sz="2000" b="1" dirty="0">
                <a:solidFill>
                  <a:schemeClr val="tx2"/>
                </a:solidFill>
                <a:latin typeface="Times New Roman" pitchFamily="18" charset="0"/>
                <a:cs typeface="Times New Roman" pitchFamily="18" charset="0"/>
              </a:rPr>
              <a:t> Kingdom of Toledo. </a:t>
            </a:r>
            <a:r>
              <a:rPr lang="en-US" sz="2000" dirty="0">
                <a:solidFill>
                  <a:schemeClr val="tx2"/>
                </a:solidFill>
                <a:latin typeface="Times New Roman" pitchFamily="18" charset="0"/>
                <a:cs typeface="Times New Roman" pitchFamily="18" charset="0"/>
              </a:rPr>
              <a:t>Origin of the nation. Considering the </a:t>
            </a:r>
            <a:r>
              <a:rPr lang="en-US" sz="2000" i="1" dirty="0" err="1">
                <a:solidFill>
                  <a:schemeClr val="tx2"/>
                </a:solidFill>
                <a:latin typeface="Times New Roman" pitchFamily="18" charset="0"/>
                <a:cs typeface="Times New Roman" pitchFamily="18" charset="0"/>
              </a:rPr>
              <a:t>Liber</a:t>
            </a:r>
            <a:r>
              <a:rPr lang="en-US" sz="2000" i="1" dirty="0">
                <a:solidFill>
                  <a:schemeClr val="tx2"/>
                </a:solidFill>
                <a:latin typeface="Times New Roman" pitchFamily="18" charset="0"/>
                <a:cs typeface="Times New Roman" pitchFamily="18" charset="0"/>
              </a:rPr>
              <a:t> </a:t>
            </a:r>
            <a:r>
              <a:rPr lang="en-US" sz="2000" i="1" dirty="0" err="1">
                <a:solidFill>
                  <a:schemeClr val="tx2"/>
                </a:solidFill>
                <a:latin typeface="Times New Roman" pitchFamily="18" charset="0"/>
                <a:cs typeface="Times New Roman" pitchFamily="18" charset="0"/>
              </a:rPr>
              <a:t>Iudiciorum</a:t>
            </a:r>
            <a:r>
              <a:rPr lang="en-US" sz="2000" dirty="0">
                <a:solidFill>
                  <a:schemeClr val="tx2"/>
                </a:solidFill>
                <a:latin typeface="Times New Roman" pitchFamily="18" charset="0"/>
                <a:cs typeface="Times New Roman" pitchFamily="18" charset="0"/>
              </a:rPr>
              <a:t> as the text which contained its constitutive principles.</a:t>
            </a:r>
          </a:p>
          <a:p>
            <a:pPr marL="1428750" lvl="2" indent="-514350" algn="just">
              <a:buFont typeface="Courier New" pitchFamily="49" charset="0"/>
              <a:buChar char="o"/>
            </a:pPr>
            <a:r>
              <a:rPr lang="en-US" sz="2000" b="1" dirty="0">
                <a:solidFill>
                  <a:schemeClr val="tx2"/>
                </a:solidFill>
                <a:latin typeface="Times New Roman" pitchFamily="18" charset="0"/>
                <a:cs typeface="Times New Roman" pitchFamily="18" charset="0"/>
              </a:rPr>
              <a:t>Medieval kingdoms. </a:t>
            </a:r>
            <a:r>
              <a:rPr lang="en-US" sz="2000" dirty="0">
                <a:solidFill>
                  <a:schemeClr val="tx2"/>
                </a:solidFill>
                <a:latin typeface="Times New Roman" pitchFamily="18" charset="0"/>
                <a:cs typeface="Times New Roman" pitchFamily="18" charset="0"/>
              </a:rPr>
              <a:t>Castilian historical legislation, especially the </a:t>
            </a:r>
            <a:r>
              <a:rPr lang="en-US" sz="2000" i="1" dirty="0" err="1">
                <a:solidFill>
                  <a:schemeClr val="tx2"/>
                </a:solidFill>
                <a:latin typeface="Times New Roman" pitchFamily="18" charset="0"/>
                <a:cs typeface="Times New Roman" pitchFamily="18" charset="0"/>
              </a:rPr>
              <a:t>Fuero</a:t>
            </a:r>
            <a:r>
              <a:rPr lang="en-US" sz="2000" i="1" dirty="0">
                <a:solidFill>
                  <a:schemeClr val="tx2"/>
                </a:solidFill>
                <a:latin typeface="Times New Roman" pitchFamily="18" charset="0"/>
                <a:cs typeface="Times New Roman" pitchFamily="18" charset="0"/>
              </a:rPr>
              <a:t> </a:t>
            </a:r>
            <a:r>
              <a:rPr lang="en-US" sz="2000" i="1" dirty="0" err="1">
                <a:solidFill>
                  <a:schemeClr val="tx2"/>
                </a:solidFill>
                <a:latin typeface="Times New Roman" pitchFamily="18" charset="0"/>
                <a:cs typeface="Times New Roman" pitchFamily="18" charset="0"/>
              </a:rPr>
              <a:t>Juzgo</a:t>
            </a:r>
            <a:r>
              <a:rPr lang="en-US" sz="2000" dirty="0">
                <a:solidFill>
                  <a:schemeClr val="tx2"/>
                </a:solidFill>
                <a:latin typeface="Times New Roman" pitchFamily="18" charset="0"/>
                <a:cs typeface="Times New Roman" pitchFamily="18" charset="0"/>
              </a:rPr>
              <a:t> and the </a:t>
            </a:r>
            <a:r>
              <a:rPr lang="en-US" sz="2000" i="1" dirty="0" err="1">
                <a:solidFill>
                  <a:schemeClr val="tx2"/>
                </a:solidFill>
                <a:latin typeface="Times New Roman" pitchFamily="18" charset="0"/>
                <a:cs typeface="Times New Roman" pitchFamily="18" charset="0"/>
              </a:rPr>
              <a:t>Siete</a:t>
            </a:r>
            <a:r>
              <a:rPr lang="en-US" sz="2000" i="1" dirty="0">
                <a:solidFill>
                  <a:schemeClr val="tx2"/>
                </a:solidFill>
                <a:latin typeface="Times New Roman" pitchFamily="18" charset="0"/>
                <a:cs typeface="Times New Roman" pitchFamily="18" charset="0"/>
              </a:rPr>
              <a:t> </a:t>
            </a:r>
            <a:r>
              <a:rPr lang="en-US" sz="2000" i="1" dirty="0" err="1">
                <a:solidFill>
                  <a:schemeClr val="tx2"/>
                </a:solidFill>
                <a:latin typeface="Times New Roman" pitchFamily="18" charset="0"/>
                <a:cs typeface="Times New Roman" pitchFamily="18" charset="0"/>
              </a:rPr>
              <a:t>Partidas</a:t>
            </a:r>
            <a:r>
              <a:rPr lang="en-US" sz="2000" i="1" dirty="0">
                <a:solidFill>
                  <a:schemeClr val="tx2"/>
                </a:solidFill>
                <a:latin typeface="Times New Roman" pitchFamily="18" charset="0"/>
                <a:cs typeface="Times New Roman" pitchFamily="18" charset="0"/>
              </a:rPr>
              <a:t>; the </a:t>
            </a:r>
            <a:r>
              <a:rPr lang="en-US" sz="2000" dirty="0">
                <a:solidFill>
                  <a:schemeClr val="tx2"/>
                </a:solidFill>
                <a:latin typeface="Times New Roman" pitchFamily="18" charset="0"/>
                <a:cs typeface="Times New Roman" pitchFamily="18" charset="0"/>
              </a:rPr>
              <a:t>historic </a:t>
            </a:r>
            <a:r>
              <a:rPr lang="en-US" sz="2000" dirty="0" err="1">
                <a:solidFill>
                  <a:schemeClr val="tx2"/>
                </a:solidFill>
                <a:latin typeface="Times New Roman" pitchFamily="18" charset="0"/>
                <a:cs typeface="Times New Roman" pitchFamily="18" charset="0"/>
              </a:rPr>
              <a:t>Aragonese</a:t>
            </a:r>
            <a:r>
              <a:rPr lang="en-US" sz="2000" dirty="0">
                <a:solidFill>
                  <a:schemeClr val="tx2"/>
                </a:solidFill>
                <a:latin typeface="Times New Roman" pitchFamily="18" charset="0"/>
                <a:cs typeface="Times New Roman" pitchFamily="18" charset="0"/>
              </a:rPr>
              <a:t> Constitution (</a:t>
            </a:r>
            <a:r>
              <a:rPr lang="en-US" sz="2000" dirty="0" err="1">
                <a:solidFill>
                  <a:schemeClr val="tx2"/>
                </a:solidFill>
                <a:latin typeface="Times New Roman" pitchFamily="18" charset="0"/>
                <a:cs typeface="Times New Roman" pitchFamily="18" charset="0"/>
              </a:rPr>
              <a:t>pactism</a:t>
            </a:r>
            <a:r>
              <a:rPr lang="en-US" sz="2000" dirty="0">
                <a:solidFill>
                  <a:schemeClr val="tx2"/>
                </a:solidFill>
                <a:latin typeface="Times New Roman" pitchFamily="18" charset="0"/>
                <a:cs typeface="Times New Roman" pitchFamily="18" charset="0"/>
              </a:rPr>
              <a:t>, Cortes and </a:t>
            </a:r>
            <a:r>
              <a:rPr lang="en-US" sz="2000" dirty="0" err="1">
                <a:solidFill>
                  <a:schemeClr val="tx2"/>
                </a:solidFill>
                <a:latin typeface="Times New Roman" pitchFamily="18" charset="0"/>
                <a:cs typeface="Times New Roman" pitchFamily="18" charset="0"/>
              </a:rPr>
              <a:t>Justicia</a:t>
            </a:r>
            <a:r>
              <a:rPr lang="en-US" sz="2000" dirty="0">
                <a:solidFill>
                  <a:schemeClr val="tx2"/>
                </a:solidFill>
                <a:latin typeface="Times New Roman" pitchFamily="18" charset="0"/>
                <a:cs typeface="Times New Roman" pitchFamily="18" charset="0"/>
              </a:rPr>
              <a:t> Mayor).</a:t>
            </a:r>
          </a:p>
          <a:p>
            <a:pPr lvl="1" algn="just">
              <a:buFont typeface="Arial" pitchFamily="34" charset="0"/>
              <a:buChar char="•"/>
            </a:pPr>
            <a:endParaRPr lang="es-ES" sz="2000" b="1" dirty="0">
              <a:solidFill>
                <a:schemeClr val="tx2"/>
              </a:solidFill>
              <a:latin typeface="Times New Roman" pitchFamily="18" charset="0"/>
              <a:cs typeface="Times New Roman" pitchFamily="18" charset="0"/>
            </a:endParaRPr>
          </a:p>
          <a:p>
            <a:pPr marL="355600" indent="-355600" algn="just" eaLnBrk="1" hangingPunct="1">
              <a:spcAft>
                <a:spcPts val="600"/>
              </a:spcAft>
            </a:pPr>
            <a:endParaRPr lang="es-ES_tradnl" altLang="es-ES" sz="2000" b="1" dirty="0">
              <a:solidFill>
                <a:schemeClr val="tx2"/>
              </a:solidFill>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CuadroTexto 2"/>
          <p:cNvSpPr txBox="1">
            <a:spLocks noChangeArrowheads="1"/>
          </p:cNvSpPr>
          <p:nvPr/>
        </p:nvSpPr>
        <p:spPr bwMode="auto">
          <a:xfrm>
            <a:off x="34925" y="6092825"/>
            <a:ext cx="6481763" cy="800100"/>
          </a:xfrm>
          <a:prstGeom prst="rect">
            <a:avLst/>
          </a:prstGeom>
          <a:noFill/>
          <a:ln w="9525">
            <a:noFill/>
            <a:miter lim="800000"/>
            <a:headEnd/>
            <a:tailEnd/>
          </a:ln>
        </p:spPr>
        <p:txBody>
          <a:bodyPr>
            <a:spAutoFit/>
          </a:bodyPr>
          <a:lstStyle/>
          <a:p>
            <a:pPr eaLnBrk="1" hangingPunct="1"/>
            <a:r>
              <a:rPr lang="es-ES" altLang="es-ES" sz="1400" b="1" i="1" dirty="0">
                <a:solidFill>
                  <a:schemeClr val="bg1"/>
                </a:solidFill>
                <a:latin typeface="Calibri" pitchFamily="-1" charset="0"/>
              </a:rPr>
              <a:t>LEGAL CULTURE AND MEDIEVAL LEGISLATION IN THE POLITICAL MODERNITY IN SPAIN</a:t>
            </a:r>
            <a:endParaRPr lang="es-ES" altLang="es-ES" sz="1400" i="1" dirty="0">
              <a:solidFill>
                <a:schemeClr val="bg1"/>
              </a:solidFill>
              <a:latin typeface="Calibri" pitchFamily="-1" charset="0"/>
            </a:endParaRPr>
          </a:p>
          <a:p>
            <a:pPr eaLnBrk="1" hangingPunct="1"/>
            <a:r>
              <a:rPr lang="es-ES" altLang="es-ES" sz="1400" dirty="0">
                <a:solidFill>
                  <a:schemeClr val="bg1"/>
                </a:solidFill>
                <a:latin typeface="Calibri" pitchFamily="-1" charset="0"/>
              </a:rPr>
              <a:t>Prof. Dr. Dr. Guillermo Vicente y Guerrero</a:t>
            </a:r>
          </a:p>
          <a:p>
            <a:pPr eaLnBrk="1" hangingPunct="1"/>
            <a:endParaRPr lang="es-ES" dirty="0"/>
          </a:p>
        </p:txBody>
      </p:sp>
      <p:sp>
        <p:nvSpPr>
          <p:cNvPr id="87044" name="CuadroTexto 4"/>
          <p:cNvSpPr txBox="1">
            <a:spLocks noChangeArrowheads="1"/>
          </p:cNvSpPr>
          <p:nvPr/>
        </p:nvSpPr>
        <p:spPr bwMode="auto">
          <a:xfrm>
            <a:off x="6572264" y="6092825"/>
            <a:ext cx="455599" cy="646113"/>
          </a:xfrm>
          <a:prstGeom prst="rect">
            <a:avLst/>
          </a:prstGeom>
          <a:noFill/>
          <a:ln w="9525">
            <a:noFill/>
            <a:miter lim="800000"/>
            <a:headEnd/>
            <a:tailEnd/>
          </a:ln>
        </p:spPr>
        <p:txBody>
          <a:bodyPr wrap="square">
            <a:spAutoFit/>
          </a:bodyPr>
          <a:lstStyle/>
          <a:p>
            <a:pPr eaLnBrk="1" hangingPunct="1"/>
            <a:endParaRPr lang="es-ES" altLang="es-ES" dirty="0">
              <a:solidFill>
                <a:srgbClr val="FFFFFF"/>
              </a:solidFill>
              <a:latin typeface="Calibri" pitchFamily="-1" charset="0"/>
            </a:endParaRPr>
          </a:p>
          <a:p>
            <a:pPr eaLnBrk="1" hangingPunct="1"/>
            <a:fld id="{CD9A7DFD-50FC-4D0F-BA18-80F4BAE0A781}" type="slidenum">
              <a:rPr lang="es-ES" altLang="es-ES">
                <a:solidFill>
                  <a:srgbClr val="FFFFFF"/>
                </a:solidFill>
                <a:latin typeface="Calibri" pitchFamily="-1" charset="0"/>
              </a:rPr>
              <a:pPr eaLnBrk="1" hangingPunct="1"/>
              <a:t>21</a:t>
            </a:fld>
            <a:endParaRPr lang="es-ES" altLang="es-ES" dirty="0">
              <a:solidFill>
                <a:srgbClr val="FFFFFF"/>
              </a:solidFill>
              <a:latin typeface="Calibri" pitchFamily="-1" charset="0"/>
            </a:endParaRPr>
          </a:p>
        </p:txBody>
      </p:sp>
      <p:sp>
        <p:nvSpPr>
          <p:cNvPr id="8" name="CuadroTexto 2"/>
          <p:cNvSpPr txBox="1">
            <a:spLocks noChangeArrowheads="1"/>
          </p:cNvSpPr>
          <p:nvPr/>
        </p:nvSpPr>
        <p:spPr bwMode="auto">
          <a:xfrm>
            <a:off x="1" y="142852"/>
            <a:ext cx="9143999" cy="1477328"/>
          </a:xfrm>
          <a:prstGeom prst="rect">
            <a:avLst/>
          </a:prstGeom>
          <a:noFill/>
          <a:ln w="9525">
            <a:noFill/>
            <a:miter lim="800000"/>
            <a:headEnd/>
            <a:tailEnd/>
          </a:ln>
        </p:spPr>
        <p:txBody>
          <a:bodyPr wrap="square">
            <a:spAutoFit/>
          </a:bodyPr>
          <a:lstStyle/>
          <a:p>
            <a:pPr marL="355600" indent="-355600" algn="ctr" eaLnBrk="1" hangingPunct="1">
              <a:spcAft>
                <a:spcPts val="600"/>
              </a:spcAft>
            </a:pPr>
            <a:endParaRPr lang="es-ES_tradnl" altLang="es-ES" sz="2000" b="1" dirty="0">
              <a:solidFill>
                <a:schemeClr val="tx2"/>
              </a:solidFill>
              <a:latin typeface="Times New Roman" pitchFamily="18" charset="0"/>
              <a:cs typeface="Times New Roman" pitchFamily="18" charset="0"/>
            </a:endParaRPr>
          </a:p>
          <a:p>
            <a:pPr marL="355600" indent="-355600" algn="ctr" eaLnBrk="1" hangingPunct="1">
              <a:spcAft>
                <a:spcPts val="600"/>
              </a:spcAft>
            </a:pPr>
            <a:r>
              <a:rPr lang="es-ES_tradnl" altLang="es-ES" sz="2000" b="1" dirty="0">
                <a:solidFill>
                  <a:schemeClr val="tx2"/>
                </a:solidFill>
                <a:latin typeface="Times New Roman" pitchFamily="18" charset="0"/>
                <a:cs typeface="Times New Roman" pitchFamily="18" charset="0"/>
              </a:rPr>
              <a:t>CONCLUSION</a:t>
            </a:r>
            <a:r>
              <a:rPr lang="en-US" sz="2000" dirty="0"/>
              <a:t> </a:t>
            </a:r>
            <a:br>
              <a:rPr lang="es-ES_tradnl" altLang="es-ES" sz="2000" b="1" dirty="0">
                <a:solidFill>
                  <a:schemeClr val="tx2"/>
                </a:solidFill>
                <a:latin typeface="Times New Roman" pitchFamily="18" charset="0"/>
                <a:cs typeface="Times New Roman" pitchFamily="18" charset="0"/>
              </a:rPr>
            </a:br>
            <a:endParaRPr lang="en-US" sz="2000" dirty="0"/>
          </a:p>
          <a:p>
            <a:pPr marL="355600" indent="-355600" eaLnBrk="1" hangingPunct="1">
              <a:spcAft>
                <a:spcPts val="600"/>
              </a:spcAft>
              <a:buFontTx/>
              <a:buChar char="-"/>
            </a:pPr>
            <a:endParaRPr lang="es-ES_tradnl" altLang="es-ES" sz="2000" dirty="0"/>
          </a:p>
        </p:txBody>
      </p:sp>
      <p:sp>
        <p:nvSpPr>
          <p:cNvPr id="9" name="8 Rectángulo"/>
          <p:cNvSpPr/>
          <p:nvPr/>
        </p:nvSpPr>
        <p:spPr>
          <a:xfrm>
            <a:off x="0" y="572326"/>
            <a:ext cx="8929718" cy="1169551"/>
          </a:xfrm>
          <a:prstGeom prst="rect">
            <a:avLst/>
          </a:prstGeom>
        </p:spPr>
        <p:txBody>
          <a:bodyPr wrap="square">
            <a:spAutoFit/>
          </a:bodyPr>
          <a:lstStyle/>
          <a:p>
            <a:pPr marL="355600" indent="-355600" algn="ctr" eaLnBrk="1" hangingPunct="1">
              <a:spcAft>
                <a:spcPts val="600"/>
              </a:spcAft>
            </a:pPr>
            <a:endParaRPr lang="es-ES_tradnl" altLang="es-ES" sz="2000" b="1" dirty="0">
              <a:solidFill>
                <a:schemeClr val="tx2"/>
              </a:solidFill>
              <a:latin typeface="Times New Roman" pitchFamily="18" charset="0"/>
              <a:cs typeface="Times New Roman" pitchFamily="18" charset="0"/>
            </a:endParaRPr>
          </a:p>
          <a:p>
            <a:pPr marL="355600" indent="-355600" algn="ctr" eaLnBrk="1" hangingPunct="1">
              <a:spcAft>
                <a:spcPts val="600"/>
              </a:spcAft>
            </a:pPr>
            <a:endParaRPr lang="es-ES_tradnl" altLang="es-ES" sz="2000" b="1" dirty="0">
              <a:solidFill>
                <a:schemeClr val="tx2"/>
              </a:solidFill>
              <a:latin typeface="Times New Roman" pitchFamily="18" charset="0"/>
              <a:cs typeface="Times New Roman" pitchFamily="18" charset="0"/>
            </a:endParaRPr>
          </a:p>
          <a:p>
            <a:pPr marL="355600" indent="-355600" algn="just" eaLnBrk="1" hangingPunct="1">
              <a:spcAft>
                <a:spcPts val="600"/>
              </a:spcAft>
            </a:pPr>
            <a:r>
              <a:rPr lang="en-US" sz="2000" dirty="0">
                <a:solidFill>
                  <a:schemeClr val="tx2"/>
                </a:solidFill>
                <a:latin typeface="Times New Roman" pitchFamily="18" charset="0"/>
                <a:cs typeface="Times New Roman" pitchFamily="18" charset="0"/>
              </a:rPr>
              <a:t>	</a:t>
            </a:r>
          </a:p>
        </p:txBody>
      </p:sp>
      <p:sp>
        <p:nvSpPr>
          <p:cNvPr id="10" name="9 Rectángulo"/>
          <p:cNvSpPr/>
          <p:nvPr/>
        </p:nvSpPr>
        <p:spPr>
          <a:xfrm>
            <a:off x="179512" y="714356"/>
            <a:ext cx="8535892" cy="4785926"/>
          </a:xfrm>
          <a:prstGeom prst="rect">
            <a:avLst/>
          </a:prstGeom>
        </p:spPr>
        <p:txBody>
          <a:bodyPr wrap="square">
            <a:spAutoFit/>
          </a:bodyPr>
          <a:lstStyle/>
          <a:p>
            <a:pPr marL="355600" indent="-355600" algn="just" eaLnBrk="1" hangingPunct="1">
              <a:spcAft>
                <a:spcPts val="600"/>
              </a:spcAft>
            </a:pPr>
            <a:endParaRPr lang="es-ES_tradnl" altLang="es-ES" sz="2000" b="1" dirty="0">
              <a:solidFill>
                <a:schemeClr val="tx2"/>
              </a:solidFill>
              <a:latin typeface="Times New Roman" pitchFamily="18" charset="0"/>
              <a:cs typeface="Times New Roman" pitchFamily="18" charset="0"/>
            </a:endParaRPr>
          </a:p>
          <a:p>
            <a:pPr lvl="1" algn="just">
              <a:buFont typeface="Arial" pitchFamily="34" charset="0"/>
              <a:buChar char="•"/>
            </a:pPr>
            <a:r>
              <a:rPr lang="en-US" sz="2000" b="1" dirty="0">
                <a:solidFill>
                  <a:schemeClr val="tx2"/>
                </a:solidFill>
                <a:latin typeface="Times New Roman" pitchFamily="18" charset="0"/>
                <a:cs typeface="Times New Roman" pitchFamily="18" charset="0"/>
              </a:rPr>
              <a:t>Great difficulties. Equality,</a:t>
            </a:r>
            <a:r>
              <a:rPr lang="en-US" sz="2000" dirty="0">
                <a:solidFill>
                  <a:schemeClr val="tx2"/>
                </a:solidFill>
                <a:latin typeface="Times New Roman" pitchFamily="18" charset="0"/>
                <a:cs typeface="Times New Roman" pitchFamily="18" charset="0"/>
              </a:rPr>
              <a:t> was difficult to reconcile with the old medieval legislation which protected territorial differences (</a:t>
            </a:r>
            <a:r>
              <a:rPr lang="en-US" sz="2000" dirty="0" err="1">
                <a:solidFill>
                  <a:schemeClr val="tx2"/>
                </a:solidFill>
                <a:latin typeface="Times New Roman" pitchFamily="18" charset="0"/>
                <a:cs typeface="Times New Roman" pitchFamily="18" charset="0"/>
              </a:rPr>
              <a:t>foralism</a:t>
            </a:r>
            <a:r>
              <a:rPr lang="en-US" sz="2000" dirty="0">
                <a:solidFill>
                  <a:schemeClr val="tx2"/>
                </a:solidFill>
                <a:latin typeface="Times New Roman" pitchFamily="18" charset="0"/>
                <a:cs typeface="Times New Roman" pitchFamily="18" charset="0"/>
              </a:rPr>
              <a:t>). But</a:t>
            </a:r>
            <a:r>
              <a:rPr lang="en-US" sz="2000" b="1" dirty="0">
                <a:solidFill>
                  <a:schemeClr val="tx2"/>
                </a:solidFill>
                <a:latin typeface="Times New Roman" pitchFamily="18" charset="0"/>
                <a:cs typeface="Times New Roman" pitchFamily="18" charset="0"/>
              </a:rPr>
              <a:t> Spanish law was not Castilian law.</a:t>
            </a:r>
            <a:r>
              <a:rPr lang="en-US" sz="2000" dirty="0">
                <a:solidFill>
                  <a:schemeClr val="tx2"/>
                </a:solidFill>
                <a:latin typeface="Times New Roman" pitchFamily="18" charset="0"/>
                <a:cs typeface="Times New Roman" pitchFamily="18" charset="0"/>
              </a:rPr>
              <a:t> There was a very important </a:t>
            </a:r>
            <a:r>
              <a:rPr lang="en-US" sz="2000" b="1" dirty="0">
                <a:solidFill>
                  <a:schemeClr val="tx2"/>
                </a:solidFill>
                <a:latin typeface="Times New Roman" pitchFamily="18" charset="0"/>
                <a:cs typeface="Times New Roman" pitchFamily="18" charset="0"/>
              </a:rPr>
              <a:t>Anti-codifying Spain, </a:t>
            </a:r>
            <a:r>
              <a:rPr lang="en-US" sz="2000" dirty="0">
                <a:solidFill>
                  <a:schemeClr val="tx2"/>
                </a:solidFill>
                <a:latin typeface="Times New Roman" pitchFamily="18" charset="0"/>
                <a:cs typeface="Times New Roman" pitchFamily="18" charset="0"/>
              </a:rPr>
              <a:t>(Catalonia and Aragon) with the doctrinal support of </a:t>
            </a:r>
            <a:r>
              <a:rPr lang="en-US" sz="2000" b="1" dirty="0">
                <a:solidFill>
                  <a:schemeClr val="tx2"/>
                </a:solidFill>
                <a:latin typeface="Times New Roman" pitchFamily="18" charset="0"/>
                <a:cs typeface="Times New Roman" pitchFamily="18" charset="0"/>
              </a:rPr>
              <a:t>Savigny </a:t>
            </a:r>
            <a:r>
              <a:rPr lang="en-US" sz="2000" dirty="0">
                <a:solidFill>
                  <a:schemeClr val="tx2"/>
                </a:solidFill>
                <a:latin typeface="Times New Roman" pitchFamily="18" charset="0"/>
                <a:cs typeface="Times New Roman" pitchFamily="18" charset="0"/>
              </a:rPr>
              <a:t>(spirit of the people).</a:t>
            </a:r>
          </a:p>
          <a:p>
            <a:pPr lvl="1" algn="just">
              <a:buFont typeface="Arial" pitchFamily="34" charset="0"/>
              <a:buChar char="•"/>
            </a:pPr>
            <a:r>
              <a:rPr lang="en-US" sz="2000" dirty="0">
                <a:solidFill>
                  <a:schemeClr val="tx2"/>
                </a:solidFill>
                <a:latin typeface="Times New Roman" pitchFamily="18" charset="0"/>
                <a:cs typeface="Times New Roman" pitchFamily="18" charset="0"/>
              </a:rPr>
              <a:t> </a:t>
            </a:r>
            <a:r>
              <a:rPr lang="en-US" sz="2000" b="1" dirty="0">
                <a:solidFill>
                  <a:schemeClr val="tx2"/>
                </a:solidFill>
                <a:latin typeface="Times New Roman" pitchFamily="18" charset="0"/>
                <a:cs typeface="Times New Roman" pitchFamily="18" charset="0"/>
              </a:rPr>
              <a:t>Final solutions. </a:t>
            </a:r>
            <a:r>
              <a:rPr lang="en-US" sz="2000" dirty="0">
                <a:solidFill>
                  <a:schemeClr val="tx2"/>
                </a:solidFill>
                <a:latin typeface="Times New Roman" pitchFamily="18" charset="0"/>
                <a:cs typeface="Times New Roman" pitchFamily="18" charset="0"/>
              </a:rPr>
              <a:t>Around the middle of the 19</a:t>
            </a:r>
            <a:r>
              <a:rPr lang="en-US" sz="2000" baseline="30000" dirty="0">
                <a:solidFill>
                  <a:schemeClr val="tx2"/>
                </a:solidFill>
                <a:latin typeface="Times New Roman" pitchFamily="18" charset="0"/>
                <a:cs typeface="Times New Roman" pitchFamily="18" charset="0"/>
              </a:rPr>
              <a:t>th</a:t>
            </a:r>
            <a:r>
              <a:rPr lang="en-US" sz="2000" dirty="0">
                <a:solidFill>
                  <a:schemeClr val="tx2"/>
                </a:solidFill>
                <a:latin typeface="Times New Roman" pitchFamily="18" charset="0"/>
                <a:cs typeface="Times New Roman" pitchFamily="18" charset="0"/>
              </a:rPr>
              <a:t> century some of the principles of French doctrinarism, were mixed with the Spanish legal tradition itself, especially the Castilian one. </a:t>
            </a:r>
          </a:p>
          <a:p>
            <a:pPr lvl="1" algn="just">
              <a:buFont typeface="Arial" pitchFamily="34" charset="0"/>
              <a:buChar char="•"/>
            </a:pPr>
            <a:r>
              <a:rPr lang="en-US" sz="2000" dirty="0">
                <a:solidFill>
                  <a:schemeClr val="tx2"/>
                </a:solidFill>
                <a:latin typeface="Times New Roman" pitchFamily="18" charset="0"/>
                <a:cs typeface="Times New Roman" pitchFamily="18" charset="0"/>
              </a:rPr>
              <a:t> In this way, </a:t>
            </a:r>
            <a:r>
              <a:rPr lang="en-US" sz="2000" b="1" dirty="0">
                <a:solidFill>
                  <a:schemeClr val="tx2"/>
                </a:solidFill>
                <a:latin typeface="Times New Roman" pitchFamily="18" charset="0"/>
                <a:cs typeface="Times New Roman" pitchFamily="18" charset="0"/>
              </a:rPr>
              <a:t>the appeal to the old medieval laws continued </a:t>
            </a:r>
            <a:r>
              <a:rPr lang="en-US" sz="2000" dirty="0">
                <a:solidFill>
                  <a:schemeClr val="tx2"/>
                </a:solidFill>
                <a:latin typeface="Times New Roman" pitchFamily="18" charset="0"/>
                <a:cs typeface="Times New Roman" pitchFamily="18" charset="0"/>
              </a:rPr>
              <a:t>to be present throughout the century in a </a:t>
            </a:r>
            <a:r>
              <a:rPr lang="en-US" sz="2000" dirty="0" err="1">
                <a:solidFill>
                  <a:schemeClr val="tx2"/>
                </a:solidFill>
                <a:latin typeface="Times New Roman" pitchFamily="18" charset="0"/>
                <a:cs typeface="Times New Roman" pitchFamily="18" charset="0"/>
              </a:rPr>
              <a:t>legitimising</a:t>
            </a:r>
            <a:r>
              <a:rPr lang="en-US" sz="2000" dirty="0">
                <a:solidFill>
                  <a:schemeClr val="tx2"/>
                </a:solidFill>
                <a:latin typeface="Times New Roman" pitchFamily="18" charset="0"/>
                <a:cs typeface="Times New Roman" pitchFamily="18" charset="0"/>
              </a:rPr>
              <a:t> key, collaborating in the formation of a new political legal model that could nevertheless be </a:t>
            </a:r>
            <a:r>
              <a:rPr lang="en-US" sz="2000" dirty="0" err="1">
                <a:solidFill>
                  <a:schemeClr val="tx2"/>
                </a:solidFill>
                <a:latin typeface="Times New Roman" pitchFamily="18" charset="0"/>
                <a:cs typeface="Times New Roman" pitchFamily="18" charset="0"/>
              </a:rPr>
              <a:t>conceptualised</a:t>
            </a:r>
            <a:r>
              <a:rPr lang="en-US" sz="2000" dirty="0">
                <a:solidFill>
                  <a:schemeClr val="tx2"/>
                </a:solidFill>
                <a:latin typeface="Times New Roman" pitchFamily="18" charset="0"/>
                <a:cs typeface="Times New Roman" pitchFamily="18" charset="0"/>
              </a:rPr>
              <a:t> as historical and, genuinely, Spanish</a:t>
            </a:r>
            <a:r>
              <a:rPr lang="en-US" sz="2000" dirty="0"/>
              <a:t>.</a:t>
            </a:r>
            <a:endParaRPr lang="es-ES" sz="2000" dirty="0"/>
          </a:p>
          <a:p>
            <a:pPr lvl="1" algn="just">
              <a:buFont typeface="Arial" pitchFamily="34" charset="0"/>
              <a:buChar char="•"/>
            </a:pPr>
            <a:endParaRPr lang="es-ES" sz="2000" b="1" dirty="0">
              <a:solidFill>
                <a:schemeClr val="tx2"/>
              </a:solidFill>
              <a:latin typeface="Times New Roman" pitchFamily="18" charset="0"/>
              <a:cs typeface="Times New Roman" pitchFamily="18" charset="0"/>
            </a:endParaRPr>
          </a:p>
          <a:p>
            <a:pPr marL="355600" indent="-355600" algn="just" eaLnBrk="1" hangingPunct="1">
              <a:spcAft>
                <a:spcPts val="600"/>
              </a:spcAft>
            </a:pPr>
            <a:endParaRPr lang="es-ES_tradnl" altLang="es-ES" sz="2000" b="1" dirty="0">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val="10764678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ítulo 11"/>
          <p:cNvSpPr>
            <a:spLocks noGrp="1"/>
          </p:cNvSpPr>
          <p:nvPr>
            <p:ph type="title"/>
          </p:nvPr>
        </p:nvSpPr>
        <p:spPr>
          <a:xfrm>
            <a:off x="457200" y="0"/>
            <a:ext cx="8229600" cy="965200"/>
          </a:xfrm>
        </p:spPr>
        <p:txBody>
          <a:bodyPr/>
          <a:lstStyle/>
          <a:p>
            <a:br>
              <a:rPr lang="es-ES_tradnl" altLang="es-ES" sz="2800" b="1" dirty="0">
                <a:solidFill>
                  <a:schemeClr val="tx2"/>
                </a:solidFill>
                <a:latin typeface="Times New Roman" pitchFamily="18" charset="0"/>
                <a:cs typeface="Times New Roman" pitchFamily="18" charset="0"/>
              </a:rPr>
            </a:br>
            <a:r>
              <a:rPr lang="es-ES_tradnl" altLang="es-ES" sz="2800" b="1" dirty="0" err="1">
                <a:solidFill>
                  <a:schemeClr val="tx2"/>
                </a:solidFill>
                <a:latin typeface="Times New Roman" pitchFamily="18" charset="0"/>
                <a:cs typeface="Times New Roman" pitchFamily="18" charset="0"/>
              </a:rPr>
              <a:t>Selected</a:t>
            </a:r>
            <a:r>
              <a:rPr lang="es-ES_tradnl" altLang="es-ES" sz="2800" b="1" dirty="0">
                <a:solidFill>
                  <a:schemeClr val="tx2"/>
                </a:solidFill>
                <a:latin typeface="Times New Roman" pitchFamily="18" charset="0"/>
                <a:cs typeface="Times New Roman" pitchFamily="18" charset="0"/>
              </a:rPr>
              <a:t> </a:t>
            </a:r>
            <a:r>
              <a:rPr lang="es-ES_tradnl" altLang="es-ES" sz="2800" b="1" dirty="0" err="1">
                <a:solidFill>
                  <a:schemeClr val="tx2"/>
                </a:solidFill>
                <a:latin typeface="Times New Roman" pitchFamily="18" charset="0"/>
                <a:cs typeface="Times New Roman" pitchFamily="18" charset="0"/>
              </a:rPr>
              <a:t>primary</a:t>
            </a:r>
            <a:r>
              <a:rPr lang="es-ES_tradnl" altLang="es-ES" sz="2800" b="1" dirty="0">
                <a:solidFill>
                  <a:schemeClr val="tx2"/>
                </a:solidFill>
                <a:latin typeface="Times New Roman" pitchFamily="18" charset="0"/>
                <a:cs typeface="Times New Roman" pitchFamily="18" charset="0"/>
              </a:rPr>
              <a:t> </a:t>
            </a:r>
            <a:r>
              <a:rPr lang="es-ES_tradnl" altLang="es-ES" sz="2800" b="1" dirty="0" err="1">
                <a:solidFill>
                  <a:schemeClr val="tx2"/>
                </a:solidFill>
                <a:latin typeface="Times New Roman" pitchFamily="18" charset="0"/>
                <a:cs typeface="Times New Roman" pitchFamily="18" charset="0"/>
              </a:rPr>
              <a:t>bibliography</a:t>
            </a:r>
            <a:r>
              <a:rPr lang="es-ES_tradnl" altLang="es-ES" sz="2800" b="1" dirty="0">
                <a:solidFill>
                  <a:schemeClr val="tx2"/>
                </a:solidFill>
                <a:latin typeface="Times New Roman" pitchFamily="18" charset="0"/>
                <a:cs typeface="Times New Roman" pitchFamily="18" charset="0"/>
              </a:rPr>
              <a:t> </a:t>
            </a:r>
          </a:p>
        </p:txBody>
      </p:sp>
      <p:sp>
        <p:nvSpPr>
          <p:cNvPr id="114690" name="Marcador de número de diapositiva 5"/>
          <p:cNvSpPr>
            <a:spLocks noGrp="1" noChangeArrowheads="1"/>
          </p:cNvSpPr>
          <p:nvPr>
            <p:ph type="sldNum" sz="quarter" idx="10"/>
          </p:nvPr>
        </p:nvSpPr>
        <p:spPr bwMode="auto">
          <a:noFill/>
          <a:ln>
            <a:miter lim="800000"/>
            <a:headEnd/>
            <a:tailEnd/>
          </a:ln>
        </p:spPr>
        <p:txBody>
          <a:bodyPr/>
          <a:lstStyle/>
          <a:p>
            <a:fld id="{C8499013-9A86-4480-8EAA-9281C368EE02}" type="slidenum">
              <a:rPr lang="es-ES" altLang="es-ES"/>
              <a:pPr/>
              <a:t>22</a:t>
            </a:fld>
            <a:endParaRPr lang="es-ES" altLang="es-ES"/>
          </a:p>
        </p:txBody>
      </p:sp>
      <p:sp>
        <p:nvSpPr>
          <p:cNvPr id="114691" name="Marcador de contenido 8">
            <a:extLst>
              <a:ext uri="{FF2B5EF4-FFF2-40B4-BE49-F238E27FC236}">
                <a16:creationId xmlns:a16="http://schemas.microsoft.com/office/drawing/2014/main" id="{3B14C6DD-C055-3044-90C4-1F8613697BE2}"/>
              </a:ext>
            </a:extLst>
          </p:cNvPr>
          <p:cNvSpPr>
            <a:spLocks noGrp="1"/>
          </p:cNvSpPr>
          <p:nvPr>
            <p:ph idx="1"/>
          </p:nvPr>
        </p:nvSpPr>
        <p:spPr>
          <a:xfrm>
            <a:off x="457200" y="1285860"/>
            <a:ext cx="8229600" cy="4664090"/>
          </a:xfrm>
        </p:spPr>
        <p:txBody>
          <a:bodyPr/>
          <a:lstStyle/>
          <a:p>
            <a:pPr algn="just">
              <a:buFont typeface="Arial" panose="020B0604020202020204" pitchFamily="34" charset="0"/>
              <a:buChar char="•"/>
              <a:defRPr/>
            </a:pPr>
            <a:r>
              <a:rPr lang="es-ES" sz="2000" dirty="0">
                <a:solidFill>
                  <a:schemeClr val="tx2"/>
                </a:solidFill>
                <a:latin typeface="Times New Roman" panose="02020603050405020304" pitchFamily="18" charset="0"/>
                <a:cs typeface="Times New Roman" panose="02020603050405020304" pitchFamily="18" charset="0"/>
              </a:rPr>
              <a:t>- ARGÜELLES, Agustín, y ESPINA, José, </a:t>
            </a:r>
            <a:r>
              <a:rPr lang="es-ES" sz="2000" i="1" dirty="0">
                <a:solidFill>
                  <a:schemeClr val="tx2"/>
                </a:solidFill>
                <a:latin typeface="Times New Roman" panose="02020603050405020304" pitchFamily="18" charset="0"/>
                <a:cs typeface="Times New Roman" panose="02020603050405020304" pitchFamily="18" charset="0"/>
              </a:rPr>
              <a:t>Discurso preliminar de la Constitución de 1812,</a:t>
            </a:r>
            <a:r>
              <a:rPr lang="es-ES" sz="2000" dirty="0">
                <a:solidFill>
                  <a:schemeClr val="tx2"/>
                </a:solidFill>
                <a:latin typeface="Times New Roman" panose="02020603050405020304" pitchFamily="18" charset="0"/>
                <a:cs typeface="Times New Roman" panose="02020603050405020304" pitchFamily="18" charset="0"/>
              </a:rPr>
              <a:t> Madrid, 1812.</a:t>
            </a:r>
          </a:p>
          <a:p>
            <a:pPr algn="just">
              <a:buFont typeface="Arial" panose="020B0604020202020204" pitchFamily="34" charset="0"/>
              <a:buChar char="•"/>
              <a:defRPr/>
            </a:pPr>
            <a:r>
              <a:rPr lang="es-ES" sz="2000" dirty="0">
                <a:solidFill>
                  <a:schemeClr val="tx2"/>
                </a:solidFill>
                <a:latin typeface="Times New Roman" panose="02020603050405020304" pitchFamily="18" charset="0"/>
                <a:cs typeface="Times New Roman" panose="02020603050405020304" pitchFamily="18" charset="0"/>
              </a:rPr>
              <a:t>-. COSTA, Joaquín, </a:t>
            </a:r>
            <a:r>
              <a:rPr lang="es-ES" sz="2000" i="1" dirty="0">
                <a:solidFill>
                  <a:schemeClr val="tx2"/>
                </a:solidFill>
                <a:latin typeface="Times New Roman" panose="02020603050405020304" pitchFamily="18" charset="0"/>
                <a:cs typeface="Times New Roman" panose="02020603050405020304" pitchFamily="18" charset="0"/>
              </a:rPr>
              <a:t>La libertad civil y el Congreso de jurisconsultos aragoneses,</a:t>
            </a:r>
            <a:r>
              <a:rPr lang="es-ES" sz="2000" dirty="0">
                <a:solidFill>
                  <a:schemeClr val="tx2"/>
                </a:solidFill>
                <a:latin typeface="Times New Roman" panose="02020603050405020304" pitchFamily="18" charset="0"/>
                <a:cs typeface="Times New Roman" panose="02020603050405020304" pitchFamily="18" charset="0"/>
              </a:rPr>
              <a:t> Madrid, 1883.</a:t>
            </a:r>
          </a:p>
          <a:p>
            <a:pPr algn="just">
              <a:buFont typeface="Arial" panose="020B0604020202020204" pitchFamily="34" charset="0"/>
              <a:buChar char="•"/>
              <a:defRPr/>
            </a:pPr>
            <a:r>
              <a:rPr lang="es-ES" sz="2000" dirty="0">
                <a:solidFill>
                  <a:schemeClr val="tx2"/>
                </a:solidFill>
                <a:latin typeface="Times New Roman" panose="02020603050405020304" pitchFamily="18" charset="0"/>
                <a:cs typeface="Times New Roman" panose="02020603050405020304" pitchFamily="18" charset="0"/>
              </a:rPr>
              <a:t>-. DURÁN Y BAS, Manuel, </a:t>
            </a:r>
            <a:r>
              <a:rPr lang="es-ES" sz="2000" i="1" dirty="0">
                <a:solidFill>
                  <a:schemeClr val="tx2"/>
                </a:solidFill>
                <a:latin typeface="Times New Roman" panose="02020603050405020304" pitchFamily="18" charset="0"/>
                <a:cs typeface="Times New Roman" panose="02020603050405020304" pitchFamily="18" charset="0"/>
              </a:rPr>
              <a:t>Memoria acerca de las instituciones del derecho civil de Cataluña,</a:t>
            </a:r>
            <a:r>
              <a:rPr lang="es-ES" sz="2000" dirty="0">
                <a:solidFill>
                  <a:schemeClr val="tx2"/>
                </a:solidFill>
                <a:latin typeface="Times New Roman" panose="02020603050405020304" pitchFamily="18" charset="0"/>
                <a:cs typeface="Times New Roman" panose="02020603050405020304" pitchFamily="18" charset="0"/>
              </a:rPr>
              <a:t> Barcelona, 1883.</a:t>
            </a:r>
          </a:p>
          <a:p>
            <a:pPr algn="just">
              <a:buFont typeface="Arial" panose="020B0604020202020204" pitchFamily="34" charset="0"/>
              <a:buChar char="•"/>
              <a:defRPr/>
            </a:pPr>
            <a:r>
              <a:rPr lang="es-ES" sz="2000" dirty="0">
                <a:solidFill>
                  <a:schemeClr val="tx2"/>
                </a:solidFill>
                <a:latin typeface="Times New Roman" panose="02020603050405020304" pitchFamily="18" charset="0"/>
                <a:cs typeface="Times New Roman" panose="02020603050405020304" pitchFamily="18" charset="0"/>
              </a:rPr>
              <a:t>-. EGAÑA, Pedro, </a:t>
            </a:r>
            <a:r>
              <a:rPr lang="es-ES" sz="2000" i="1" dirty="0">
                <a:solidFill>
                  <a:schemeClr val="tx2"/>
                </a:solidFill>
                <a:latin typeface="Times New Roman" panose="02020603050405020304" pitchFamily="18" charset="0"/>
                <a:cs typeface="Times New Roman" panose="02020603050405020304" pitchFamily="18" charset="0"/>
              </a:rPr>
              <a:t>Breves apuntes en defensa de las libertades vascongadas,</a:t>
            </a:r>
            <a:r>
              <a:rPr lang="es-ES" sz="2000" dirty="0">
                <a:solidFill>
                  <a:schemeClr val="tx2"/>
                </a:solidFill>
                <a:latin typeface="Times New Roman" panose="02020603050405020304" pitchFamily="18" charset="0"/>
                <a:cs typeface="Times New Roman" panose="02020603050405020304" pitchFamily="18" charset="0"/>
              </a:rPr>
              <a:t> Bilbao, 1852.</a:t>
            </a:r>
          </a:p>
          <a:p>
            <a:pPr algn="just">
              <a:buFont typeface="Arial" panose="020B0604020202020204" pitchFamily="34" charset="0"/>
              <a:buChar char="•"/>
              <a:defRPr/>
            </a:pPr>
            <a:r>
              <a:rPr lang="es-ES" sz="2000" dirty="0">
                <a:solidFill>
                  <a:schemeClr val="tx2"/>
                </a:solidFill>
                <a:latin typeface="Times New Roman" panose="02020603050405020304" pitchFamily="18" charset="0"/>
                <a:cs typeface="Times New Roman" panose="02020603050405020304" pitchFamily="18" charset="0"/>
              </a:rPr>
              <a:t>-. FOZ, Braulio, </a:t>
            </a:r>
            <a:r>
              <a:rPr lang="es-ES" sz="2000" i="1" dirty="0">
                <a:solidFill>
                  <a:schemeClr val="tx2"/>
                </a:solidFill>
                <a:latin typeface="Times New Roman" panose="02020603050405020304" pitchFamily="18" charset="0"/>
                <a:cs typeface="Times New Roman" panose="02020603050405020304" pitchFamily="18" charset="0"/>
              </a:rPr>
              <a:t>Idea del Gobierno y Fueros de Aragón,</a:t>
            </a:r>
            <a:r>
              <a:rPr lang="es-ES" sz="2000" dirty="0">
                <a:solidFill>
                  <a:schemeClr val="tx2"/>
                </a:solidFill>
                <a:latin typeface="Times New Roman" panose="02020603050405020304" pitchFamily="18" charset="0"/>
                <a:cs typeface="Times New Roman" panose="02020603050405020304" pitchFamily="18" charset="0"/>
              </a:rPr>
              <a:t> Zaragoza, 1838.</a:t>
            </a:r>
          </a:p>
          <a:p>
            <a:pPr algn="just">
              <a:buFont typeface="Arial" panose="020B0604020202020204" pitchFamily="34" charset="0"/>
              <a:buChar char="•"/>
              <a:defRPr/>
            </a:pPr>
            <a:r>
              <a:rPr lang="es-ES" sz="2000" dirty="0">
                <a:solidFill>
                  <a:schemeClr val="tx2"/>
                </a:solidFill>
                <a:latin typeface="Times New Roman" panose="02020603050405020304" pitchFamily="18" charset="0"/>
                <a:cs typeface="Times New Roman" panose="02020603050405020304" pitchFamily="18" charset="0"/>
              </a:rPr>
              <a:t>-. MARTÍNEZ MARINA, Francisco, </a:t>
            </a:r>
            <a:r>
              <a:rPr lang="es-ES" sz="2000" i="1" dirty="0">
                <a:solidFill>
                  <a:schemeClr val="tx2"/>
                </a:solidFill>
                <a:latin typeface="Times New Roman" panose="02020603050405020304" pitchFamily="18" charset="0"/>
                <a:cs typeface="Times New Roman" panose="02020603050405020304" pitchFamily="18" charset="0"/>
              </a:rPr>
              <a:t>Ensayo histórico-crítico sobre la antigua legislación de los reinos de León y Castilla,</a:t>
            </a:r>
            <a:r>
              <a:rPr lang="es-ES" sz="2000" dirty="0">
                <a:solidFill>
                  <a:schemeClr val="tx2"/>
                </a:solidFill>
                <a:latin typeface="Times New Roman" panose="02020603050405020304" pitchFamily="18" charset="0"/>
                <a:cs typeface="Times New Roman" panose="02020603050405020304" pitchFamily="18" charset="0"/>
              </a:rPr>
              <a:t> Madrid, 1808.</a:t>
            </a:r>
          </a:p>
          <a:p>
            <a:pPr marL="0" indent="0">
              <a:buFont typeface="Arial" panose="020B0604020202020204" pitchFamily="34" charset="0"/>
              <a:buNone/>
              <a:defRPr/>
            </a:pPr>
            <a:endParaRPr lang="es-ES_tradnl" altLang="es-ES" dirty="0">
              <a:ea typeface="ＭＳ Ｐゴシック" panose="020B0600070205080204" pitchFamily="34" charset="-128"/>
            </a:endParaRPr>
          </a:p>
          <a:p>
            <a:pPr>
              <a:buFont typeface="Arial" panose="020B0604020202020204" pitchFamily="34" charset="0"/>
              <a:buChar char="•"/>
              <a:defRPr/>
            </a:pPr>
            <a:endParaRPr lang="es-ES_tradnl" altLang="es-ES" dirty="0">
              <a:ea typeface="ＭＳ Ｐゴシック" panose="020B0600070205080204" pitchFamily="34" charset="-128"/>
            </a:endParaRPr>
          </a:p>
          <a:p>
            <a:pPr marL="0" indent="0">
              <a:buFont typeface="Arial" panose="020B0604020202020204" pitchFamily="34" charset="0"/>
              <a:buNone/>
              <a:defRPr/>
            </a:pPr>
            <a:endParaRPr lang="es-ES_tradnl" altLang="es-ES" dirty="0">
              <a:ea typeface="ＭＳ Ｐゴシック" panose="020B0600070205080204" pitchFamily="34" charset="-128"/>
            </a:endParaRPr>
          </a:p>
          <a:p>
            <a:pPr>
              <a:buFont typeface="Arial" panose="020B0604020202020204" pitchFamily="34" charset="0"/>
              <a:buChar char="•"/>
              <a:defRPr/>
            </a:pPr>
            <a:endParaRPr lang="es-ES_tradnl" altLang="es-ES" dirty="0">
              <a:ea typeface="ＭＳ Ｐゴシック" panose="020B0600070205080204" pitchFamily="34" charset="-128"/>
            </a:endParaRPr>
          </a:p>
        </p:txBody>
      </p:sp>
      <p:sp>
        <p:nvSpPr>
          <p:cNvPr id="6" name="CuadroTexto 2">
            <a:extLst>
              <a:ext uri="{FF2B5EF4-FFF2-40B4-BE49-F238E27FC236}">
                <a16:creationId xmlns:a16="http://schemas.microsoft.com/office/drawing/2014/main" id="{7084FE1D-5140-B54D-8AB0-EF90FCB00B39}"/>
              </a:ext>
            </a:extLst>
          </p:cNvPr>
          <p:cNvSpPr txBox="1">
            <a:spLocks noChangeArrowheads="1"/>
          </p:cNvSpPr>
          <p:nvPr/>
        </p:nvSpPr>
        <p:spPr bwMode="auto">
          <a:xfrm>
            <a:off x="107504" y="6092825"/>
            <a:ext cx="6481763" cy="800100"/>
          </a:xfrm>
          <a:prstGeom prst="rect">
            <a:avLst/>
          </a:prstGeom>
          <a:noFill/>
          <a:ln w="9525">
            <a:noFill/>
            <a:miter lim="800000"/>
            <a:headEnd/>
            <a:tailEnd/>
          </a:ln>
        </p:spPr>
        <p:txBody>
          <a:bodyPr>
            <a:spAutoFit/>
          </a:bodyPr>
          <a:lstStyle/>
          <a:p>
            <a:pPr eaLnBrk="1" hangingPunct="1"/>
            <a:r>
              <a:rPr lang="es-ES" altLang="es-ES" sz="1400" b="1" i="1" dirty="0">
                <a:solidFill>
                  <a:schemeClr val="bg1"/>
                </a:solidFill>
                <a:latin typeface="Calibri" pitchFamily="-1" charset="0"/>
              </a:rPr>
              <a:t>LEGAL CULTURE AND MEDIEVAL LEGISLATION IN THE POLITICAL MODERNITY IN SPAIN</a:t>
            </a:r>
            <a:endParaRPr lang="es-ES" altLang="es-ES" sz="1400" i="1" dirty="0">
              <a:solidFill>
                <a:schemeClr val="bg1"/>
              </a:solidFill>
              <a:latin typeface="Calibri" pitchFamily="-1" charset="0"/>
            </a:endParaRPr>
          </a:p>
          <a:p>
            <a:pPr eaLnBrk="1" hangingPunct="1"/>
            <a:r>
              <a:rPr lang="es-ES" altLang="es-ES" sz="1400" dirty="0">
                <a:solidFill>
                  <a:schemeClr val="bg1"/>
                </a:solidFill>
                <a:latin typeface="Calibri" pitchFamily="-1" charset="0"/>
              </a:rPr>
              <a:t>Prof. Dr. Dr. Guillermo Vicente y Guerrero</a:t>
            </a:r>
          </a:p>
          <a:p>
            <a:pPr eaLnBrk="1" hangingPunct="1"/>
            <a:endParaRPr lang="es-ES" dirty="0"/>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ítulo 11"/>
          <p:cNvSpPr>
            <a:spLocks noGrp="1"/>
          </p:cNvSpPr>
          <p:nvPr>
            <p:ph type="title"/>
          </p:nvPr>
        </p:nvSpPr>
        <p:spPr>
          <a:xfrm>
            <a:off x="457200" y="274638"/>
            <a:ext cx="8229600" cy="993775"/>
          </a:xfrm>
        </p:spPr>
        <p:txBody>
          <a:bodyPr/>
          <a:lstStyle/>
          <a:p>
            <a:r>
              <a:rPr lang="es-ES_tradnl" altLang="es-ES" sz="2800" b="1" dirty="0" err="1">
                <a:solidFill>
                  <a:schemeClr val="tx2"/>
                </a:solidFill>
                <a:latin typeface="Times New Roman" pitchFamily="18" charset="0"/>
                <a:cs typeface="Times New Roman" pitchFamily="18" charset="0"/>
              </a:rPr>
              <a:t>Selected</a:t>
            </a:r>
            <a:r>
              <a:rPr lang="es-ES_tradnl" altLang="es-ES" sz="2800" b="1" dirty="0">
                <a:solidFill>
                  <a:schemeClr val="tx2"/>
                </a:solidFill>
                <a:latin typeface="Times New Roman" pitchFamily="18" charset="0"/>
                <a:cs typeface="Times New Roman" pitchFamily="18" charset="0"/>
              </a:rPr>
              <a:t> </a:t>
            </a:r>
            <a:r>
              <a:rPr lang="es-ES_tradnl" altLang="es-ES" sz="2800" b="1" dirty="0" err="1">
                <a:solidFill>
                  <a:schemeClr val="tx2"/>
                </a:solidFill>
                <a:latin typeface="Times New Roman" pitchFamily="18" charset="0"/>
                <a:cs typeface="Times New Roman" pitchFamily="18" charset="0"/>
              </a:rPr>
              <a:t>secondary</a:t>
            </a:r>
            <a:r>
              <a:rPr lang="es-ES_tradnl" altLang="es-ES" sz="2800" b="1" dirty="0">
                <a:solidFill>
                  <a:schemeClr val="tx2"/>
                </a:solidFill>
                <a:latin typeface="Times New Roman" pitchFamily="18" charset="0"/>
                <a:cs typeface="Times New Roman" pitchFamily="18" charset="0"/>
              </a:rPr>
              <a:t> </a:t>
            </a:r>
            <a:r>
              <a:rPr lang="es-ES_tradnl" altLang="es-ES" sz="2800" b="1" dirty="0" err="1">
                <a:solidFill>
                  <a:schemeClr val="tx2"/>
                </a:solidFill>
                <a:latin typeface="Times New Roman" pitchFamily="18" charset="0"/>
                <a:cs typeface="Times New Roman" pitchFamily="18" charset="0"/>
              </a:rPr>
              <a:t>bibliography</a:t>
            </a:r>
            <a:r>
              <a:rPr lang="es-ES_tradnl" altLang="es-ES" sz="2800" b="1" dirty="0">
                <a:solidFill>
                  <a:schemeClr val="tx2"/>
                </a:solidFill>
                <a:latin typeface="Times New Roman" pitchFamily="18" charset="0"/>
                <a:cs typeface="Times New Roman" pitchFamily="18" charset="0"/>
              </a:rPr>
              <a:t>  </a:t>
            </a:r>
          </a:p>
        </p:txBody>
      </p:sp>
      <p:sp>
        <p:nvSpPr>
          <p:cNvPr id="115714" name="Marcador de número de diapositiva 5"/>
          <p:cNvSpPr>
            <a:spLocks noGrp="1" noChangeArrowheads="1"/>
          </p:cNvSpPr>
          <p:nvPr>
            <p:ph type="sldNum" sz="quarter" idx="10"/>
          </p:nvPr>
        </p:nvSpPr>
        <p:spPr bwMode="auto">
          <a:noFill/>
          <a:ln>
            <a:miter lim="800000"/>
            <a:headEnd/>
            <a:tailEnd/>
          </a:ln>
        </p:spPr>
        <p:txBody>
          <a:bodyPr/>
          <a:lstStyle/>
          <a:p>
            <a:fld id="{A1B591C6-2D0E-49EE-A565-007D157E3B02}" type="slidenum">
              <a:rPr lang="es-ES" altLang="es-ES"/>
              <a:pPr/>
              <a:t>23</a:t>
            </a:fld>
            <a:endParaRPr lang="es-ES" altLang="es-ES"/>
          </a:p>
        </p:txBody>
      </p:sp>
      <p:sp>
        <p:nvSpPr>
          <p:cNvPr id="115715" name="Marcador de contenido 8">
            <a:extLst>
              <a:ext uri="{FF2B5EF4-FFF2-40B4-BE49-F238E27FC236}">
                <a16:creationId xmlns:a16="http://schemas.microsoft.com/office/drawing/2014/main" id="{29ACD9BA-136D-6149-AEA7-FDF86AC297B8}"/>
              </a:ext>
            </a:extLst>
          </p:cNvPr>
          <p:cNvSpPr>
            <a:spLocks noGrp="1"/>
          </p:cNvSpPr>
          <p:nvPr>
            <p:ph idx="1"/>
          </p:nvPr>
        </p:nvSpPr>
        <p:spPr>
          <a:xfrm>
            <a:off x="457200" y="1371600"/>
            <a:ext cx="8229600" cy="4505325"/>
          </a:xfrm>
        </p:spPr>
        <p:txBody>
          <a:bodyPr/>
          <a:lstStyle/>
          <a:p>
            <a:pPr algn="just">
              <a:buFont typeface="Arial" panose="020B0604020202020204" pitchFamily="34" charset="0"/>
              <a:buChar char="•"/>
              <a:defRPr/>
            </a:pPr>
            <a:r>
              <a:rPr lang="es-ES" sz="2000" dirty="0">
                <a:solidFill>
                  <a:schemeClr val="tx2"/>
                </a:solidFill>
                <a:latin typeface="Times New Roman" panose="02020603050405020304" pitchFamily="18" charset="0"/>
                <a:cs typeface="Times New Roman" panose="02020603050405020304" pitchFamily="18" charset="0"/>
              </a:rPr>
              <a:t>-. CORONAS GONZÁLEZ, Santos, «Las Leyes fundamentales del Antiguo Régimen», </a:t>
            </a:r>
            <a:r>
              <a:rPr lang="es-ES" sz="2000" i="1" dirty="0">
                <a:solidFill>
                  <a:schemeClr val="tx2"/>
                </a:solidFill>
                <a:latin typeface="Times New Roman" panose="02020603050405020304" pitchFamily="18" charset="0"/>
                <a:cs typeface="Times New Roman" panose="02020603050405020304" pitchFamily="18" charset="0"/>
              </a:rPr>
              <a:t>Anuario de Historia del Derecho Español,</a:t>
            </a:r>
            <a:r>
              <a:rPr lang="es-ES" sz="2000" dirty="0">
                <a:solidFill>
                  <a:schemeClr val="tx2"/>
                </a:solidFill>
                <a:latin typeface="Times New Roman" panose="02020603050405020304" pitchFamily="18" charset="0"/>
                <a:cs typeface="Times New Roman" panose="02020603050405020304" pitchFamily="18" charset="0"/>
              </a:rPr>
              <a:t> 65, 1995, pp. 127-217.</a:t>
            </a:r>
          </a:p>
          <a:p>
            <a:pPr algn="just">
              <a:buFont typeface="Arial" panose="020B0604020202020204" pitchFamily="34" charset="0"/>
              <a:buChar char="•"/>
              <a:defRPr/>
            </a:pPr>
            <a:r>
              <a:rPr lang="es-ES" sz="2000" dirty="0">
                <a:solidFill>
                  <a:schemeClr val="tx2"/>
                </a:solidFill>
                <a:latin typeface="Times New Roman" panose="02020603050405020304" pitchFamily="18" charset="0"/>
                <a:cs typeface="Times New Roman" panose="02020603050405020304" pitchFamily="18" charset="0"/>
              </a:rPr>
              <a:t>-. NIETO SORIA, José Manuel, </a:t>
            </a:r>
            <a:r>
              <a:rPr lang="es-ES" sz="2000" i="1" dirty="0">
                <a:solidFill>
                  <a:schemeClr val="tx2"/>
                </a:solidFill>
                <a:latin typeface="Times New Roman" panose="02020603050405020304" pitchFamily="18" charset="0"/>
                <a:cs typeface="Times New Roman" panose="02020603050405020304" pitchFamily="18" charset="0"/>
              </a:rPr>
              <a:t>Medievo Constitucional,</a:t>
            </a:r>
            <a:r>
              <a:rPr lang="es-ES" sz="2000" dirty="0">
                <a:solidFill>
                  <a:schemeClr val="tx2"/>
                </a:solidFill>
                <a:latin typeface="Times New Roman" panose="02020603050405020304" pitchFamily="18" charset="0"/>
                <a:cs typeface="Times New Roman" panose="02020603050405020304" pitchFamily="18" charset="0"/>
              </a:rPr>
              <a:t> Madrid, 2007.</a:t>
            </a:r>
          </a:p>
          <a:p>
            <a:pPr algn="just">
              <a:buFont typeface="Arial" panose="020B0604020202020204" pitchFamily="34" charset="0"/>
              <a:buChar char="•"/>
              <a:defRPr/>
            </a:pPr>
            <a:r>
              <a:rPr lang="es-ES" sz="2000" dirty="0">
                <a:solidFill>
                  <a:schemeClr val="tx2"/>
                </a:solidFill>
                <a:latin typeface="Times New Roman" panose="02020603050405020304" pitchFamily="18" charset="0"/>
                <a:cs typeface="Times New Roman" panose="02020603050405020304" pitchFamily="18" charset="0"/>
              </a:rPr>
              <a:t>-. PORTILLO VALDÉS, José María, </a:t>
            </a:r>
            <a:r>
              <a:rPr lang="es-ES" sz="2000" i="1" dirty="0">
                <a:solidFill>
                  <a:schemeClr val="tx2"/>
                </a:solidFill>
                <a:latin typeface="Times New Roman" panose="02020603050405020304" pitchFamily="18" charset="0"/>
                <a:cs typeface="Times New Roman" panose="02020603050405020304" pitchFamily="18" charset="0"/>
              </a:rPr>
              <a:t>Revolución de nación,</a:t>
            </a:r>
            <a:r>
              <a:rPr lang="es-ES" sz="2000" dirty="0">
                <a:solidFill>
                  <a:schemeClr val="tx2"/>
                </a:solidFill>
                <a:latin typeface="Times New Roman" panose="02020603050405020304" pitchFamily="18" charset="0"/>
                <a:cs typeface="Times New Roman" panose="02020603050405020304" pitchFamily="18" charset="0"/>
              </a:rPr>
              <a:t> Madrid, 2000.</a:t>
            </a:r>
          </a:p>
          <a:p>
            <a:pPr algn="just">
              <a:buFont typeface="Arial" panose="020B0604020202020204" pitchFamily="34" charset="0"/>
              <a:buChar char="•"/>
              <a:defRPr/>
            </a:pPr>
            <a:r>
              <a:rPr lang="es-ES" sz="2000" dirty="0">
                <a:solidFill>
                  <a:schemeClr val="tx2"/>
                </a:solidFill>
                <a:latin typeface="Times New Roman" panose="02020603050405020304" pitchFamily="18" charset="0"/>
                <a:cs typeface="Times New Roman" panose="02020603050405020304" pitchFamily="18" charset="0"/>
              </a:rPr>
              <a:t>- RUBIO POBES, Coro, </a:t>
            </a:r>
            <a:r>
              <a:rPr lang="es-ES" sz="2000" i="1" dirty="0">
                <a:solidFill>
                  <a:schemeClr val="tx2"/>
                </a:solidFill>
                <a:latin typeface="Times New Roman" panose="02020603050405020304" pitchFamily="18" charset="0"/>
                <a:cs typeface="Times New Roman" panose="02020603050405020304" pitchFamily="18" charset="0"/>
              </a:rPr>
              <a:t>Liberalismo y fuerismo en el País Vasco,</a:t>
            </a:r>
            <a:r>
              <a:rPr lang="es-ES" sz="2000" dirty="0">
                <a:solidFill>
                  <a:schemeClr val="tx2"/>
                </a:solidFill>
                <a:latin typeface="Times New Roman" panose="02020603050405020304" pitchFamily="18" charset="0"/>
                <a:cs typeface="Times New Roman" panose="02020603050405020304" pitchFamily="18" charset="0"/>
              </a:rPr>
              <a:t> Vitoria, 2002.</a:t>
            </a:r>
          </a:p>
          <a:p>
            <a:pPr algn="just">
              <a:buFont typeface="Arial" panose="020B0604020202020204" pitchFamily="34" charset="0"/>
              <a:buChar char="•"/>
              <a:defRPr/>
            </a:pPr>
            <a:r>
              <a:rPr lang="es-ES" sz="2000" dirty="0">
                <a:solidFill>
                  <a:schemeClr val="tx2"/>
                </a:solidFill>
                <a:latin typeface="Times New Roman" panose="02020603050405020304" pitchFamily="18" charset="0"/>
                <a:cs typeface="Times New Roman" panose="02020603050405020304" pitchFamily="18" charset="0"/>
              </a:rPr>
              <a:t>-. TOMÁS Y VALIENTE, Francisco, «Génesis de la Constitución de 1812. De muchas Leyes a una sola Constitución», </a:t>
            </a:r>
            <a:r>
              <a:rPr lang="es-ES" sz="2000" i="1" dirty="0">
                <a:solidFill>
                  <a:schemeClr val="tx2"/>
                </a:solidFill>
                <a:latin typeface="Times New Roman" panose="02020603050405020304" pitchFamily="18" charset="0"/>
                <a:cs typeface="Times New Roman" panose="02020603050405020304" pitchFamily="18" charset="0"/>
              </a:rPr>
              <a:t>Anuario de Historia del Derecho Español,</a:t>
            </a:r>
            <a:r>
              <a:rPr lang="es-ES" sz="2000" dirty="0">
                <a:solidFill>
                  <a:schemeClr val="tx2"/>
                </a:solidFill>
                <a:latin typeface="Times New Roman" panose="02020603050405020304" pitchFamily="18" charset="0"/>
                <a:cs typeface="Times New Roman" panose="02020603050405020304" pitchFamily="18" charset="0"/>
              </a:rPr>
              <a:t> 65, 1995, </a:t>
            </a:r>
            <a:r>
              <a:rPr lang="es-ES" sz="2000" dirty="0" err="1">
                <a:solidFill>
                  <a:schemeClr val="tx2"/>
                </a:solidFill>
                <a:latin typeface="Times New Roman" panose="02020603050405020304" pitchFamily="18" charset="0"/>
                <a:cs typeface="Times New Roman" panose="02020603050405020304" pitchFamily="18" charset="0"/>
              </a:rPr>
              <a:t>pp</a:t>
            </a:r>
            <a:r>
              <a:rPr lang="es-ES" sz="2000" dirty="0">
                <a:solidFill>
                  <a:schemeClr val="tx2"/>
                </a:solidFill>
                <a:latin typeface="Times New Roman" panose="02020603050405020304" pitchFamily="18" charset="0"/>
                <a:cs typeface="Times New Roman" panose="02020603050405020304" pitchFamily="18" charset="0"/>
              </a:rPr>
              <a:t> 13-125.</a:t>
            </a:r>
          </a:p>
          <a:p>
            <a:pPr algn="just">
              <a:buFont typeface="Arial" panose="020B0604020202020204" pitchFamily="34" charset="0"/>
              <a:buChar char="•"/>
              <a:defRPr/>
            </a:pPr>
            <a:r>
              <a:rPr lang="es-ES" sz="2000" dirty="0">
                <a:solidFill>
                  <a:schemeClr val="tx2"/>
                </a:solidFill>
                <a:latin typeface="Times New Roman" panose="02020603050405020304" pitchFamily="18" charset="0"/>
                <a:cs typeface="Times New Roman" panose="02020603050405020304" pitchFamily="18" charset="0"/>
              </a:rPr>
              <a:t>-. VICENTE Y GUERRERO, Guillermo, </a:t>
            </a:r>
            <a:r>
              <a:rPr lang="es-ES" sz="2000" i="1" dirty="0">
                <a:solidFill>
                  <a:schemeClr val="tx2"/>
                </a:solidFill>
                <a:latin typeface="Times New Roman" panose="02020603050405020304" pitchFamily="18" charset="0"/>
                <a:cs typeface="Times New Roman" panose="02020603050405020304" pitchFamily="18" charset="0"/>
              </a:rPr>
              <a:t>Las ideas jurídicas de Braulio </a:t>
            </a:r>
            <a:r>
              <a:rPr lang="es-ES" sz="2000" i="1" dirty="0" err="1">
                <a:solidFill>
                  <a:schemeClr val="tx2"/>
                </a:solidFill>
                <a:latin typeface="Times New Roman" panose="02020603050405020304" pitchFamily="18" charset="0"/>
                <a:cs typeface="Times New Roman" panose="02020603050405020304" pitchFamily="18" charset="0"/>
              </a:rPr>
              <a:t>Foz</a:t>
            </a:r>
            <a:r>
              <a:rPr lang="es-ES" sz="2000" i="1" dirty="0">
                <a:solidFill>
                  <a:schemeClr val="tx2"/>
                </a:solidFill>
                <a:latin typeface="Times New Roman" panose="02020603050405020304" pitchFamily="18" charset="0"/>
                <a:cs typeface="Times New Roman" panose="02020603050405020304" pitchFamily="18" charset="0"/>
              </a:rPr>
              <a:t> y su proyección política en la construcción del Estado liberal español,</a:t>
            </a:r>
            <a:r>
              <a:rPr lang="es-ES" sz="2000" dirty="0">
                <a:solidFill>
                  <a:schemeClr val="tx2"/>
                </a:solidFill>
                <a:latin typeface="Times New Roman" panose="02020603050405020304" pitchFamily="18" charset="0"/>
                <a:cs typeface="Times New Roman" panose="02020603050405020304" pitchFamily="18" charset="0"/>
              </a:rPr>
              <a:t> Zaragoza, 2008.</a:t>
            </a:r>
          </a:p>
          <a:p>
            <a:pPr marL="0" indent="0">
              <a:lnSpc>
                <a:spcPct val="80000"/>
              </a:lnSpc>
              <a:spcAft>
                <a:spcPts val="600"/>
              </a:spcAft>
              <a:buFont typeface="Arial" panose="020B0604020202020204" pitchFamily="34" charset="0"/>
              <a:buNone/>
              <a:defRPr/>
            </a:pPr>
            <a:endParaRPr lang="es-ES_tradnl" altLang="es-ES" sz="1800" dirty="0">
              <a:ea typeface="ＭＳ Ｐゴシック" panose="020B0600070205080204" pitchFamily="34" charset="-128"/>
            </a:endParaRPr>
          </a:p>
        </p:txBody>
      </p:sp>
      <p:sp>
        <p:nvSpPr>
          <p:cNvPr id="6" name="CuadroTexto 2">
            <a:extLst>
              <a:ext uri="{FF2B5EF4-FFF2-40B4-BE49-F238E27FC236}">
                <a16:creationId xmlns:a16="http://schemas.microsoft.com/office/drawing/2014/main" id="{8254F467-2BC0-AC4D-86EB-8E7C05086425}"/>
              </a:ext>
            </a:extLst>
          </p:cNvPr>
          <p:cNvSpPr txBox="1">
            <a:spLocks noChangeArrowheads="1"/>
          </p:cNvSpPr>
          <p:nvPr/>
        </p:nvSpPr>
        <p:spPr bwMode="auto">
          <a:xfrm>
            <a:off x="107504" y="6092825"/>
            <a:ext cx="6481763" cy="800100"/>
          </a:xfrm>
          <a:prstGeom prst="rect">
            <a:avLst/>
          </a:prstGeom>
          <a:noFill/>
          <a:ln w="9525">
            <a:noFill/>
            <a:miter lim="800000"/>
            <a:headEnd/>
            <a:tailEnd/>
          </a:ln>
        </p:spPr>
        <p:txBody>
          <a:bodyPr>
            <a:spAutoFit/>
          </a:bodyPr>
          <a:lstStyle/>
          <a:p>
            <a:pPr eaLnBrk="1" hangingPunct="1"/>
            <a:r>
              <a:rPr lang="es-ES" altLang="es-ES" sz="1400" b="1" i="1" dirty="0">
                <a:solidFill>
                  <a:schemeClr val="bg1"/>
                </a:solidFill>
                <a:latin typeface="Calibri" pitchFamily="-1" charset="0"/>
              </a:rPr>
              <a:t>LEGAL CULTURE AND MEDIEVAL LEGISLATION IN THE POLITICAL MODERNITY IN SPAIN</a:t>
            </a:r>
            <a:endParaRPr lang="es-ES" altLang="es-ES" sz="1400" i="1" dirty="0">
              <a:solidFill>
                <a:schemeClr val="bg1"/>
              </a:solidFill>
              <a:latin typeface="Calibri" pitchFamily="-1" charset="0"/>
            </a:endParaRPr>
          </a:p>
          <a:p>
            <a:pPr eaLnBrk="1" hangingPunct="1"/>
            <a:r>
              <a:rPr lang="es-ES" altLang="es-ES" sz="1400" dirty="0">
                <a:solidFill>
                  <a:schemeClr val="bg1"/>
                </a:solidFill>
                <a:latin typeface="Calibri" pitchFamily="-1" charset="0"/>
              </a:rPr>
              <a:t>Prof. Dr. Dr. Guillermo Vicente y Guerrero</a:t>
            </a:r>
          </a:p>
          <a:p>
            <a:pPr eaLnBrk="1" hangingPunct="1"/>
            <a:endParaRPr lang="es-ES" dirty="0"/>
          </a:p>
        </p:txBody>
      </p:sp>
    </p:spTree>
    <p:extLst>
      <p:ext uri="{BB962C8B-B14F-4D97-AF65-F5344CB8AC3E}">
        <p14:creationId xmlns:p14="http://schemas.microsoft.com/office/powerpoint/2010/main" val="2474328226"/>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Marcador de número de diapositiva 5"/>
          <p:cNvSpPr>
            <a:spLocks noGrp="1" noChangeArrowheads="1"/>
          </p:cNvSpPr>
          <p:nvPr>
            <p:ph type="sldNum" sz="quarter" idx="10"/>
          </p:nvPr>
        </p:nvSpPr>
        <p:spPr bwMode="auto">
          <a:noFill/>
          <a:ln>
            <a:miter lim="800000"/>
            <a:headEnd/>
            <a:tailEnd/>
          </a:ln>
        </p:spPr>
        <p:txBody>
          <a:bodyPr/>
          <a:lstStyle/>
          <a:p>
            <a:fld id="{A1B591C6-2D0E-49EE-A565-007D157E3B02}" type="slidenum">
              <a:rPr lang="es-ES" altLang="es-ES"/>
              <a:pPr/>
              <a:t>24</a:t>
            </a:fld>
            <a:endParaRPr lang="es-ES" altLang="es-ES"/>
          </a:p>
        </p:txBody>
      </p:sp>
      <p:sp>
        <p:nvSpPr>
          <p:cNvPr id="6" name="CuadroTexto 2">
            <a:extLst>
              <a:ext uri="{FF2B5EF4-FFF2-40B4-BE49-F238E27FC236}">
                <a16:creationId xmlns:a16="http://schemas.microsoft.com/office/drawing/2014/main" id="{8254F467-2BC0-AC4D-86EB-8E7C05086425}"/>
              </a:ext>
            </a:extLst>
          </p:cNvPr>
          <p:cNvSpPr txBox="1">
            <a:spLocks noChangeArrowheads="1"/>
          </p:cNvSpPr>
          <p:nvPr/>
        </p:nvSpPr>
        <p:spPr bwMode="auto">
          <a:xfrm>
            <a:off x="107504" y="6092825"/>
            <a:ext cx="6481763" cy="800100"/>
          </a:xfrm>
          <a:prstGeom prst="rect">
            <a:avLst/>
          </a:prstGeom>
          <a:noFill/>
          <a:ln w="9525">
            <a:noFill/>
            <a:miter lim="800000"/>
            <a:headEnd/>
            <a:tailEnd/>
          </a:ln>
        </p:spPr>
        <p:txBody>
          <a:bodyPr>
            <a:spAutoFit/>
          </a:bodyPr>
          <a:lstStyle/>
          <a:p>
            <a:pPr eaLnBrk="1" hangingPunct="1"/>
            <a:r>
              <a:rPr lang="es-ES" altLang="es-ES" sz="1400" b="1" i="1" dirty="0">
                <a:solidFill>
                  <a:schemeClr val="bg1"/>
                </a:solidFill>
                <a:latin typeface="Calibri" pitchFamily="-1" charset="0"/>
              </a:rPr>
              <a:t>LEGAL CULTURE AND MEDIEVAL LEGISLATION IN THE POLITICAL MODERNITY IN SPAIN</a:t>
            </a:r>
            <a:endParaRPr lang="es-ES" altLang="es-ES" sz="1400" i="1" dirty="0">
              <a:solidFill>
                <a:schemeClr val="bg1"/>
              </a:solidFill>
              <a:latin typeface="Calibri" pitchFamily="-1" charset="0"/>
            </a:endParaRPr>
          </a:p>
          <a:p>
            <a:pPr eaLnBrk="1" hangingPunct="1"/>
            <a:r>
              <a:rPr lang="es-ES" altLang="es-ES" sz="1400" dirty="0">
                <a:solidFill>
                  <a:schemeClr val="bg1"/>
                </a:solidFill>
                <a:latin typeface="Calibri" pitchFamily="-1" charset="0"/>
              </a:rPr>
              <a:t>Prof. Dr. Dr. Guillermo Vicente y Guerrero</a:t>
            </a:r>
          </a:p>
          <a:p>
            <a:pPr eaLnBrk="1" hangingPunct="1"/>
            <a:endParaRPr lang="es-ES" dirty="0"/>
          </a:p>
        </p:txBody>
      </p:sp>
      <p:sp>
        <p:nvSpPr>
          <p:cNvPr id="3" name="Marcador de contenido 2">
            <a:extLst>
              <a:ext uri="{FF2B5EF4-FFF2-40B4-BE49-F238E27FC236}">
                <a16:creationId xmlns:a16="http://schemas.microsoft.com/office/drawing/2014/main" id="{734E23F7-72A6-E74D-A8B7-E6166AB77686}"/>
              </a:ext>
            </a:extLst>
          </p:cNvPr>
          <p:cNvSpPr>
            <a:spLocks noGrp="1"/>
          </p:cNvSpPr>
          <p:nvPr>
            <p:ph idx="1"/>
          </p:nvPr>
        </p:nvSpPr>
        <p:spPr/>
        <p:txBody>
          <a:bodyPr/>
          <a:lstStyle/>
          <a:p>
            <a:pPr marL="0" indent="0" algn="ctr">
              <a:buNone/>
            </a:pPr>
            <a:endParaRPr lang="es-ES" dirty="0"/>
          </a:p>
          <a:p>
            <a:pPr marL="0" indent="0" algn="ctr">
              <a:buNone/>
            </a:pPr>
            <a:r>
              <a:rPr lang="es-ES" dirty="0" err="1"/>
              <a:t>Thank</a:t>
            </a:r>
            <a:r>
              <a:rPr lang="es-ES" dirty="0"/>
              <a:t> </a:t>
            </a:r>
            <a:r>
              <a:rPr lang="es-ES" dirty="0" err="1"/>
              <a:t>you</a:t>
            </a:r>
            <a:r>
              <a:rPr lang="es-ES" dirty="0"/>
              <a:t> </a:t>
            </a:r>
            <a:r>
              <a:rPr lang="es-ES" dirty="0" err="1"/>
              <a:t>very</a:t>
            </a:r>
            <a:r>
              <a:rPr lang="es-ES" dirty="0"/>
              <a:t> </a:t>
            </a:r>
            <a:r>
              <a:rPr lang="es-ES" dirty="0" err="1"/>
              <a:t>much</a:t>
            </a:r>
            <a:r>
              <a:rPr lang="es-ES" dirty="0"/>
              <a:t> </a:t>
            </a:r>
            <a:r>
              <a:rPr lang="es-ES" dirty="0" err="1"/>
              <a:t>for</a:t>
            </a:r>
            <a:r>
              <a:rPr lang="es-ES" dirty="0"/>
              <a:t> </a:t>
            </a:r>
            <a:r>
              <a:rPr lang="es-ES" dirty="0" err="1"/>
              <a:t>your</a:t>
            </a:r>
            <a:r>
              <a:rPr lang="es-ES" dirty="0"/>
              <a:t> </a:t>
            </a:r>
            <a:r>
              <a:rPr lang="es-ES" dirty="0" err="1"/>
              <a:t>attention</a:t>
            </a:r>
            <a:endParaRPr lang="es-ES" dirty="0"/>
          </a:p>
          <a:p>
            <a:pPr marL="0" indent="0" algn="ctr">
              <a:buNone/>
            </a:pPr>
            <a:endParaRPr lang="es-ES" dirty="0"/>
          </a:p>
          <a:p>
            <a:pPr marL="0" indent="0" algn="ctr">
              <a:buNone/>
            </a:pPr>
            <a:endParaRPr lang="es-ES" dirty="0"/>
          </a:p>
          <a:p>
            <a:pPr marL="0" indent="0" algn="ctr">
              <a:buNone/>
            </a:pPr>
            <a:r>
              <a:rPr lang="es-ES" sz="2800" dirty="0"/>
              <a:t>Prof. Dr. Dr. Guillermo Vicente y Guerrero</a:t>
            </a:r>
          </a:p>
          <a:p>
            <a:pPr marL="0" indent="0" algn="ctr">
              <a:buNone/>
            </a:pPr>
            <a:r>
              <a:rPr lang="es-ES" sz="2800" dirty="0" err="1"/>
              <a:t>University</a:t>
            </a:r>
            <a:r>
              <a:rPr lang="es-ES" sz="2800" dirty="0"/>
              <a:t> of Zaragoza (</a:t>
            </a:r>
            <a:r>
              <a:rPr lang="es-ES" sz="2800" dirty="0" err="1"/>
              <a:t>Spain</a:t>
            </a:r>
            <a:r>
              <a:rPr lang="es-ES" sz="2800" dirty="0"/>
              <a:t>)</a:t>
            </a:r>
          </a:p>
          <a:p>
            <a:pPr marL="0" indent="0" algn="ctr">
              <a:buNone/>
            </a:pPr>
            <a:r>
              <a:rPr lang="es-ES" sz="2800" dirty="0"/>
              <a:t>E-mail: </a:t>
            </a:r>
            <a:r>
              <a:rPr lang="es-ES" sz="2800" dirty="0">
                <a:hlinkClick r:id="rId2"/>
              </a:rPr>
              <a:t>gvicente@unizar.es</a:t>
            </a:r>
            <a:r>
              <a:rPr lang="es-ES" sz="2800" dirty="0"/>
              <a:t> </a:t>
            </a:r>
          </a:p>
        </p:txBody>
      </p:sp>
    </p:spTree>
    <p:extLst>
      <p:ext uri="{BB962C8B-B14F-4D97-AF65-F5344CB8AC3E}">
        <p14:creationId xmlns:p14="http://schemas.microsoft.com/office/powerpoint/2010/main" val="138411812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CuadroTexto 2"/>
          <p:cNvSpPr txBox="1">
            <a:spLocks noChangeArrowheads="1"/>
          </p:cNvSpPr>
          <p:nvPr/>
        </p:nvSpPr>
        <p:spPr bwMode="auto">
          <a:xfrm>
            <a:off x="1" y="0"/>
            <a:ext cx="9143999" cy="1477328"/>
          </a:xfrm>
          <a:prstGeom prst="rect">
            <a:avLst/>
          </a:prstGeom>
          <a:noFill/>
          <a:ln w="9525">
            <a:noFill/>
            <a:miter lim="800000"/>
            <a:headEnd/>
            <a:tailEnd/>
          </a:ln>
        </p:spPr>
        <p:txBody>
          <a:bodyPr wrap="square">
            <a:spAutoFit/>
          </a:bodyPr>
          <a:lstStyle/>
          <a:p>
            <a:pPr marL="355600" indent="-355600" algn="ctr" eaLnBrk="1" hangingPunct="1">
              <a:spcAft>
                <a:spcPts val="600"/>
              </a:spcAft>
            </a:pPr>
            <a:endParaRPr lang="es-ES_tradnl" altLang="es-ES" sz="2000" b="1" dirty="0">
              <a:solidFill>
                <a:schemeClr val="tx2"/>
              </a:solidFill>
              <a:latin typeface="Times New Roman" pitchFamily="18" charset="0"/>
              <a:cs typeface="Times New Roman" pitchFamily="18" charset="0"/>
            </a:endParaRPr>
          </a:p>
          <a:p>
            <a:pPr marL="355600" indent="-355600" algn="ctr" eaLnBrk="1" hangingPunct="1">
              <a:spcAft>
                <a:spcPts val="600"/>
              </a:spcAft>
            </a:pPr>
            <a:r>
              <a:rPr lang="es-ES_tradnl" altLang="es-ES" sz="2000" b="1" dirty="0">
                <a:solidFill>
                  <a:schemeClr val="tx2"/>
                </a:solidFill>
                <a:latin typeface="Times New Roman" pitchFamily="18" charset="0"/>
                <a:cs typeface="Times New Roman" pitchFamily="18" charset="0"/>
              </a:rPr>
              <a:t>THE MAIN PURPOSE OF THIS CONFERENCE</a:t>
            </a:r>
            <a:br>
              <a:rPr lang="es-ES_tradnl" altLang="es-ES" sz="2000" b="1" dirty="0">
                <a:solidFill>
                  <a:schemeClr val="tx2"/>
                </a:solidFill>
                <a:latin typeface="Times New Roman" pitchFamily="18" charset="0"/>
                <a:cs typeface="Times New Roman" pitchFamily="18" charset="0"/>
              </a:rPr>
            </a:br>
            <a:endParaRPr lang="en-US" sz="2000" dirty="0"/>
          </a:p>
          <a:p>
            <a:pPr marL="355600" indent="-355600" eaLnBrk="1" hangingPunct="1">
              <a:spcAft>
                <a:spcPts val="600"/>
              </a:spcAft>
              <a:buFontTx/>
              <a:buChar char="-"/>
            </a:pPr>
            <a:endParaRPr lang="es-ES_tradnl" altLang="es-ES" sz="2000" dirty="0"/>
          </a:p>
        </p:txBody>
      </p:sp>
      <p:sp>
        <p:nvSpPr>
          <p:cNvPr id="87043" name="CuadroTexto 2"/>
          <p:cNvSpPr txBox="1">
            <a:spLocks noChangeArrowheads="1"/>
          </p:cNvSpPr>
          <p:nvPr/>
        </p:nvSpPr>
        <p:spPr bwMode="auto">
          <a:xfrm>
            <a:off x="34925" y="6092825"/>
            <a:ext cx="6481763" cy="800100"/>
          </a:xfrm>
          <a:prstGeom prst="rect">
            <a:avLst/>
          </a:prstGeom>
          <a:noFill/>
          <a:ln w="9525">
            <a:noFill/>
            <a:miter lim="800000"/>
            <a:headEnd/>
            <a:tailEnd/>
          </a:ln>
        </p:spPr>
        <p:txBody>
          <a:bodyPr>
            <a:spAutoFit/>
          </a:bodyPr>
          <a:lstStyle/>
          <a:p>
            <a:pPr eaLnBrk="1" hangingPunct="1"/>
            <a:r>
              <a:rPr lang="es-ES" altLang="es-ES" sz="1400" b="1" i="1">
                <a:solidFill>
                  <a:schemeClr val="bg1"/>
                </a:solidFill>
                <a:latin typeface="Calibri" pitchFamily="-1" charset="0"/>
              </a:rPr>
              <a:t>LEGAL CULTURE AND MEDIEVAL LEGISLATION IN THE POLITICAL MODERNITY IN SPAIN</a:t>
            </a:r>
            <a:endParaRPr lang="es-ES" altLang="es-ES" sz="1400" i="1">
              <a:solidFill>
                <a:schemeClr val="bg1"/>
              </a:solidFill>
              <a:latin typeface="Calibri" pitchFamily="-1" charset="0"/>
            </a:endParaRPr>
          </a:p>
          <a:p>
            <a:pPr eaLnBrk="1" hangingPunct="1"/>
            <a:r>
              <a:rPr lang="es-ES" altLang="es-ES" sz="1400">
                <a:solidFill>
                  <a:schemeClr val="bg1"/>
                </a:solidFill>
                <a:latin typeface="Calibri" pitchFamily="-1" charset="0"/>
              </a:rPr>
              <a:t>Prof. Dr. Dr. Guillermo Vicente y Guerrero</a:t>
            </a:r>
          </a:p>
          <a:p>
            <a:pPr eaLnBrk="1" hangingPunct="1"/>
            <a:endParaRPr lang="es-ES"/>
          </a:p>
        </p:txBody>
      </p:sp>
      <p:sp>
        <p:nvSpPr>
          <p:cNvPr id="87044" name="CuadroTexto 4"/>
          <p:cNvSpPr txBox="1">
            <a:spLocks noChangeArrowheads="1"/>
          </p:cNvSpPr>
          <p:nvPr/>
        </p:nvSpPr>
        <p:spPr bwMode="auto">
          <a:xfrm>
            <a:off x="6732588" y="6092825"/>
            <a:ext cx="295275" cy="646113"/>
          </a:xfrm>
          <a:prstGeom prst="rect">
            <a:avLst/>
          </a:prstGeom>
          <a:noFill/>
          <a:ln w="9525">
            <a:noFill/>
            <a:miter lim="800000"/>
            <a:headEnd/>
            <a:tailEnd/>
          </a:ln>
        </p:spPr>
        <p:txBody>
          <a:bodyPr>
            <a:spAutoFit/>
          </a:bodyPr>
          <a:lstStyle/>
          <a:p>
            <a:pPr eaLnBrk="1" hangingPunct="1"/>
            <a:endParaRPr lang="es-ES" altLang="es-ES">
              <a:solidFill>
                <a:srgbClr val="FFFFFF"/>
              </a:solidFill>
              <a:latin typeface="Calibri" pitchFamily="-1" charset="0"/>
            </a:endParaRPr>
          </a:p>
          <a:p>
            <a:pPr eaLnBrk="1" hangingPunct="1"/>
            <a:fld id="{CD9A7DFD-50FC-4D0F-BA18-80F4BAE0A781}" type="slidenum">
              <a:rPr lang="es-ES" altLang="es-ES">
                <a:solidFill>
                  <a:srgbClr val="FFFFFF"/>
                </a:solidFill>
                <a:latin typeface="Calibri" pitchFamily="-1" charset="0"/>
              </a:rPr>
              <a:pPr eaLnBrk="1" hangingPunct="1"/>
              <a:t>3</a:t>
            </a:fld>
            <a:endParaRPr lang="es-ES" altLang="es-ES">
              <a:solidFill>
                <a:srgbClr val="FFFFFF"/>
              </a:solidFill>
              <a:latin typeface="Calibri" pitchFamily="-1" charset="0"/>
            </a:endParaRPr>
          </a:p>
        </p:txBody>
      </p:sp>
      <p:sp>
        <p:nvSpPr>
          <p:cNvPr id="8" name="7 Rectángulo"/>
          <p:cNvSpPr/>
          <p:nvPr/>
        </p:nvSpPr>
        <p:spPr>
          <a:xfrm>
            <a:off x="5786446" y="357166"/>
            <a:ext cx="3214678" cy="5401479"/>
          </a:xfrm>
          <a:prstGeom prst="rect">
            <a:avLst/>
          </a:prstGeom>
        </p:spPr>
        <p:txBody>
          <a:bodyPr wrap="square">
            <a:spAutoFit/>
          </a:bodyPr>
          <a:lstStyle/>
          <a:p>
            <a:pPr marL="355600" indent="-355600" algn="ctr" eaLnBrk="1" hangingPunct="1">
              <a:spcAft>
                <a:spcPts val="600"/>
              </a:spcAft>
            </a:pPr>
            <a:endParaRPr lang="es-ES_tradnl" altLang="es-ES" sz="2000" b="1" dirty="0">
              <a:solidFill>
                <a:schemeClr val="tx2"/>
              </a:solidFill>
              <a:latin typeface="Times New Roman" pitchFamily="18" charset="0"/>
              <a:cs typeface="Times New Roman" pitchFamily="18" charset="0"/>
            </a:endParaRPr>
          </a:p>
          <a:p>
            <a:pPr marL="355600" indent="-355600" algn="ctr" eaLnBrk="1" hangingPunct="1">
              <a:spcAft>
                <a:spcPts val="600"/>
              </a:spcAft>
            </a:pPr>
            <a:endParaRPr lang="es-ES_tradnl" altLang="es-ES" sz="2000" b="1" dirty="0">
              <a:solidFill>
                <a:schemeClr val="tx2"/>
              </a:solidFill>
              <a:latin typeface="Times New Roman" pitchFamily="18" charset="0"/>
              <a:cs typeface="Times New Roman" pitchFamily="18" charset="0"/>
            </a:endParaRPr>
          </a:p>
          <a:p>
            <a:pPr marL="355600" indent="-355600" algn="just" eaLnBrk="1" hangingPunct="1">
              <a:spcAft>
                <a:spcPts val="600"/>
              </a:spcAft>
            </a:pPr>
            <a:r>
              <a:rPr lang="en-US" sz="2000" dirty="0">
                <a:solidFill>
                  <a:schemeClr val="tx2"/>
                </a:solidFill>
                <a:latin typeface="Times New Roman" pitchFamily="18" charset="0"/>
                <a:cs typeface="Times New Roman" pitchFamily="18" charset="0"/>
              </a:rPr>
              <a:t>	</a:t>
            </a:r>
            <a:r>
              <a:rPr lang="en-US" sz="2000" b="1" dirty="0">
                <a:solidFill>
                  <a:schemeClr val="tx2"/>
                </a:solidFill>
                <a:latin typeface="Times New Roman" pitchFamily="18" charset="0"/>
                <a:cs typeface="Times New Roman" pitchFamily="18" charset="0"/>
              </a:rPr>
              <a:t>In the construction of the new legal order in Spain in the 19</a:t>
            </a:r>
            <a:r>
              <a:rPr lang="en-US" sz="2000" b="1" baseline="30000" dirty="0">
                <a:solidFill>
                  <a:schemeClr val="tx2"/>
                </a:solidFill>
                <a:latin typeface="Times New Roman" pitchFamily="18" charset="0"/>
                <a:cs typeface="Times New Roman" pitchFamily="18" charset="0"/>
              </a:rPr>
              <a:t>TH</a:t>
            </a:r>
            <a:r>
              <a:rPr lang="en-US" sz="2000" b="1" dirty="0">
                <a:solidFill>
                  <a:schemeClr val="tx2"/>
                </a:solidFill>
                <a:latin typeface="Times New Roman" pitchFamily="18" charset="0"/>
                <a:cs typeface="Times New Roman" pitchFamily="18" charset="0"/>
              </a:rPr>
              <a:t> century was it necessary to resort to the old medieval legislation? </a:t>
            </a:r>
            <a:endParaRPr lang="es-ES_tradnl" altLang="es-ES" sz="2000" b="1" dirty="0">
              <a:solidFill>
                <a:schemeClr val="tx2"/>
              </a:solidFill>
              <a:latin typeface="Times New Roman" pitchFamily="18" charset="0"/>
              <a:cs typeface="Times New Roman" pitchFamily="18" charset="0"/>
            </a:endParaRPr>
          </a:p>
          <a:p>
            <a:pPr marL="355600" indent="-355600" algn="just" eaLnBrk="1" hangingPunct="1">
              <a:spcAft>
                <a:spcPts val="600"/>
              </a:spcAft>
            </a:pPr>
            <a:r>
              <a:rPr lang="en-US" sz="2000" dirty="0">
                <a:solidFill>
                  <a:schemeClr val="tx2"/>
                </a:solidFill>
                <a:latin typeface="Times New Roman" pitchFamily="18" charset="0"/>
                <a:cs typeface="Times New Roman" pitchFamily="18" charset="0"/>
              </a:rPr>
              <a:t>	It was an inalienable point of departure. Two main sources of inspiration will be followed:</a:t>
            </a:r>
          </a:p>
          <a:p>
            <a:pPr marL="812800" lvl="1" indent="-355600" algn="just" eaLnBrk="1" hangingPunct="1">
              <a:spcAft>
                <a:spcPts val="600"/>
              </a:spcAft>
              <a:buFont typeface="Courier New" pitchFamily="49" charset="0"/>
              <a:buChar char="o"/>
            </a:pPr>
            <a:r>
              <a:rPr lang="en-US" sz="2000" dirty="0">
                <a:solidFill>
                  <a:schemeClr val="tx2"/>
                </a:solidFill>
                <a:latin typeface="Times New Roman" pitchFamily="18" charset="0"/>
                <a:cs typeface="Times New Roman" pitchFamily="18" charset="0"/>
              </a:rPr>
              <a:t>The Visigoths.</a:t>
            </a:r>
          </a:p>
          <a:p>
            <a:pPr marL="812800" lvl="1" indent="-355600" algn="just" eaLnBrk="1" hangingPunct="1">
              <a:spcAft>
                <a:spcPts val="600"/>
              </a:spcAft>
              <a:buFont typeface="Courier New" pitchFamily="49" charset="0"/>
              <a:buChar char="o"/>
            </a:pPr>
            <a:r>
              <a:rPr lang="en-US" sz="2000" dirty="0">
                <a:solidFill>
                  <a:schemeClr val="tx2"/>
                </a:solidFill>
                <a:latin typeface="Times New Roman" pitchFamily="18" charset="0"/>
                <a:cs typeface="Times New Roman" pitchFamily="18" charset="0"/>
              </a:rPr>
              <a:t>The three Medieval Kingdoms (Castile, Aragon &amp; Navarre). </a:t>
            </a:r>
            <a:endParaRPr lang="es-ES" sz="2000" dirty="0">
              <a:solidFill>
                <a:schemeClr val="tx2"/>
              </a:solidFill>
              <a:latin typeface="Times New Roman" pitchFamily="18" charset="0"/>
              <a:cs typeface="Times New Roman" pitchFamily="18" charset="0"/>
            </a:endParaRPr>
          </a:p>
        </p:txBody>
      </p:sp>
      <p:pic>
        <p:nvPicPr>
          <p:cNvPr id="9" name="8 Imagen" descr="juramento cortes de cadiz.jpg"/>
          <p:cNvPicPr>
            <a:picLocks noChangeAspect="1"/>
          </p:cNvPicPr>
          <p:nvPr/>
        </p:nvPicPr>
        <p:blipFill>
          <a:blip r:embed="rId2"/>
          <a:stretch>
            <a:fillRect/>
          </a:stretch>
        </p:blipFill>
        <p:spPr>
          <a:xfrm>
            <a:off x="285720" y="1000140"/>
            <a:ext cx="5610689" cy="4500000"/>
          </a:xfrm>
          <a:prstGeom prst="rect">
            <a:avLst/>
          </a:prstGeom>
        </p:spPr>
      </p:pic>
      <p:sp>
        <p:nvSpPr>
          <p:cNvPr id="10" name="9 CuadroTexto"/>
          <p:cNvSpPr txBox="1"/>
          <p:nvPr/>
        </p:nvSpPr>
        <p:spPr>
          <a:xfrm>
            <a:off x="285720" y="5500702"/>
            <a:ext cx="5572164" cy="307777"/>
          </a:xfrm>
          <a:prstGeom prst="rect">
            <a:avLst/>
          </a:prstGeom>
          <a:noFill/>
        </p:spPr>
        <p:txBody>
          <a:bodyPr wrap="square" rtlCol="0">
            <a:spAutoFit/>
          </a:bodyPr>
          <a:lstStyle/>
          <a:p>
            <a:pPr algn="ctr"/>
            <a:r>
              <a:rPr lang="es-ES" sz="1400" i="1" dirty="0">
                <a:solidFill>
                  <a:schemeClr val="tx2"/>
                </a:solidFill>
                <a:latin typeface="Times New Roman" pitchFamily="18" charset="0"/>
                <a:cs typeface="Times New Roman" pitchFamily="18" charset="0"/>
              </a:rPr>
              <a:t>Juramento de las Cortes de Cádiz</a:t>
            </a:r>
            <a:r>
              <a:rPr lang="es-ES" sz="1400" dirty="0">
                <a:solidFill>
                  <a:schemeClr val="tx2"/>
                </a:solidFill>
                <a:latin typeface="Times New Roman" pitchFamily="18" charset="0"/>
                <a:cs typeface="Times New Roman" pitchFamily="18" charset="0"/>
              </a:rPr>
              <a:t>, José Casado del Alisal, 1863.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ítulo 11"/>
          <p:cNvSpPr>
            <a:spLocks noGrp="1"/>
          </p:cNvSpPr>
          <p:nvPr>
            <p:ph type="title"/>
          </p:nvPr>
        </p:nvSpPr>
        <p:spPr>
          <a:xfrm>
            <a:off x="457200" y="274638"/>
            <a:ext cx="8229600" cy="850900"/>
          </a:xfrm>
        </p:spPr>
        <p:txBody>
          <a:bodyPr/>
          <a:lstStyle/>
          <a:p>
            <a:r>
              <a:rPr lang="es-ES_tradnl" altLang="es-ES" sz="3600" b="1" dirty="0">
                <a:solidFill>
                  <a:schemeClr val="tx2"/>
                </a:solidFill>
                <a:latin typeface="Times New Roman" pitchFamily="18" charset="0"/>
                <a:cs typeface="Times New Roman" pitchFamily="18" charset="0"/>
              </a:rPr>
              <a:t>CONTENTS</a:t>
            </a:r>
          </a:p>
        </p:txBody>
      </p:sp>
      <p:sp>
        <p:nvSpPr>
          <p:cNvPr id="88066" name="Marcador de número de diapositiva 5"/>
          <p:cNvSpPr>
            <a:spLocks noGrp="1" noChangeArrowheads="1"/>
          </p:cNvSpPr>
          <p:nvPr>
            <p:ph type="sldNum" sz="quarter" idx="10"/>
          </p:nvPr>
        </p:nvSpPr>
        <p:spPr bwMode="auto">
          <a:noFill/>
          <a:ln>
            <a:miter lim="800000"/>
            <a:headEnd/>
            <a:tailEnd/>
          </a:ln>
        </p:spPr>
        <p:txBody>
          <a:bodyPr/>
          <a:lstStyle/>
          <a:p>
            <a:fld id="{640BEF1D-61C8-4813-8DA4-1B3A467F1227}" type="slidenum">
              <a:rPr lang="es-ES" altLang="es-ES"/>
              <a:pPr/>
              <a:t>4</a:t>
            </a:fld>
            <a:endParaRPr lang="es-ES" altLang="es-ES"/>
          </a:p>
        </p:txBody>
      </p:sp>
      <p:sp>
        <p:nvSpPr>
          <p:cNvPr id="88067" name="Marcador de contenido 8"/>
          <p:cNvSpPr>
            <a:spLocks noGrp="1"/>
          </p:cNvSpPr>
          <p:nvPr>
            <p:ph idx="1"/>
          </p:nvPr>
        </p:nvSpPr>
        <p:spPr>
          <a:xfrm>
            <a:off x="457200" y="1214422"/>
            <a:ext cx="8258204" cy="4806966"/>
          </a:xfrm>
        </p:spPr>
        <p:txBody>
          <a:bodyPr/>
          <a:lstStyle/>
          <a:p>
            <a:pPr marL="619125" indent="-619125" algn="just">
              <a:spcAft>
                <a:spcPts val="1200"/>
              </a:spcAft>
              <a:buFont typeface="Arial" charset="0"/>
              <a:buNone/>
            </a:pPr>
            <a:r>
              <a:rPr lang="es-ES_tradnl" altLang="es-ES" b="1" dirty="0">
                <a:solidFill>
                  <a:schemeClr val="tx2"/>
                </a:solidFill>
                <a:latin typeface="Times New Roman" pitchFamily="18" charset="0"/>
                <a:cs typeface="Times New Roman" pitchFamily="18" charset="0"/>
              </a:rPr>
              <a:t>I. </a:t>
            </a:r>
            <a:r>
              <a:rPr lang="es-ES_tradnl" altLang="es-ES" b="1" dirty="0" err="1">
                <a:solidFill>
                  <a:schemeClr val="tx2"/>
                </a:solidFill>
                <a:latin typeface="Times New Roman" pitchFamily="18" charset="0"/>
                <a:cs typeface="Times New Roman" pitchFamily="18" charset="0"/>
              </a:rPr>
              <a:t>Introduction</a:t>
            </a:r>
            <a:r>
              <a:rPr lang="es-ES_tradnl" altLang="es-ES" b="1" dirty="0">
                <a:solidFill>
                  <a:schemeClr val="tx2"/>
                </a:solidFill>
                <a:latin typeface="Times New Roman" pitchFamily="18" charset="0"/>
                <a:cs typeface="Times New Roman" pitchFamily="18" charset="0"/>
              </a:rPr>
              <a:t>. A </a:t>
            </a:r>
            <a:r>
              <a:rPr lang="es-ES_tradnl" altLang="es-ES" b="1" dirty="0" err="1">
                <a:solidFill>
                  <a:schemeClr val="tx2"/>
                </a:solidFill>
                <a:latin typeface="Times New Roman" pitchFamily="18" charset="0"/>
                <a:cs typeface="Times New Roman" pitchFamily="18" charset="0"/>
              </a:rPr>
              <a:t>brief</a:t>
            </a:r>
            <a:r>
              <a:rPr lang="es-ES_tradnl" altLang="es-ES" b="1" dirty="0">
                <a:solidFill>
                  <a:schemeClr val="tx2"/>
                </a:solidFill>
                <a:latin typeface="Times New Roman" pitchFamily="18" charset="0"/>
                <a:cs typeface="Times New Roman" pitchFamily="18" charset="0"/>
              </a:rPr>
              <a:t> </a:t>
            </a:r>
            <a:r>
              <a:rPr lang="es-ES_tradnl" altLang="es-ES" b="1" dirty="0" err="1">
                <a:solidFill>
                  <a:schemeClr val="tx2"/>
                </a:solidFill>
                <a:latin typeface="Times New Roman" pitchFamily="18" charset="0"/>
                <a:cs typeface="Times New Roman" pitchFamily="18" charset="0"/>
              </a:rPr>
              <a:t>historical</a:t>
            </a:r>
            <a:r>
              <a:rPr lang="es-ES_tradnl" altLang="es-ES" b="1" dirty="0">
                <a:solidFill>
                  <a:schemeClr val="tx2"/>
                </a:solidFill>
                <a:latin typeface="Times New Roman" pitchFamily="18" charset="0"/>
                <a:cs typeface="Times New Roman" pitchFamily="18" charset="0"/>
              </a:rPr>
              <a:t> </a:t>
            </a:r>
            <a:r>
              <a:rPr lang="es-ES_tradnl" altLang="es-ES" b="1" dirty="0" err="1">
                <a:solidFill>
                  <a:schemeClr val="tx2"/>
                </a:solidFill>
                <a:latin typeface="Times New Roman" pitchFamily="18" charset="0"/>
                <a:cs typeface="Times New Roman" pitchFamily="18" charset="0"/>
              </a:rPr>
              <a:t>overview</a:t>
            </a:r>
            <a:endParaRPr lang="es-ES_tradnl" altLang="es-ES" b="1" dirty="0">
              <a:solidFill>
                <a:schemeClr val="tx2"/>
              </a:solidFill>
              <a:latin typeface="Times New Roman" pitchFamily="18" charset="0"/>
              <a:cs typeface="Times New Roman" pitchFamily="18" charset="0"/>
            </a:endParaRPr>
          </a:p>
          <a:p>
            <a:pPr marL="619125" indent="-619125" algn="just">
              <a:spcAft>
                <a:spcPts val="1200"/>
              </a:spcAft>
              <a:buFont typeface="Arial" charset="0"/>
              <a:buNone/>
            </a:pPr>
            <a:r>
              <a:rPr lang="es-ES_tradnl" altLang="es-ES" b="1" dirty="0">
                <a:solidFill>
                  <a:schemeClr val="tx2"/>
                </a:solidFill>
                <a:latin typeface="Times New Roman" pitchFamily="18" charset="0"/>
                <a:cs typeface="Times New Roman" pitchFamily="18" charset="0"/>
              </a:rPr>
              <a:t>II. </a:t>
            </a:r>
            <a:r>
              <a:rPr lang="es-ES_tradnl" altLang="es-ES" b="1" dirty="0" err="1">
                <a:solidFill>
                  <a:schemeClr val="tx2"/>
                </a:solidFill>
                <a:latin typeface="Times New Roman" pitchFamily="18" charset="0"/>
                <a:cs typeface="Times New Roman" pitchFamily="18" charset="0"/>
              </a:rPr>
              <a:t>Tradition</a:t>
            </a:r>
            <a:r>
              <a:rPr lang="es-ES_tradnl" altLang="es-ES" b="1" dirty="0">
                <a:solidFill>
                  <a:schemeClr val="tx2"/>
                </a:solidFill>
                <a:latin typeface="Times New Roman" pitchFamily="18" charset="0"/>
                <a:cs typeface="Times New Roman" pitchFamily="18" charset="0"/>
              </a:rPr>
              <a:t> versus </a:t>
            </a:r>
            <a:r>
              <a:rPr lang="es-ES_tradnl" altLang="es-ES" b="1" dirty="0" err="1">
                <a:solidFill>
                  <a:schemeClr val="tx2"/>
                </a:solidFill>
                <a:latin typeface="Times New Roman" pitchFamily="18" charset="0"/>
                <a:cs typeface="Times New Roman" pitchFamily="18" charset="0"/>
              </a:rPr>
              <a:t>modernity</a:t>
            </a:r>
            <a:r>
              <a:rPr lang="es-ES_tradnl" altLang="es-ES" b="1" dirty="0">
                <a:solidFill>
                  <a:schemeClr val="tx2"/>
                </a:solidFill>
                <a:latin typeface="Times New Roman" pitchFamily="18" charset="0"/>
                <a:cs typeface="Times New Roman" pitchFamily="18" charset="0"/>
              </a:rPr>
              <a:t> in </a:t>
            </a:r>
            <a:r>
              <a:rPr lang="es-ES_tradnl" altLang="es-ES" b="1" dirty="0" err="1">
                <a:solidFill>
                  <a:schemeClr val="tx2"/>
                </a:solidFill>
                <a:latin typeface="Times New Roman" pitchFamily="18" charset="0"/>
                <a:cs typeface="Times New Roman" pitchFamily="18" charset="0"/>
              </a:rPr>
              <a:t>the</a:t>
            </a:r>
            <a:r>
              <a:rPr lang="es-ES_tradnl" altLang="es-ES" b="1" dirty="0">
                <a:solidFill>
                  <a:schemeClr val="tx2"/>
                </a:solidFill>
                <a:latin typeface="Times New Roman" pitchFamily="18" charset="0"/>
                <a:cs typeface="Times New Roman" pitchFamily="18" charset="0"/>
              </a:rPr>
              <a:t> </a:t>
            </a:r>
            <a:r>
              <a:rPr lang="es-ES_tradnl" altLang="es-ES" b="1" dirty="0" err="1">
                <a:solidFill>
                  <a:schemeClr val="tx2"/>
                </a:solidFill>
                <a:latin typeface="Times New Roman" pitchFamily="18" charset="0"/>
                <a:cs typeface="Times New Roman" pitchFamily="18" charset="0"/>
              </a:rPr>
              <a:t>political</a:t>
            </a:r>
            <a:r>
              <a:rPr lang="es-ES_tradnl" altLang="es-ES" b="1" dirty="0">
                <a:solidFill>
                  <a:schemeClr val="tx2"/>
                </a:solidFill>
                <a:latin typeface="Times New Roman" pitchFamily="18" charset="0"/>
                <a:cs typeface="Times New Roman" pitchFamily="18" charset="0"/>
              </a:rPr>
              <a:t> legal </a:t>
            </a:r>
            <a:r>
              <a:rPr lang="es-ES_tradnl" altLang="es-ES" b="1" dirty="0" err="1">
                <a:solidFill>
                  <a:schemeClr val="tx2"/>
                </a:solidFill>
                <a:latin typeface="Times New Roman" pitchFamily="18" charset="0"/>
                <a:cs typeface="Times New Roman" pitchFamily="18" charset="0"/>
              </a:rPr>
              <a:t>construction</a:t>
            </a:r>
            <a:r>
              <a:rPr lang="es-ES_tradnl" altLang="es-ES" b="1" dirty="0">
                <a:solidFill>
                  <a:schemeClr val="tx2"/>
                </a:solidFill>
                <a:latin typeface="Times New Roman" pitchFamily="18" charset="0"/>
                <a:cs typeface="Times New Roman" pitchFamily="18" charset="0"/>
              </a:rPr>
              <a:t> of </a:t>
            </a:r>
            <a:r>
              <a:rPr lang="es-ES_tradnl" altLang="es-ES" b="1" dirty="0" err="1">
                <a:solidFill>
                  <a:schemeClr val="tx2"/>
                </a:solidFill>
                <a:latin typeface="Times New Roman" pitchFamily="18" charset="0"/>
                <a:cs typeface="Times New Roman" pitchFamily="18" charset="0"/>
              </a:rPr>
              <a:t>the</a:t>
            </a:r>
            <a:r>
              <a:rPr lang="es-ES_tradnl" altLang="es-ES" b="1" dirty="0">
                <a:solidFill>
                  <a:schemeClr val="tx2"/>
                </a:solidFill>
                <a:latin typeface="Times New Roman" pitchFamily="18" charset="0"/>
                <a:cs typeface="Times New Roman" pitchFamily="18" charset="0"/>
              </a:rPr>
              <a:t> new </a:t>
            </a:r>
            <a:r>
              <a:rPr lang="es-ES_tradnl" altLang="es-ES" b="1" dirty="0" err="1">
                <a:solidFill>
                  <a:schemeClr val="tx2"/>
                </a:solidFill>
                <a:latin typeface="Times New Roman" pitchFamily="18" charset="0"/>
                <a:cs typeface="Times New Roman" pitchFamily="18" charset="0"/>
              </a:rPr>
              <a:t>Spanish</a:t>
            </a:r>
            <a:r>
              <a:rPr lang="es-ES_tradnl" altLang="es-ES" b="1" dirty="0">
                <a:solidFill>
                  <a:schemeClr val="tx2"/>
                </a:solidFill>
                <a:latin typeface="Times New Roman" pitchFamily="18" charset="0"/>
                <a:cs typeface="Times New Roman" pitchFamily="18" charset="0"/>
              </a:rPr>
              <a:t> liberal </a:t>
            </a:r>
            <a:r>
              <a:rPr lang="es-ES_tradnl" altLang="es-ES" b="1" dirty="0" err="1">
                <a:solidFill>
                  <a:schemeClr val="tx2"/>
                </a:solidFill>
                <a:latin typeface="Times New Roman" pitchFamily="18" charset="0"/>
                <a:cs typeface="Times New Roman" pitchFamily="18" charset="0"/>
              </a:rPr>
              <a:t>national</a:t>
            </a:r>
            <a:r>
              <a:rPr lang="es-ES_tradnl" altLang="es-ES" b="1" dirty="0">
                <a:solidFill>
                  <a:schemeClr val="tx2"/>
                </a:solidFill>
                <a:latin typeface="Times New Roman" pitchFamily="18" charset="0"/>
                <a:cs typeface="Times New Roman" pitchFamily="18" charset="0"/>
              </a:rPr>
              <a:t> </a:t>
            </a:r>
            <a:r>
              <a:rPr lang="es-ES_tradnl" altLang="es-ES" b="1" dirty="0" err="1">
                <a:solidFill>
                  <a:schemeClr val="tx2"/>
                </a:solidFill>
                <a:latin typeface="Times New Roman" pitchFamily="18" charset="0"/>
                <a:cs typeface="Times New Roman" pitchFamily="18" charset="0"/>
              </a:rPr>
              <a:t>state</a:t>
            </a:r>
            <a:endParaRPr lang="es-ES_tradnl" altLang="es-ES" b="1" dirty="0">
              <a:solidFill>
                <a:schemeClr val="tx2"/>
              </a:solidFill>
              <a:latin typeface="Times New Roman" pitchFamily="18" charset="0"/>
              <a:cs typeface="Times New Roman" pitchFamily="18" charset="0"/>
            </a:endParaRPr>
          </a:p>
          <a:p>
            <a:pPr marL="619125" indent="-619125" algn="just">
              <a:spcAft>
                <a:spcPts val="1200"/>
              </a:spcAft>
              <a:buFont typeface="Arial" charset="0"/>
              <a:buNone/>
            </a:pPr>
            <a:r>
              <a:rPr lang="es-ES_tradnl" altLang="es-ES" b="1" dirty="0">
                <a:solidFill>
                  <a:schemeClr val="tx2"/>
                </a:solidFill>
                <a:latin typeface="Times New Roman" pitchFamily="18" charset="0"/>
                <a:cs typeface="Times New Roman" pitchFamily="18" charset="0"/>
              </a:rPr>
              <a:t>III. </a:t>
            </a:r>
            <a:r>
              <a:rPr lang="es-ES_tradnl" altLang="es-ES" b="1" dirty="0" err="1">
                <a:solidFill>
                  <a:schemeClr val="tx2"/>
                </a:solidFill>
                <a:latin typeface="Times New Roman" pitchFamily="18" charset="0"/>
                <a:cs typeface="Times New Roman" pitchFamily="18" charset="0"/>
              </a:rPr>
              <a:t>Codification</a:t>
            </a:r>
            <a:r>
              <a:rPr lang="es-ES_tradnl" altLang="es-ES" b="1" dirty="0">
                <a:solidFill>
                  <a:schemeClr val="tx2"/>
                </a:solidFill>
                <a:latin typeface="Times New Roman" pitchFamily="18" charset="0"/>
                <a:cs typeface="Times New Roman" pitchFamily="18" charset="0"/>
              </a:rPr>
              <a:t> versus anti-</a:t>
            </a:r>
            <a:r>
              <a:rPr lang="es-ES_tradnl" altLang="es-ES" b="1" dirty="0" err="1">
                <a:solidFill>
                  <a:schemeClr val="tx2"/>
                </a:solidFill>
                <a:latin typeface="Times New Roman" pitchFamily="18" charset="0"/>
                <a:cs typeface="Times New Roman" pitchFamily="18" charset="0"/>
              </a:rPr>
              <a:t>codification</a:t>
            </a:r>
            <a:endParaRPr lang="es-ES_tradnl" altLang="es-ES" b="1" dirty="0">
              <a:solidFill>
                <a:schemeClr val="tx2"/>
              </a:solidFill>
              <a:latin typeface="Times New Roman" pitchFamily="18" charset="0"/>
              <a:cs typeface="Times New Roman" pitchFamily="18" charset="0"/>
            </a:endParaRPr>
          </a:p>
          <a:p>
            <a:pPr marL="619125" indent="-619125" algn="just">
              <a:spcAft>
                <a:spcPts val="1200"/>
              </a:spcAft>
              <a:buFont typeface="Arial" charset="0"/>
              <a:buNone/>
            </a:pPr>
            <a:r>
              <a:rPr lang="es-ES_tradnl" altLang="es-ES" b="1" dirty="0">
                <a:solidFill>
                  <a:schemeClr val="tx2"/>
                </a:solidFill>
                <a:latin typeface="Times New Roman" pitchFamily="18" charset="0"/>
                <a:cs typeface="Times New Roman" pitchFamily="18" charset="0"/>
              </a:rPr>
              <a:t>IV. </a:t>
            </a:r>
            <a:r>
              <a:rPr lang="es-ES_tradnl" altLang="es-ES" b="1" dirty="0" err="1">
                <a:solidFill>
                  <a:schemeClr val="tx2"/>
                </a:solidFill>
                <a:latin typeface="Times New Roman" pitchFamily="18" charset="0"/>
                <a:cs typeface="Times New Roman" pitchFamily="18" charset="0"/>
              </a:rPr>
              <a:t>Conclusion</a:t>
            </a:r>
            <a:endParaRPr lang="es-ES_tradnl" altLang="es-ES" b="1" dirty="0">
              <a:solidFill>
                <a:schemeClr val="tx2"/>
              </a:solidFill>
              <a:latin typeface="Times New Roman" pitchFamily="18" charset="0"/>
              <a:cs typeface="Times New Roman" pitchFamily="18" charset="0"/>
            </a:endParaRPr>
          </a:p>
          <a:p>
            <a:pPr marL="619125" indent="-619125" algn="just">
              <a:spcAft>
                <a:spcPts val="1200"/>
              </a:spcAft>
              <a:buFont typeface="Arial" charset="0"/>
              <a:buNone/>
            </a:pPr>
            <a:r>
              <a:rPr lang="es-ES_tradnl" altLang="es-ES" b="1" dirty="0">
                <a:solidFill>
                  <a:schemeClr val="tx2"/>
                </a:solidFill>
                <a:latin typeface="Times New Roman" pitchFamily="18" charset="0"/>
                <a:cs typeface="Times New Roman" pitchFamily="18" charset="0"/>
              </a:rPr>
              <a:t>V. </a:t>
            </a:r>
            <a:r>
              <a:rPr lang="es-ES_tradnl" altLang="es-ES" b="1" dirty="0" err="1">
                <a:solidFill>
                  <a:schemeClr val="tx2"/>
                </a:solidFill>
                <a:latin typeface="Times New Roman" pitchFamily="18" charset="0"/>
                <a:cs typeface="Times New Roman" pitchFamily="18" charset="0"/>
              </a:rPr>
              <a:t>Selected</a:t>
            </a:r>
            <a:r>
              <a:rPr lang="es-ES_tradnl" altLang="es-ES" b="1" dirty="0">
                <a:solidFill>
                  <a:schemeClr val="tx2"/>
                </a:solidFill>
                <a:latin typeface="Times New Roman" pitchFamily="18" charset="0"/>
                <a:cs typeface="Times New Roman" pitchFamily="18" charset="0"/>
              </a:rPr>
              <a:t> </a:t>
            </a:r>
            <a:r>
              <a:rPr lang="es-ES_tradnl" altLang="es-ES" b="1" dirty="0" err="1">
                <a:solidFill>
                  <a:schemeClr val="tx2"/>
                </a:solidFill>
                <a:latin typeface="Times New Roman" pitchFamily="18" charset="0"/>
                <a:cs typeface="Times New Roman" pitchFamily="18" charset="0"/>
              </a:rPr>
              <a:t>bibliography</a:t>
            </a:r>
            <a:endParaRPr lang="es-ES_tradnl" altLang="es-ES" b="1" dirty="0">
              <a:solidFill>
                <a:schemeClr val="tx2"/>
              </a:solidFill>
              <a:latin typeface="Times New Roman" pitchFamily="18" charset="0"/>
              <a:cs typeface="Times New Roman" pitchFamily="18" charset="0"/>
            </a:endParaRPr>
          </a:p>
          <a:p>
            <a:pPr marL="619125" indent="-619125">
              <a:spcAft>
                <a:spcPts val="1200"/>
              </a:spcAft>
              <a:buFont typeface="Arial" charset="0"/>
              <a:buNone/>
            </a:pPr>
            <a:endParaRPr lang="es-ES_tradnl" altLang="es-ES" sz="3600" b="1" dirty="0">
              <a:solidFill>
                <a:schemeClr val="tx2"/>
              </a:solidFill>
            </a:endParaRPr>
          </a:p>
        </p:txBody>
      </p:sp>
      <p:sp>
        <p:nvSpPr>
          <p:cNvPr id="88068" name="4 Marcador de pie de página"/>
          <p:cNvSpPr txBox="1">
            <a:spLocks/>
          </p:cNvSpPr>
          <p:nvPr/>
        </p:nvSpPr>
        <p:spPr bwMode="auto">
          <a:xfrm>
            <a:off x="0" y="6237288"/>
            <a:ext cx="6553200" cy="576262"/>
          </a:xfrm>
          <a:prstGeom prst="rect">
            <a:avLst/>
          </a:prstGeom>
          <a:noFill/>
          <a:ln w="9525">
            <a:noFill/>
            <a:miter lim="800000"/>
            <a:headEnd/>
            <a:tailEnd/>
          </a:ln>
        </p:spPr>
        <p:txBody>
          <a:bodyPr anchor="ctr"/>
          <a:lstStyle/>
          <a:p>
            <a:pPr eaLnBrk="1" hangingPunct="1"/>
            <a:r>
              <a:rPr lang="es-ES" altLang="es-ES" sz="1400" b="1" i="1">
                <a:solidFill>
                  <a:schemeClr val="bg1"/>
                </a:solidFill>
                <a:latin typeface="Calibri" pitchFamily="-1" charset="0"/>
              </a:rPr>
              <a:t>LEGAL CULTURE AND MEDIEVAL LEGISLATION IN THE POLITICAL MODERNITY IN SPAIN</a:t>
            </a:r>
            <a:endParaRPr lang="es-ES" altLang="es-ES" sz="1400" i="1">
              <a:solidFill>
                <a:schemeClr val="bg1"/>
              </a:solidFill>
              <a:latin typeface="Calibri" pitchFamily="-1" charset="0"/>
            </a:endParaRPr>
          </a:p>
          <a:p>
            <a:pPr eaLnBrk="1" hangingPunct="1"/>
            <a:r>
              <a:rPr lang="es-ES" altLang="es-ES" sz="1400">
                <a:solidFill>
                  <a:schemeClr val="bg1"/>
                </a:solidFill>
                <a:latin typeface="Calibri" pitchFamily="-1" charset="0"/>
              </a:rPr>
              <a:t>Prof. Dr. Dr. Guillermo Vicente y Guerrero</a:t>
            </a:r>
          </a:p>
          <a:p>
            <a:pPr eaLnBrk="1" hangingPunct="1"/>
            <a:endParaRPr lang="es-ES" altLang="es-ES" sz="1200">
              <a:solidFill>
                <a:schemeClr val="bg1"/>
              </a:solidFill>
              <a:latin typeface="Calibri" pitchFamily="-1" charset="0"/>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CuadroTexto 2"/>
          <p:cNvSpPr txBox="1">
            <a:spLocks noChangeArrowheads="1"/>
          </p:cNvSpPr>
          <p:nvPr/>
        </p:nvSpPr>
        <p:spPr bwMode="auto">
          <a:xfrm>
            <a:off x="4500562" y="0"/>
            <a:ext cx="4500561" cy="6709529"/>
          </a:xfrm>
          <a:prstGeom prst="rect">
            <a:avLst/>
          </a:prstGeom>
          <a:noFill/>
          <a:ln w="9525">
            <a:noFill/>
            <a:miter lim="800000"/>
            <a:headEnd/>
            <a:tailEnd/>
          </a:ln>
        </p:spPr>
        <p:txBody>
          <a:bodyPr wrap="square">
            <a:spAutoFit/>
          </a:bodyPr>
          <a:lstStyle/>
          <a:p>
            <a:pPr marL="355600" indent="-355600" algn="ctr" eaLnBrk="1" hangingPunct="1">
              <a:spcAft>
                <a:spcPts val="600"/>
              </a:spcAft>
            </a:pPr>
            <a:endParaRPr lang="es-ES_tradnl" altLang="es-ES" sz="2000" b="1" dirty="0">
              <a:solidFill>
                <a:schemeClr val="tx2"/>
              </a:solidFill>
              <a:latin typeface="Times New Roman" pitchFamily="18" charset="0"/>
              <a:cs typeface="Times New Roman" pitchFamily="18" charset="0"/>
            </a:endParaRPr>
          </a:p>
          <a:p>
            <a:pPr marL="355600" indent="-355600" algn="ctr" eaLnBrk="1" hangingPunct="1">
              <a:spcAft>
                <a:spcPts val="600"/>
              </a:spcAft>
            </a:pPr>
            <a:r>
              <a:rPr lang="es-ES_tradnl" altLang="es-ES" sz="2000" b="1" dirty="0">
                <a:solidFill>
                  <a:schemeClr val="tx2"/>
                </a:solidFill>
                <a:latin typeface="Times New Roman" pitchFamily="18" charset="0"/>
                <a:cs typeface="Times New Roman" pitchFamily="18" charset="0"/>
              </a:rPr>
              <a:t>FORALISM </a:t>
            </a:r>
          </a:p>
          <a:p>
            <a:pPr marL="355600" indent="-355600" algn="just" eaLnBrk="1" hangingPunct="1">
              <a:spcAft>
                <a:spcPts val="600"/>
              </a:spcAft>
              <a:buFont typeface="Arial" pitchFamily="34" charset="0"/>
              <a:buChar char="•"/>
            </a:pPr>
            <a:r>
              <a:rPr lang="en-US" sz="2000" dirty="0">
                <a:solidFill>
                  <a:schemeClr val="tx2"/>
                </a:solidFill>
                <a:latin typeface="Times New Roman" pitchFamily="18" charset="0"/>
                <a:cs typeface="Times New Roman" pitchFamily="18" charset="0"/>
              </a:rPr>
              <a:t>From a legal perspective, it can be stated that Spain has been a </a:t>
            </a:r>
            <a:r>
              <a:rPr lang="en-US" sz="2000" b="1" dirty="0">
                <a:solidFill>
                  <a:schemeClr val="tx2"/>
                </a:solidFill>
                <a:latin typeface="Times New Roman" pitchFamily="18" charset="0"/>
                <a:cs typeface="Times New Roman" pitchFamily="18" charset="0"/>
              </a:rPr>
              <a:t>federal country</a:t>
            </a:r>
            <a:r>
              <a:rPr lang="en-US" sz="2000" dirty="0">
                <a:solidFill>
                  <a:schemeClr val="tx2"/>
                </a:solidFill>
                <a:latin typeface="Times New Roman" pitchFamily="18" charset="0"/>
                <a:cs typeface="Times New Roman" pitchFamily="18" charset="0"/>
              </a:rPr>
              <a:t>.</a:t>
            </a:r>
            <a:endParaRPr lang="es-ES_tradnl" altLang="es-ES" sz="2000" dirty="0">
              <a:solidFill>
                <a:schemeClr val="tx2"/>
              </a:solidFill>
              <a:latin typeface="Times New Roman" pitchFamily="18" charset="0"/>
              <a:cs typeface="Times New Roman" pitchFamily="18" charset="0"/>
            </a:endParaRPr>
          </a:p>
          <a:p>
            <a:pPr marL="355600" indent="-355600" algn="just" eaLnBrk="1" hangingPunct="1">
              <a:spcAft>
                <a:spcPts val="600"/>
              </a:spcAft>
              <a:buFont typeface="Arial" pitchFamily="34" charset="0"/>
              <a:buChar char="•"/>
            </a:pPr>
            <a:r>
              <a:rPr lang="en-US" sz="2000" dirty="0">
                <a:solidFill>
                  <a:schemeClr val="tx2"/>
                </a:solidFill>
                <a:latin typeface="Times New Roman" pitchFamily="18" charset="0"/>
                <a:cs typeface="Times New Roman" pitchFamily="18" charset="0"/>
              </a:rPr>
              <a:t>In 1703, in Hamburg, </a:t>
            </a:r>
            <a:r>
              <a:rPr lang="en-US" sz="2000" b="1" dirty="0">
                <a:solidFill>
                  <a:schemeClr val="tx2"/>
                </a:solidFill>
                <a:latin typeface="Times New Roman" pitchFamily="18" charset="0"/>
                <a:cs typeface="Times New Roman" pitchFamily="18" charset="0"/>
              </a:rPr>
              <a:t>G. E. de </a:t>
            </a:r>
            <a:r>
              <a:rPr lang="en-US" sz="2000" b="1" dirty="0" err="1">
                <a:solidFill>
                  <a:schemeClr val="tx2"/>
                </a:solidFill>
                <a:latin typeface="Times New Roman" pitchFamily="18" charset="0"/>
                <a:cs typeface="Times New Roman" pitchFamily="18" charset="0"/>
              </a:rPr>
              <a:t>Frankenau</a:t>
            </a:r>
            <a:r>
              <a:rPr lang="en-US" sz="2000" dirty="0">
                <a:solidFill>
                  <a:schemeClr val="tx2"/>
                </a:solidFill>
                <a:latin typeface="Times New Roman" pitchFamily="18" charset="0"/>
                <a:cs typeface="Times New Roman" pitchFamily="18" charset="0"/>
              </a:rPr>
              <a:t> published </a:t>
            </a:r>
            <a:r>
              <a:rPr lang="es-ES" sz="2000" b="1" i="1" dirty="0">
                <a:solidFill>
                  <a:schemeClr val="tx2"/>
                </a:solidFill>
                <a:latin typeface="Times New Roman" pitchFamily="18" charset="0"/>
                <a:cs typeface="Times New Roman" pitchFamily="18" charset="0"/>
              </a:rPr>
              <a:t>Sacra </a:t>
            </a:r>
            <a:r>
              <a:rPr lang="es-ES" sz="2000" b="1" i="1" dirty="0" err="1">
                <a:solidFill>
                  <a:schemeClr val="tx2"/>
                </a:solidFill>
                <a:latin typeface="Times New Roman" pitchFamily="18" charset="0"/>
                <a:cs typeface="Times New Roman" pitchFamily="18" charset="0"/>
              </a:rPr>
              <a:t>Themidis</a:t>
            </a:r>
            <a:r>
              <a:rPr lang="es-ES" sz="2000" b="1" i="1" dirty="0">
                <a:solidFill>
                  <a:schemeClr val="tx2"/>
                </a:solidFill>
                <a:latin typeface="Times New Roman" pitchFamily="18" charset="0"/>
                <a:cs typeface="Times New Roman" pitchFamily="18" charset="0"/>
              </a:rPr>
              <a:t> </a:t>
            </a:r>
            <a:r>
              <a:rPr lang="es-ES" sz="2000" b="1" i="1" dirty="0" err="1">
                <a:solidFill>
                  <a:schemeClr val="tx2"/>
                </a:solidFill>
                <a:latin typeface="Times New Roman" pitchFamily="18" charset="0"/>
                <a:cs typeface="Times New Roman" pitchFamily="18" charset="0"/>
              </a:rPr>
              <a:t>Hispanae</a:t>
            </a:r>
            <a:r>
              <a:rPr lang="es-ES" sz="2000" b="1" i="1" dirty="0">
                <a:solidFill>
                  <a:schemeClr val="tx2"/>
                </a:solidFill>
                <a:latin typeface="Times New Roman" pitchFamily="18" charset="0"/>
                <a:cs typeface="Times New Roman" pitchFamily="18" charset="0"/>
              </a:rPr>
              <a:t> arcana</a:t>
            </a:r>
            <a:r>
              <a:rPr lang="en-US" sz="2000" dirty="0">
                <a:solidFill>
                  <a:schemeClr val="tx2"/>
                </a:solidFill>
                <a:latin typeface="Times New Roman" pitchFamily="18" charset="0"/>
                <a:cs typeface="Times New Roman" pitchFamily="18" charset="0"/>
              </a:rPr>
              <a:t>. Conceiving the </a:t>
            </a:r>
            <a:r>
              <a:rPr lang="en-US" sz="2000" dirty="0" err="1">
                <a:solidFill>
                  <a:schemeClr val="tx2"/>
                </a:solidFill>
                <a:latin typeface="Times New Roman" pitchFamily="18" charset="0"/>
                <a:cs typeface="Times New Roman" pitchFamily="18" charset="0"/>
              </a:rPr>
              <a:t>foral</a:t>
            </a:r>
            <a:r>
              <a:rPr lang="en-US" sz="2000" dirty="0">
                <a:solidFill>
                  <a:schemeClr val="tx2"/>
                </a:solidFill>
                <a:latin typeface="Times New Roman" pitchFamily="18" charset="0"/>
                <a:cs typeface="Times New Roman" pitchFamily="18" charset="0"/>
              </a:rPr>
              <a:t> component as an element consubstantial to the logic of the Hispanic monarchy.</a:t>
            </a:r>
            <a:endParaRPr lang="es-ES_tradnl" altLang="es-ES" sz="2000" dirty="0">
              <a:solidFill>
                <a:schemeClr val="tx2"/>
              </a:solidFill>
              <a:latin typeface="Times New Roman" pitchFamily="18" charset="0"/>
              <a:cs typeface="Times New Roman" pitchFamily="18" charset="0"/>
            </a:endParaRPr>
          </a:p>
          <a:p>
            <a:pPr marL="355600" indent="-355600" algn="just" eaLnBrk="1" hangingPunct="1">
              <a:spcAft>
                <a:spcPts val="600"/>
              </a:spcAft>
              <a:buFont typeface="Arial" pitchFamily="34" charset="0"/>
              <a:buChar char="•"/>
            </a:pPr>
            <a:r>
              <a:rPr lang="en-US" sz="2000" dirty="0">
                <a:solidFill>
                  <a:schemeClr val="tx2"/>
                </a:solidFill>
                <a:latin typeface="Times New Roman" pitchFamily="18" charset="0"/>
                <a:cs typeface="Times New Roman" pitchFamily="18" charset="0"/>
              </a:rPr>
              <a:t> </a:t>
            </a:r>
            <a:r>
              <a:rPr lang="en-US" sz="2000" b="1" dirty="0" err="1">
                <a:solidFill>
                  <a:schemeClr val="tx2"/>
                </a:solidFill>
                <a:latin typeface="Times New Roman" pitchFamily="18" charset="0"/>
                <a:cs typeface="Times New Roman" pitchFamily="18" charset="0"/>
              </a:rPr>
              <a:t>Foralism</a:t>
            </a:r>
            <a:r>
              <a:rPr lang="en-US" sz="2000" dirty="0">
                <a:solidFill>
                  <a:schemeClr val="tx2"/>
                </a:solidFill>
                <a:latin typeface="Times New Roman" pitchFamily="18" charset="0"/>
                <a:cs typeface="Times New Roman" pitchFamily="18" charset="0"/>
              </a:rPr>
              <a:t>, the most important legal-political features of the «non-Castilian Spain», made up of the countries of the old Crown of Aragon (Aragon, Catalonia, Valencia and Majorca) as well as Navarre and the Basque Provinces.</a:t>
            </a:r>
            <a:endParaRPr lang="es-ES" sz="2000" dirty="0">
              <a:solidFill>
                <a:schemeClr val="tx2"/>
              </a:solidFill>
              <a:latin typeface="Times New Roman" pitchFamily="18" charset="0"/>
              <a:cs typeface="Times New Roman" pitchFamily="18" charset="0"/>
            </a:endParaRPr>
          </a:p>
          <a:p>
            <a:pPr marL="355600" indent="-355600" eaLnBrk="1" hangingPunct="1">
              <a:spcAft>
                <a:spcPts val="600"/>
              </a:spcAft>
              <a:buFontTx/>
              <a:buChar char="-"/>
            </a:pPr>
            <a:endParaRPr lang="en-US" sz="2000" dirty="0"/>
          </a:p>
          <a:p>
            <a:pPr marL="355600" indent="-355600" eaLnBrk="1" hangingPunct="1">
              <a:spcAft>
                <a:spcPts val="600"/>
              </a:spcAft>
              <a:buFontTx/>
              <a:buChar char="-"/>
            </a:pPr>
            <a:endParaRPr lang="es-ES_tradnl" altLang="es-ES" sz="2000" dirty="0"/>
          </a:p>
        </p:txBody>
      </p:sp>
      <p:sp>
        <p:nvSpPr>
          <p:cNvPr id="87043" name="CuadroTexto 2"/>
          <p:cNvSpPr txBox="1">
            <a:spLocks noChangeArrowheads="1"/>
          </p:cNvSpPr>
          <p:nvPr/>
        </p:nvSpPr>
        <p:spPr bwMode="auto">
          <a:xfrm>
            <a:off x="34925" y="6092825"/>
            <a:ext cx="6481763" cy="800100"/>
          </a:xfrm>
          <a:prstGeom prst="rect">
            <a:avLst/>
          </a:prstGeom>
          <a:noFill/>
          <a:ln w="9525">
            <a:noFill/>
            <a:miter lim="800000"/>
            <a:headEnd/>
            <a:tailEnd/>
          </a:ln>
        </p:spPr>
        <p:txBody>
          <a:bodyPr>
            <a:spAutoFit/>
          </a:bodyPr>
          <a:lstStyle/>
          <a:p>
            <a:pPr eaLnBrk="1" hangingPunct="1"/>
            <a:r>
              <a:rPr lang="es-ES" altLang="es-ES" sz="1400" b="1" i="1">
                <a:solidFill>
                  <a:schemeClr val="bg1"/>
                </a:solidFill>
                <a:latin typeface="Calibri" pitchFamily="-1" charset="0"/>
              </a:rPr>
              <a:t>LEGAL CULTURE AND MEDIEVAL LEGISLATION IN THE POLITICAL MODERNITY IN SPAIN</a:t>
            </a:r>
            <a:endParaRPr lang="es-ES" altLang="es-ES" sz="1400" i="1">
              <a:solidFill>
                <a:schemeClr val="bg1"/>
              </a:solidFill>
              <a:latin typeface="Calibri" pitchFamily="-1" charset="0"/>
            </a:endParaRPr>
          </a:p>
          <a:p>
            <a:pPr eaLnBrk="1" hangingPunct="1"/>
            <a:r>
              <a:rPr lang="es-ES" altLang="es-ES" sz="1400">
                <a:solidFill>
                  <a:schemeClr val="bg1"/>
                </a:solidFill>
                <a:latin typeface="Calibri" pitchFamily="-1" charset="0"/>
              </a:rPr>
              <a:t>Prof. Dr. Dr. Guillermo Vicente y Guerrero</a:t>
            </a:r>
          </a:p>
          <a:p>
            <a:pPr eaLnBrk="1" hangingPunct="1"/>
            <a:endParaRPr lang="es-ES"/>
          </a:p>
        </p:txBody>
      </p:sp>
      <p:sp>
        <p:nvSpPr>
          <p:cNvPr id="87044" name="CuadroTexto 4"/>
          <p:cNvSpPr txBox="1">
            <a:spLocks noChangeArrowheads="1"/>
          </p:cNvSpPr>
          <p:nvPr/>
        </p:nvSpPr>
        <p:spPr bwMode="auto">
          <a:xfrm>
            <a:off x="6732588" y="6092825"/>
            <a:ext cx="295275" cy="646113"/>
          </a:xfrm>
          <a:prstGeom prst="rect">
            <a:avLst/>
          </a:prstGeom>
          <a:noFill/>
          <a:ln w="9525">
            <a:noFill/>
            <a:miter lim="800000"/>
            <a:headEnd/>
            <a:tailEnd/>
          </a:ln>
        </p:spPr>
        <p:txBody>
          <a:bodyPr>
            <a:spAutoFit/>
          </a:bodyPr>
          <a:lstStyle/>
          <a:p>
            <a:pPr eaLnBrk="1" hangingPunct="1"/>
            <a:endParaRPr lang="es-ES" altLang="es-ES">
              <a:solidFill>
                <a:srgbClr val="FFFFFF"/>
              </a:solidFill>
              <a:latin typeface="Calibri" pitchFamily="-1" charset="0"/>
            </a:endParaRPr>
          </a:p>
          <a:p>
            <a:pPr eaLnBrk="1" hangingPunct="1"/>
            <a:fld id="{CD9A7DFD-50FC-4D0F-BA18-80F4BAE0A781}" type="slidenum">
              <a:rPr lang="es-ES" altLang="es-ES">
                <a:solidFill>
                  <a:srgbClr val="FFFFFF"/>
                </a:solidFill>
                <a:latin typeface="Calibri" pitchFamily="-1" charset="0"/>
              </a:rPr>
              <a:pPr eaLnBrk="1" hangingPunct="1"/>
              <a:t>5</a:t>
            </a:fld>
            <a:endParaRPr lang="es-ES" altLang="es-ES">
              <a:solidFill>
                <a:srgbClr val="FFFFFF"/>
              </a:solidFill>
              <a:latin typeface="Calibri" pitchFamily="-1" charset="0"/>
            </a:endParaRPr>
          </a:p>
        </p:txBody>
      </p:sp>
      <p:pic>
        <p:nvPicPr>
          <p:cNvPr id="6" name="5 Imagen" descr="FRANKENAU.jpg"/>
          <p:cNvPicPr>
            <a:picLocks noChangeAspect="1"/>
          </p:cNvPicPr>
          <p:nvPr/>
        </p:nvPicPr>
        <p:blipFill>
          <a:blip r:embed="rId2"/>
          <a:stretch>
            <a:fillRect/>
          </a:stretch>
        </p:blipFill>
        <p:spPr>
          <a:xfrm>
            <a:off x="214282" y="500042"/>
            <a:ext cx="3976217" cy="5040000"/>
          </a:xfrm>
          <a:prstGeom prst="rect">
            <a:avLst/>
          </a:prstGeom>
        </p:spPr>
      </p:pic>
      <p:sp>
        <p:nvSpPr>
          <p:cNvPr id="7" name="6 CuadroTexto"/>
          <p:cNvSpPr txBox="1"/>
          <p:nvPr/>
        </p:nvSpPr>
        <p:spPr>
          <a:xfrm>
            <a:off x="71406" y="5643578"/>
            <a:ext cx="4286280" cy="307777"/>
          </a:xfrm>
          <a:prstGeom prst="rect">
            <a:avLst/>
          </a:prstGeom>
          <a:noFill/>
        </p:spPr>
        <p:txBody>
          <a:bodyPr wrap="square" rtlCol="0">
            <a:spAutoFit/>
          </a:bodyPr>
          <a:lstStyle/>
          <a:p>
            <a:pPr algn="ctr"/>
            <a:r>
              <a:rPr lang="es-ES" sz="1400" i="1" dirty="0">
                <a:solidFill>
                  <a:schemeClr val="tx2"/>
                </a:solidFill>
                <a:latin typeface="Times New Roman" pitchFamily="18" charset="0"/>
                <a:cs typeface="Times New Roman" pitchFamily="18" charset="0"/>
              </a:rPr>
              <a:t>Sacra </a:t>
            </a:r>
            <a:r>
              <a:rPr lang="es-ES" sz="1400" i="1" dirty="0" err="1">
                <a:solidFill>
                  <a:schemeClr val="tx2"/>
                </a:solidFill>
                <a:latin typeface="Times New Roman" pitchFamily="18" charset="0"/>
                <a:cs typeface="Times New Roman" pitchFamily="18" charset="0"/>
              </a:rPr>
              <a:t>Themidis</a:t>
            </a:r>
            <a:r>
              <a:rPr lang="es-ES" sz="1400" i="1" dirty="0">
                <a:solidFill>
                  <a:schemeClr val="tx2"/>
                </a:solidFill>
                <a:latin typeface="Times New Roman" pitchFamily="18" charset="0"/>
                <a:cs typeface="Times New Roman" pitchFamily="18" charset="0"/>
              </a:rPr>
              <a:t> </a:t>
            </a:r>
            <a:r>
              <a:rPr lang="es-ES" sz="1400" i="1" dirty="0" err="1">
                <a:solidFill>
                  <a:schemeClr val="tx2"/>
                </a:solidFill>
                <a:latin typeface="Times New Roman" pitchFamily="18" charset="0"/>
                <a:cs typeface="Times New Roman" pitchFamily="18" charset="0"/>
              </a:rPr>
              <a:t>Hispaniae</a:t>
            </a:r>
            <a:r>
              <a:rPr lang="es-ES" sz="1400" i="1" dirty="0">
                <a:solidFill>
                  <a:schemeClr val="tx2"/>
                </a:solidFill>
                <a:latin typeface="Times New Roman" pitchFamily="18" charset="0"/>
                <a:cs typeface="Times New Roman" pitchFamily="18" charset="0"/>
              </a:rPr>
              <a:t> Arcana</a:t>
            </a:r>
            <a:r>
              <a:rPr lang="es-ES" sz="1400" dirty="0">
                <a:solidFill>
                  <a:schemeClr val="tx2"/>
                </a:solidFill>
                <a:latin typeface="Times New Roman" pitchFamily="18" charset="0"/>
                <a:cs typeface="Times New Roman" pitchFamily="18" charset="0"/>
              </a:rPr>
              <a:t>, G.E. </a:t>
            </a:r>
            <a:r>
              <a:rPr lang="es-ES" sz="1400" dirty="0" err="1">
                <a:solidFill>
                  <a:schemeClr val="tx2"/>
                </a:solidFill>
                <a:latin typeface="Times New Roman" pitchFamily="18" charset="0"/>
                <a:cs typeface="Times New Roman" pitchFamily="18" charset="0"/>
              </a:rPr>
              <a:t>Frnkenau</a:t>
            </a:r>
            <a:r>
              <a:rPr lang="es-ES" sz="1400" dirty="0">
                <a:solidFill>
                  <a:schemeClr val="tx2"/>
                </a:solidFill>
                <a:latin typeface="Times New Roman" pitchFamily="18" charset="0"/>
                <a:cs typeface="Times New Roman" pitchFamily="18" charset="0"/>
              </a:rPr>
              <a:t> ,1703.</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CuadroTexto 2"/>
          <p:cNvSpPr txBox="1">
            <a:spLocks noChangeArrowheads="1"/>
          </p:cNvSpPr>
          <p:nvPr/>
        </p:nvSpPr>
        <p:spPr bwMode="auto">
          <a:xfrm>
            <a:off x="0" y="0"/>
            <a:ext cx="4857752" cy="6709529"/>
          </a:xfrm>
          <a:prstGeom prst="rect">
            <a:avLst/>
          </a:prstGeom>
          <a:noFill/>
          <a:ln w="9525">
            <a:noFill/>
            <a:miter lim="800000"/>
            <a:headEnd/>
            <a:tailEnd/>
          </a:ln>
        </p:spPr>
        <p:txBody>
          <a:bodyPr wrap="square">
            <a:spAutoFit/>
          </a:bodyPr>
          <a:lstStyle/>
          <a:p>
            <a:pPr marL="355600" indent="-355600" algn="ctr" eaLnBrk="1" hangingPunct="1">
              <a:spcAft>
                <a:spcPts val="600"/>
              </a:spcAft>
            </a:pPr>
            <a:endParaRPr lang="es-ES_tradnl" altLang="es-ES" sz="2000" b="1" dirty="0">
              <a:solidFill>
                <a:schemeClr val="tx2"/>
              </a:solidFill>
              <a:latin typeface="Times New Roman" pitchFamily="18" charset="0"/>
              <a:cs typeface="Times New Roman" pitchFamily="18" charset="0"/>
            </a:endParaRPr>
          </a:p>
          <a:p>
            <a:pPr marL="355600" indent="-355600" algn="ctr" eaLnBrk="1" hangingPunct="1">
              <a:spcAft>
                <a:spcPts val="600"/>
              </a:spcAft>
            </a:pPr>
            <a:r>
              <a:rPr lang="es-ES_tradnl" altLang="es-ES" sz="2000" b="1" dirty="0">
                <a:solidFill>
                  <a:schemeClr val="tx2"/>
                </a:solidFill>
                <a:latin typeface="Times New Roman" pitchFamily="18" charset="0"/>
                <a:cs typeface="Times New Roman" pitchFamily="18" charset="0"/>
              </a:rPr>
              <a:t>VISIGOTHS</a:t>
            </a:r>
          </a:p>
          <a:p>
            <a:pPr marL="355600" indent="-355600" algn="just" eaLnBrk="1" hangingPunct="1">
              <a:spcAft>
                <a:spcPts val="600"/>
              </a:spcAft>
            </a:pPr>
            <a:r>
              <a:rPr lang="en-US" sz="2000" dirty="0">
                <a:solidFill>
                  <a:schemeClr val="tx2"/>
                </a:solidFill>
                <a:latin typeface="Times New Roman" pitchFamily="18" charset="0"/>
                <a:cs typeface="Times New Roman" pitchFamily="18" charset="0"/>
              </a:rPr>
              <a:t>	They entered the Iberian Peninsula in 414 with their king </a:t>
            </a:r>
            <a:r>
              <a:rPr lang="en-US" sz="2000" dirty="0" err="1">
                <a:solidFill>
                  <a:schemeClr val="tx2"/>
                </a:solidFill>
                <a:latin typeface="Times New Roman" pitchFamily="18" charset="0"/>
                <a:cs typeface="Times New Roman" pitchFamily="18" charset="0"/>
              </a:rPr>
              <a:t>Ataulfo</a:t>
            </a:r>
            <a:r>
              <a:rPr lang="en-US" sz="2000" dirty="0">
                <a:solidFill>
                  <a:schemeClr val="tx2"/>
                </a:solidFill>
                <a:latin typeface="Times New Roman" pitchFamily="18" charset="0"/>
                <a:cs typeface="Times New Roman" pitchFamily="18" charset="0"/>
              </a:rPr>
              <a:t> to put an end to several centuries of Roman domination, the first people who managed to build a unified state over Iberian Peninsula.</a:t>
            </a:r>
            <a:endParaRPr lang="es-ES_tradnl" altLang="es-ES" sz="2000" dirty="0">
              <a:solidFill>
                <a:schemeClr val="tx2"/>
              </a:solidFill>
              <a:latin typeface="Times New Roman" pitchFamily="18" charset="0"/>
              <a:cs typeface="Times New Roman" pitchFamily="18" charset="0"/>
            </a:endParaRPr>
          </a:p>
          <a:p>
            <a:pPr marL="355600" indent="-355600" algn="just" eaLnBrk="1" hangingPunct="1">
              <a:spcAft>
                <a:spcPts val="600"/>
              </a:spcAft>
              <a:buFont typeface="Arial" pitchFamily="34" charset="0"/>
              <a:buChar char="•"/>
            </a:pPr>
            <a:r>
              <a:rPr lang="en-US" sz="2000" dirty="0">
                <a:solidFill>
                  <a:schemeClr val="tx2"/>
                </a:solidFill>
                <a:latin typeface="Times New Roman" pitchFamily="18" charset="0"/>
                <a:cs typeface="Times New Roman" pitchFamily="18" charset="0"/>
              </a:rPr>
              <a:t>The reconversion of the invaders to </a:t>
            </a:r>
            <a:r>
              <a:rPr lang="en-US" sz="2000" b="1" dirty="0">
                <a:solidFill>
                  <a:schemeClr val="tx2"/>
                </a:solidFill>
                <a:latin typeface="Times New Roman" pitchFamily="18" charset="0"/>
                <a:cs typeface="Times New Roman" pitchFamily="18" charset="0"/>
              </a:rPr>
              <a:t>Christianity</a:t>
            </a:r>
            <a:r>
              <a:rPr lang="en-US" sz="2000" dirty="0">
                <a:solidFill>
                  <a:schemeClr val="tx2"/>
                </a:solidFill>
                <a:latin typeface="Times New Roman" pitchFamily="18" charset="0"/>
                <a:cs typeface="Times New Roman" pitchFamily="18" charset="0"/>
              </a:rPr>
              <a:t>, by King </a:t>
            </a:r>
            <a:r>
              <a:rPr lang="en-US" sz="2000" dirty="0" err="1">
                <a:solidFill>
                  <a:schemeClr val="tx2"/>
                </a:solidFill>
                <a:latin typeface="Times New Roman" pitchFamily="18" charset="0"/>
                <a:cs typeface="Times New Roman" pitchFamily="18" charset="0"/>
              </a:rPr>
              <a:t>Recaredo</a:t>
            </a:r>
            <a:r>
              <a:rPr lang="en-US" sz="2000" dirty="0">
                <a:solidFill>
                  <a:schemeClr val="tx2"/>
                </a:solidFill>
                <a:latin typeface="Times New Roman" pitchFamily="18" charset="0"/>
                <a:cs typeface="Times New Roman" pitchFamily="18" charset="0"/>
              </a:rPr>
              <a:t> in the year 589 in the </a:t>
            </a:r>
            <a:r>
              <a:rPr lang="en-US" sz="2000" i="1" dirty="0">
                <a:solidFill>
                  <a:schemeClr val="tx2"/>
                </a:solidFill>
                <a:latin typeface="Times New Roman" pitchFamily="18" charset="0"/>
                <a:cs typeface="Times New Roman" pitchFamily="18" charset="0"/>
              </a:rPr>
              <a:t>III Council of Toledo.</a:t>
            </a:r>
            <a:r>
              <a:rPr lang="en-US" sz="2000" dirty="0">
                <a:solidFill>
                  <a:schemeClr val="tx2"/>
                </a:solidFill>
                <a:latin typeface="Times New Roman" pitchFamily="18" charset="0"/>
                <a:cs typeface="Times New Roman" pitchFamily="18" charset="0"/>
              </a:rPr>
              <a:t> </a:t>
            </a:r>
          </a:p>
          <a:p>
            <a:pPr marL="355600" indent="-355600" algn="just" eaLnBrk="1" hangingPunct="1">
              <a:spcAft>
                <a:spcPts val="600"/>
              </a:spcAft>
              <a:buFont typeface="Arial" pitchFamily="34" charset="0"/>
              <a:buChar char="•"/>
            </a:pPr>
            <a:r>
              <a:rPr lang="en-US" sz="2000" dirty="0">
                <a:solidFill>
                  <a:schemeClr val="tx2"/>
                </a:solidFill>
                <a:latin typeface="Times New Roman" pitchFamily="18" charset="0"/>
                <a:cs typeface="Times New Roman" pitchFamily="18" charset="0"/>
              </a:rPr>
              <a:t>The legislative work carried out by King </a:t>
            </a:r>
            <a:r>
              <a:rPr lang="en-US" sz="2000" dirty="0" err="1">
                <a:solidFill>
                  <a:schemeClr val="tx2"/>
                </a:solidFill>
                <a:latin typeface="Times New Roman" pitchFamily="18" charset="0"/>
                <a:cs typeface="Times New Roman" pitchFamily="18" charset="0"/>
              </a:rPr>
              <a:t>Recesvinto</a:t>
            </a:r>
            <a:r>
              <a:rPr lang="en-US" sz="2000" dirty="0">
                <a:solidFill>
                  <a:schemeClr val="tx2"/>
                </a:solidFill>
                <a:latin typeface="Times New Roman" pitchFamily="18" charset="0"/>
                <a:cs typeface="Times New Roman" pitchFamily="18" charset="0"/>
              </a:rPr>
              <a:t>, who approved in the year 654 the so-called </a:t>
            </a:r>
            <a:r>
              <a:rPr lang="en-US" sz="2000" b="1" i="1" dirty="0" err="1">
                <a:solidFill>
                  <a:schemeClr val="tx2"/>
                </a:solidFill>
                <a:latin typeface="Times New Roman" pitchFamily="18" charset="0"/>
                <a:cs typeface="Times New Roman" pitchFamily="18" charset="0"/>
              </a:rPr>
              <a:t>Liber</a:t>
            </a:r>
            <a:r>
              <a:rPr lang="en-US" sz="2000" b="1" i="1" dirty="0">
                <a:solidFill>
                  <a:schemeClr val="tx2"/>
                </a:solidFill>
                <a:latin typeface="Times New Roman" pitchFamily="18" charset="0"/>
                <a:cs typeface="Times New Roman" pitchFamily="18" charset="0"/>
              </a:rPr>
              <a:t> </a:t>
            </a:r>
            <a:r>
              <a:rPr lang="en-US" sz="2000" b="1" i="1" dirty="0" err="1">
                <a:solidFill>
                  <a:schemeClr val="tx2"/>
                </a:solidFill>
                <a:latin typeface="Times New Roman" pitchFamily="18" charset="0"/>
                <a:cs typeface="Times New Roman" pitchFamily="18" charset="0"/>
              </a:rPr>
              <a:t>Iudiciorum</a:t>
            </a:r>
            <a:r>
              <a:rPr lang="en-US" sz="2000" i="1" dirty="0">
                <a:solidFill>
                  <a:schemeClr val="tx2"/>
                </a:solidFill>
                <a:latin typeface="Times New Roman" pitchFamily="18" charset="0"/>
                <a:cs typeface="Times New Roman" pitchFamily="18" charset="0"/>
              </a:rPr>
              <a:t>,</a:t>
            </a:r>
            <a:r>
              <a:rPr lang="en-US" sz="2000" dirty="0">
                <a:solidFill>
                  <a:schemeClr val="tx2"/>
                </a:solidFill>
                <a:latin typeface="Times New Roman" pitchFamily="18" charset="0"/>
                <a:cs typeface="Times New Roman" pitchFamily="18" charset="0"/>
              </a:rPr>
              <a:t> twelve books, in imitation of the </a:t>
            </a:r>
            <a:r>
              <a:rPr lang="en-US" sz="2000" i="1" dirty="0">
                <a:solidFill>
                  <a:schemeClr val="tx2"/>
                </a:solidFill>
                <a:latin typeface="Times New Roman" pitchFamily="18" charset="0"/>
                <a:cs typeface="Times New Roman" pitchFamily="18" charset="0"/>
              </a:rPr>
              <a:t>Code of Justinian,</a:t>
            </a:r>
            <a:r>
              <a:rPr lang="en-US" sz="2000" dirty="0">
                <a:solidFill>
                  <a:schemeClr val="tx2"/>
                </a:solidFill>
                <a:latin typeface="Times New Roman" pitchFamily="18" charset="0"/>
                <a:cs typeface="Times New Roman" pitchFamily="18" charset="0"/>
              </a:rPr>
              <a:t> it is considered the great legal work of the </a:t>
            </a:r>
            <a:r>
              <a:rPr lang="en-US" sz="2000" dirty="0" err="1">
                <a:solidFill>
                  <a:schemeClr val="tx2"/>
                </a:solidFill>
                <a:latin typeface="Times New Roman" pitchFamily="18" charset="0"/>
                <a:cs typeface="Times New Roman" pitchFamily="18" charset="0"/>
              </a:rPr>
              <a:t>Visigothic</a:t>
            </a:r>
            <a:r>
              <a:rPr lang="en-US" sz="2000" dirty="0">
                <a:solidFill>
                  <a:schemeClr val="tx2"/>
                </a:solidFill>
                <a:latin typeface="Times New Roman" pitchFamily="18" charset="0"/>
                <a:cs typeface="Times New Roman" pitchFamily="18" charset="0"/>
              </a:rPr>
              <a:t> kingdom. In 1241 it would be translated to be granted as a charter, called </a:t>
            </a:r>
            <a:r>
              <a:rPr lang="en-US" sz="2000" b="1" i="1" dirty="0" err="1">
                <a:solidFill>
                  <a:schemeClr val="tx2"/>
                </a:solidFill>
                <a:latin typeface="Times New Roman" pitchFamily="18" charset="0"/>
                <a:cs typeface="Times New Roman" pitchFamily="18" charset="0"/>
              </a:rPr>
              <a:t>Fuero</a:t>
            </a:r>
            <a:r>
              <a:rPr lang="en-US" sz="2000" b="1" i="1" dirty="0">
                <a:solidFill>
                  <a:schemeClr val="tx2"/>
                </a:solidFill>
                <a:latin typeface="Times New Roman" pitchFamily="18" charset="0"/>
                <a:cs typeface="Times New Roman" pitchFamily="18" charset="0"/>
              </a:rPr>
              <a:t> </a:t>
            </a:r>
            <a:r>
              <a:rPr lang="en-US" sz="2000" b="1" i="1" dirty="0" err="1">
                <a:solidFill>
                  <a:schemeClr val="tx2"/>
                </a:solidFill>
                <a:latin typeface="Times New Roman" pitchFamily="18" charset="0"/>
                <a:cs typeface="Times New Roman" pitchFamily="18" charset="0"/>
              </a:rPr>
              <a:t>Juzgo</a:t>
            </a:r>
            <a:r>
              <a:rPr lang="en-US" sz="2000" i="1" dirty="0">
                <a:solidFill>
                  <a:schemeClr val="tx2"/>
                </a:solidFill>
                <a:latin typeface="Times New Roman" pitchFamily="18" charset="0"/>
                <a:cs typeface="Times New Roman" pitchFamily="18" charset="0"/>
              </a:rPr>
              <a:t>.</a:t>
            </a:r>
            <a:endParaRPr lang="es-ES" sz="2000" dirty="0">
              <a:solidFill>
                <a:schemeClr val="tx2"/>
              </a:solidFill>
              <a:latin typeface="Times New Roman" pitchFamily="18" charset="0"/>
              <a:cs typeface="Times New Roman" pitchFamily="18" charset="0"/>
            </a:endParaRPr>
          </a:p>
          <a:p>
            <a:pPr marL="355600" indent="-355600" eaLnBrk="1" hangingPunct="1">
              <a:spcAft>
                <a:spcPts val="600"/>
              </a:spcAft>
              <a:buFontTx/>
              <a:buChar char="-"/>
            </a:pPr>
            <a:endParaRPr lang="en-US" sz="2000" dirty="0"/>
          </a:p>
          <a:p>
            <a:pPr marL="355600" indent="-355600" eaLnBrk="1" hangingPunct="1">
              <a:spcAft>
                <a:spcPts val="600"/>
              </a:spcAft>
              <a:buFontTx/>
              <a:buChar char="-"/>
            </a:pPr>
            <a:endParaRPr lang="es-ES_tradnl" altLang="es-ES" sz="2000" dirty="0"/>
          </a:p>
        </p:txBody>
      </p:sp>
      <p:sp>
        <p:nvSpPr>
          <p:cNvPr id="87043" name="CuadroTexto 2"/>
          <p:cNvSpPr txBox="1">
            <a:spLocks noChangeArrowheads="1"/>
          </p:cNvSpPr>
          <p:nvPr/>
        </p:nvSpPr>
        <p:spPr bwMode="auto">
          <a:xfrm>
            <a:off x="34925" y="6092825"/>
            <a:ext cx="6481763" cy="800100"/>
          </a:xfrm>
          <a:prstGeom prst="rect">
            <a:avLst/>
          </a:prstGeom>
          <a:noFill/>
          <a:ln w="9525">
            <a:noFill/>
            <a:miter lim="800000"/>
            <a:headEnd/>
            <a:tailEnd/>
          </a:ln>
        </p:spPr>
        <p:txBody>
          <a:bodyPr>
            <a:spAutoFit/>
          </a:bodyPr>
          <a:lstStyle/>
          <a:p>
            <a:pPr eaLnBrk="1" hangingPunct="1"/>
            <a:r>
              <a:rPr lang="es-ES" altLang="es-ES" sz="1400" b="1" i="1">
                <a:solidFill>
                  <a:schemeClr val="bg1"/>
                </a:solidFill>
                <a:latin typeface="Calibri" pitchFamily="-1" charset="0"/>
              </a:rPr>
              <a:t>LEGAL CULTURE AND MEDIEVAL LEGISLATION IN THE POLITICAL MODERNITY IN SPAIN</a:t>
            </a:r>
            <a:endParaRPr lang="es-ES" altLang="es-ES" sz="1400" i="1">
              <a:solidFill>
                <a:schemeClr val="bg1"/>
              </a:solidFill>
              <a:latin typeface="Calibri" pitchFamily="-1" charset="0"/>
            </a:endParaRPr>
          </a:p>
          <a:p>
            <a:pPr eaLnBrk="1" hangingPunct="1"/>
            <a:r>
              <a:rPr lang="es-ES" altLang="es-ES" sz="1400">
                <a:solidFill>
                  <a:schemeClr val="bg1"/>
                </a:solidFill>
                <a:latin typeface="Calibri" pitchFamily="-1" charset="0"/>
              </a:rPr>
              <a:t>Prof. Dr. Dr. Guillermo Vicente y Guerrero</a:t>
            </a:r>
          </a:p>
          <a:p>
            <a:pPr eaLnBrk="1" hangingPunct="1"/>
            <a:endParaRPr lang="es-ES"/>
          </a:p>
        </p:txBody>
      </p:sp>
      <p:sp>
        <p:nvSpPr>
          <p:cNvPr id="87044" name="CuadroTexto 4"/>
          <p:cNvSpPr txBox="1">
            <a:spLocks noChangeArrowheads="1"/>
          </p:cNvSpPr>
          <p:nvPr/>
        </p:nvSpPr>
        <p:spPr bwMode="auto">
          <a:xfrm>
            <a:off x="6732588" y="6092825"/>
            <a:ext cx="295275" cy="646113"/>
          </a:xfrm>
          <a:prstGeom prst="rect">
            <a:avLst/>
          </a:prstGeom>
          <a:noFill/>
          <a:ln w="9525">
            <a:noFill/>
            <a:miter lim="800000"/>
            <a:headEnd/>
            <a:tailEnd/>
          </a:ln>
        </p:spPr>
        <p:txBody>
          <a:bodyPr>
            <a:spAutoFit/>
          </a:bodyPr>
          <a:lstStyle/>
          <a:p>
            <a:pPr eaLnBrk="1" hangingPunct="1"/>
            <a:endParaRPr lang="es-ES" altLang="es-ES">
              <a:solidFill>
                <a:srgbClr val="FFFFFF"/>
              </a:solidFill>
              <a:latin typeface="Calibri" pitchFamily="-1" charset="0"/>
            </a:endParaRPr>
          </a:p>
          <a:p>
            <a:pPr eaLnBrk="1" hangingPunct="1"/>
            <a:fld id="{CD9A7DFD-50FC-4D0F-BA18-80F4BAE0A781}" type="slidenum">
              <a:rPr lang="es-ES" altLang="es-ES">
                <a:solidFill>
                  <a:srgbClr val="FFFFFF"/>
                </a:solidFill>
                <a:latin typeface="Calibri" pitchFamily="-1" charset="0"/>
              </a:rPr>
              <a:pPr eaLnBrk="1" hangingPunct="1"/>
              <a:t>6</a:t>
            </a:fld>
            <a:endParaRPr lang="es-ES" altLang="es-ES">
              <a:solidFill>
                <a:srgbClr val="FFFFFF"/>
              </a:solidFill>
              <a:latin typeface="Calibri" pitchFamily="-1" charset="0"/>
            </a:endParaRPr>
          </a:p>
        </p:txBody>
      </p:sp>
      <p:pic>
        <p:nvPicPr>
          <p:cNvPr id="7" name="6 Imagen" descr="LiberIudiciorum01.jpg"/>
          <p:cNvPicPr>
            <a:picLocks noChangeAspect="1"/>
          </p:cNvPicPr>
          <p:nvPr/>
        </p:nvPicPr>
        <p:blipFill>
          <a:blip r:embed="rId2"/>
          <a:stretch>
            <a:fillRect/>
          </a:stretch>
        </p:blipFill>
        <p:spPr>
          <a:xfrm>
            <a:off x="5203715" y="285728"/>
            <a:ext cx="3583127" cy="5220000"/>
          </a:xfrm>
          <a:prstGeom prst="rect">
            <a:avLst/>
          </a:prstGeom>
        </p:spPr>
      </p:pic>
      <p:sp>
        <p:nvSpPr>
          <p:cNvPr id="8" name="7 CuadroTexto"/>
          <p:cNvSpPr txBox="1"/>
          <p:nvPr/>
        </p:nvSpPr>
        <p:spPr>
          <a:xfrm>
            <a:off x="5214942" y="5500702"/>
            <a:ext cx="3571900" cy="307777"/>
          </a:xfrm>
          <a:prstGeom prst="rect">
            <a:avLst/>
          </a:prstGeom>
          <a:noFill/>
        </p:spPr>
        <p:txBody>
          <a:bodyPr wrap="square" rtlCol="0">
            <a:spAutoFit/>
          </a:bodyPr>
          <a:lstStyle/>
          <a:p>
            <a:pPr algn="ctr"/>
            <a:r>
              <a:rPr lang="es-ES" sz="1400" i="1" dirty="0">
                <a:solidFill>
                  <a:schemeClr val="tx2"/>
                </a:solidFill>
                <a:latin typeface="Times New Roman" pitchFamily="18" charset="0"/>
                <a:cs typeface="Times New Roman" pitchFamily="18" charset="0"/>
              </a:rPr>
              <a:t>Fuero Juzgo</a:t>
            </a:r>
            <a:r>
              <a:rPr lang="es-ES" sz="1400" dirty="0">
                <a:solidFill>
                  <a:schemeClr val="tx2"/>
                </a:solidFill>
                <a:latin typeface="Times New Roman" pitchFamily="18" charset="0"/>
                <a:cs typeface="Times New Roman" pitchFamily="18" charset="0"/>
              </a:rPr>
              <a:t>, 1600.</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CuadroTexto 2"/>
          <p:cNvSpPr txBox="1">
            <a:spLocks noChangeArrowheads="1"/>
          </p:cNvSpPr>
          <p:nvPr/>
        </p:nvSpPr>
        <p:spPr bwMode="auto">
          <a:xfrm>
            <a:off x="1" y="0"/>
            <a:ext cx="9143999" cy="1477328"/>
          </a:xfrm>
          <a:prstGeom prst="rect">
            <a:avLst/>
          </a:prstGeom>
          <a:noFill/>
          <a:ln w="9525">
            <a:noFill/>
            <a:miter lim="800000"/>
            <a:headEnd/>
            <a:tailEnd/>
          </a:ln>
        </p:spPr>
        <p:txBody>
          <a:bodyPr wrap="square">
            <a:spAutoFit/>
          </a:bodyPr>
          <a:lstStyle/>
          <a:p>
            <a:pPr marL="355600" indent="-355600" algn="ctr" eaLnBrk="1" hangingPunct="1">
              <a:spcAft>
                <a:spcPts val="600"/>
              </a:spcAft>
            </a:pPr>
            <a:endParaRPr lang="es-ES_tradnl" altLang="es-ES" sz="2000" b="1" dirty="0">
              <a:solidFill>
                <a:schemeClr val="tx2"/>
              </a:solidFill>
              <a:latin typeface="Times New Roman" pitchFamily="18" charset="0"/>
              <a:cs typeface="Times New Roman" pitchFamily="18" charset="0"/>
            </a:endParaRPr>
          </a:p>
          <a:p>
            <a:pPr marL="355600" indent="-355600" algn="ctr" eaLnBrk="1" hangingPunct="1">
              <a:spcAft>
                <a:spcPts val="600"/>
              </a:spcAft>
            </a:pPr>
            <a:r>
              <a:rPr lang="es-ES_tradnl" altLang="es-ES" sz="2000" b="1" dirty="0">
                <a:solidFill>
                  <a:schemeClr val="tx2"/>
                </a:solidFill>
                <a:latin typeface="Times New Roman" pitchFamily="18" charset="0"/>
                <a:cs typeface="Times New Roman" pitchFamily="18" charset="0"/>
              </a:rPr>
              <a:t>THREE MEDIEVAL KINGDOMS </a:t>
            </a:r>
            <a:br>
              <a:rPr lang="es-ES_tradnl" altLang="es-ES" sz="2000" b="1" dirty="0">
                <a:solidFill>
                  <a:schemeClr val="tx2"/>
                </a:solidFill>
                <a:latin typeface="Times New Roman" pitchFamily="18" charset="0"/>
                <a:cs typeface="Times New Roman" pitchFamily="18" charset="0"/>
              </a:rPr>
            </a:br>
            <a:endParaRPr lang="en-US" sz="2000" dirty="0"/>
          </a:p>
          <a:p>
            <a:pPr marL="355600" indent="-355600" eaLnBrk="1" hangingPunct="1">
              <a:spcAft>
                <a:spcPts val="600"/>
              </a:spcAft>
              <a:buFontTx/>
              <a:buChar char="-"/>
            </a:pPr>
            <a:endParaRPr lang="es-ES_tradnl" altLang="es-ES" sz="2000" dirty="0"/>
          </a:p>
        </p:txBody>
      </p:sp>
      <p:sp>
        <p:nvSpPr>
          <p:cNvPr id="87043" name="CuadroTexto 2"/>
          <p:cNvSpPr txBox="1">
            <a:spLocks noChangeArrowheads="1"/>
          </p:cNvSpPr>
          <p:nvPr/>
        </p:nvSpPr>
        <p:spPr bwMode="auto">
          <a:xfrm>
            <a:off x="34925" y="6092825"/>
            <a:ext cx="6481763" cy="800100"/>
          </a:xfrm>
          <a:prstGeom prst="rect">
            <a:avLst/>
          </a:prstGeom>
          <a:noFill/>
          <a:ln w="9525">
            <a:noFill/>
            <a:miter lim="800000"/>
            <a:headEnd/>
            <a:tailEnd/>
          </a:ln>
        </p:spPr>
        <p:txBody>
          <a:bodyPr>
            <a:spAutoFit/>
          </a:bodyPr>
          <a:lstStyle/>
          <a:p>
            <a:pPr eaLnBrk="1" hangingPunct="1"/>
            <a:r>
              <a:rPr lang="es-ES" altLang="es-ES" sz="1400" b="1" i="1">
                <a:solidFill>
                  <a:schemeClr val="bg1"/>
                </a:solidFill>
                <a:latin typeface="Calibri" pitchFamily="-1" charset="0"/>
              </a:rPr>
              <a:t>LEGAL CULTURE AND MEDIEVAL LEGISLATION IN THE POLITICAL MODERNITY IN SPAIN</a:t>
            </a:r>
            <a:endParaRPr lang="es-ES" altLang="es-ES" sz="1400" i="1">
              <a:solidFill>
                <a:schemeClr val="bg1"/>
              </a:solidFill>
              <a:latin typeface="Calibri" pitchFamily="-1" charset="0"/>
            </a:endParaRPr>
          </a:p>
          <a:p>
            <a:pPr eaLnBrk="1" hangingPunct="1"/>
            <a:r>
              <a:rPr lang="es-ES" altLang="es-ES" sz="1400">
                <a:solidFill>
                  <a:schemeClr val="bg1"/>
                </a:solidFill>
                <a:latin typeface="Calibri" pitchFamily="-1" charset="0"/>
              </a:rPr>
              <a:t>Prof. Dr. Dr. Guillermo Vicente y Guerrero</a:t>
            </a:r>
          </a:p>
          <a:p>
            <a:pPr eaLnBrk="1" hangingPunct="1"/>
            <a:endParaRPr lang="es-ES"/>
          </a:p>
        </p:txBody>
      </p:sp>
      <p:sp>
        <p:nvSpPr>
          <p:cNvPr id="87044" name="CuadroTexto 4"/>
          <p:cNvSpPr txBox="1">
            <a:spLocks noChangeArrowheads="1"/>
          </p:cNvSpPr>
          <p:nvPr/>
        </p:nvSpPr>
        <p:spPr bwMode="auto">
          <a:xfrm>
            <a:off x="6732588" y="6092825"/>
            <a:ext cx="295275" cy="646113"/>
          </a:xfrm>
          <a:prstGeom prst="rect">
            <a:avLst/>
          </a:prstGeom>
          <a:noFill/>
          <a:ln w="9525">
            <a:noFill/>
            <a:miter lim="800000"/>
            <a:headEnd/>
            <a:tailEnd/>
          </a:ln>
        </p:spPr>
        <p:txBody>
          <a:bodyPr>
            <a:spAutoFit/>
          </a:bodyPr>
          <a:lstStyle/>
          <a:p>
            <a:pPr eaLnBrk="1" hangingPunct="1"/>
            <a:endParaRPr lang="es-ES" altLang="es-ES">
              <a:solidFill>
                <a:srgbClr val="FFFFFF"/>
              </a:solidFill>
              <a:latin typeface="Calibri" pitchFamily="-1" charset="0"/>
            </a:endParaRPr>
          </a:p>
          <a:p>
            <a:pPr eaLnBrk="1" hangingPunct="1"/>
            <a:fld id="{CD9A7DFD-50FC-4D0F-BA18-80F4BAE0A781}" type="slidenum">
              <a:rPr lang="es-ES" altLang="es-ES">
                <a:solidFill>
                  <a:srgbClr val="FFFFFF"/>
                </a:solidFill>
                <a:latin typeface="Calibri" pitchFamily="-1" charset="0"/>
              </a:rPr>
              <a:pPr eaLnBrk="1" hangingPunct="1"/>
              <a:t>7</a:t>
            </a:fld>
            <a:endParaRPr lang="es-ES" altLang="es-ES">
              <a:solidFill>
                <a:srgbClr val="FFFFFF"/>
              </a:solidFill>
              <a:latin typeface="Calibri" pitchFamily="-1" charset="0"/>
            </a:endParaRPr>
          </a:p>
        </p:txBody>
      </p:sp>
      <p:sp>
        <p:nvSpPr>
          <p:cNvPr id="8" name="7 Rectángulo"/>
          <p:cNvSpPr/>
          <p:nvPr/>
        </p:nvSpPr>
        <p:spPr>
          <a:xfrm>
            <a:off x="-214346" y="285728"/>
            <a:ext cx="3429024" cy="5247590"/>
          </a:xfrm>
          <a:prstGeom prst="rect">
            <a:avLst/>
          </a:prstGeom>
        </p:spPr>
        <p:txBody>
          <a:bodyPr wrap="square">
            <a:spAutoFit/>
          </a:bodyPr>
          <a:lstStyle/>
          <a:p>
            <a:pPr marL="355600" indent="-355600" algn="ctr" eaLnBrk="1" hangingPunct="1">
              <a:spcAft>
                <a:spcPts val="600"/>
              </a:spcAft>
            </a:pPr>
            <a:endParaRPr lang="es-ES_tradnl" altLang="es-ES" sz="2000" b="1" dirty="0">
              <a:solidFill>
                <a:schemeClr val="tx2"/>
              </a:solidFill>
              <a:latin typeface="Times New Roman" pitchFamily="18" charset="0"/>
              <a:cs typeface="Times New Roman" pitchFamily="18" charset="0"/>
            </a:endParaRPr>
          </a:p>
          <a:p>
            <a:pPr marL="355600" indent="-355600" algn="ctr" eaLnBrk="1" hangingPunct="1">
              <a:spcAft>
                <a:spcPts val="600"/>
              </a:spcAft>
            </a:pPr>
            <a:endParaRPr lang="es-ES_tradnl" altLang="es-ES" sz="2000" b="1" dirty="0">
              <a:solidFill>
                <a:schemeClr val="tx2"/>
              </a:solidFill>
              <a:latin typeface="Times New Roman" pitchFamily="18" charset="0"/>
              <a:cs typeface="Times New Roman" pitchFamily="18" charset="0"/>
            </a:endParaRPr>
          </a:p>
          <a:p>
            <a:pPr marL="355600" indent="-355600" algn="just" eaLnBrk="1" hangingPunct="1">
              <a:spcAft>
                <a:spcPts val="600"/>
              </a:spcAft>
            </a:pPr>
            <a:r>
              <a:rPr lang="en-US" sz="2000" dirty="0">
                <a:solidFill>
                  <a:schemeClr val="tx2"/>
                </a:solidFill>
                <a:latin typeface="Times New Roman" pitchFamily="18" charset="0"/>
                <a:cs typeface="Times New Roman" pitchFamily="18" charset="0"/>
              </a:rPr>
              <a:t>	After the </a:t>
            </a:r>
            <a:r>
              <a:rPr lang="en-US" sz="2000" b="1" dirty="0">
                <a:solidFill>
                  <a:schemeClr val="tx2"/>
                </a:solidFill>
                <a:latin typeface="Times New Roman" pitchFamily="18" charset="0"/>
                <a:cs typeface="Times New Roman" pitchFamily="18" charset="0"/>
              </a:rPr>
              <a:t>Muslim invasion </a:t>
            </a:r>
            <a:r>
              <a:rPr lang="en-US" sz="2000" dirty="0">
                <a:solidFill>
                  <a:schemeClr val="tx2"/>
                </a:solidFill>
                <a:latin typeface="Times New Roman" pitchFamily="18" charset="0"/>
                <a:cs typeface="Times New Roman" pitchFamily="18" charset="0"/>
              </a:rPr>
              <a:t>in 711, following their victory at the </a:t>
            </a:r>
            <a:r>
              <a:rPr lang="en-US" sz="2000" i="1" dirty="0">
                <a:solidFill>
                  <a:schemeClr val="tx2"/>
                </a:solidFill>
                <a:latin typeface="Times New Roman" pitchFamily="18" charset="0"/>
                <a:cs typeface="Times New Roman" pitchFamily="18" charset="0"/>
              </a:rPr>
              <a:t>Battle of the River </a:t>
            </a:r>
            <a:r>
              <a:rPr lang="en-US" sz="2000" i="1" dirty="0" err="1">
                <a:solidFill>
                  <a:schemeClr val="tx2"/>
                </a:solidFill>
                <a:latin typeface="Times New Roman" pitchFamily="18" charset="0"/>
                <a:cs typeface="Times New Roman" pitchFamily="18" charset="0"/>
              </a:rPr>
              <a:t>Guadalete</a:t>
            </a:r>
            <a:r>
              <a:rPr lang="en-US" sz="2000" i="1" dirty="0">
                <a:solidFill>
                  <a:schemeClr val="tx2"/>
                </a:solidFill>
                <a:latin typeface="Times New Roman" pitchFamily="18" charset="0"/>
                <a:cs typeface="Times New Roman" pitchFamily="18" charset="0"/>
              </a:rPr>
              <a:t>,</a:t>
            </a:r>
            <a:r>
              <a:rPr lang="en-US" sz="2000" dirty="0">
                <a:solidFill>
                  <a:schemeClr val="tx2"/>
                </a:solidFill>
                <a:latin typeface="Times New Roman" pitchFamily="18" charset="0"/>
                <a:cs typeface="Times New Roman" pitchFamily="18" charset="0"/>
              </a:rPr>
              <a:t> the Arabs settled in a large part of the Peninsula. </a:t>
            </a:r>
            <a:endParaRPr lang="es-ES_tradnl" altLang="es-ES" sz="2000" b="1" dirty="0">
              <a:solidFill>
                <a:schemeClr val="tx2"/>
              </a:solidFill>
              <a:latin typeface="Times New Roman" pitchFamily="18" charset="0"/>
              <a:cs typeface="Times New Roman" pitchFamily="18" charset="0"/>
            </a:endParaRPr>
          </a:p>
          <a:p>
            <a:pPr marL="355600" indent="-355600" algn="just" eaLnBrk="1" hangingPunct="1">
              <a:spcAft>
                <a:spcPts val="600"/>
              </a:spcAft>
            </a:pPr>
            <a:r>
              <a:rPr lang="en-US" sz="2000" dirty="0">
                <a:solidFill>
                  <a:schemeClr val="tx2"/>
                </a:solidFill>
                <a:latin typeface="Times New Roman" pitchFamily="18" charset="0"/>
                <a:cs typeface="Times New Roman" pitchFamily="18" charset="0"/>
              </a:rPr>
              <a:t>	The three main medieval kingdoms, </a:t>
            </a:r>
            <a:r>
              <a:rPr lang="en-US" sz="2000" b="1" dirty="0">
                <a:solidFill>
                  <a:schemeClr val="tx2"/>
                </a:solidFill>
                <a:latin typeface="Times New Roman" pitchFamily="18" charset="0"/>
                <a:cs typeface="Times New Roman" pitchFamily="18" charset="0"/>
              </a:rPr>
              <a:t>Aragon, Castile and Navarre</a:t>
            </a:r>
            <a:r>
              <a:rPr lang="en-US" sz="2000" dirty="0">
                <a:solidFill>
                  <a:schemeClr val="tx2"/>
                </a:solidFill>
                <a:latin typeface="Times New Roman" pitchFamily="18" charset="0"/>
                <a:cs typeface="Times New Roman" pitchFamily="18" charset="0"/>
              </a:rPr>
              <a:t>, drew up local </a:t>
            </a:r>
            <a:r>
              <a:rPr lang="en-US" sz="2000" b="1" i="1" dirty="0" err="1">
                <a:solidFill>
                  <a:schemeClr val="tx2"/>
                </a:solidFill>
                <a:latin typeface="Times New Roman" pitchFamily="18" charset="0"/>
                <a:cs typeface="Times New Roman" pitchFamily="18" charset="0"/>
              </a:rPr>
              <a:t>fueros</a:t>
            </a:r>
            <a:r>
              <a:rPr lang="en-US" sz="2000" dirty="0">
                <a:solidFill>
                  <a:schemeClr val="tx2"/>
                </a:solidFill>
                <a:latin typeface="Times New Roman" pitchFamily="18" charset="0"/>
                <a:cs typeface="Times New Roman" pitchFamily="18" charset="0"/>
              </a:rPr>
              <a:t> (laws containing privileges and exemptions) to regulate the historical processes of the </a:t>
            </a:r>
            <a:r>
              <a:rPr lang="en-US" sz="2000" dirty="0" err="1">
                <a:solidFill>
                  <a:schemeClr val="tx2"/>
                </a:solidFill>
                <a:latin typeface="Times New Roman" pitchFamily="18" charset="0"/>
                <a:cs typeface="Times New Roman" pitchFamily="18" charset="0"/>
              </a:rPr>
              <a:t>reconquest</a:t>
            </a:r>
            <a:r>
              <a:rPr lang="en-US" sz="2000" dirty="0">
                <a:solidFill>
                  <a:schemeClr val="tx2"/>
                </a:solidFill>
                <a:latin typeface="Times New Roman" pitchFamily="18" charset="0"/>
                <a:cs typeface="Times New Roman" pitchFamily="18" charset="0"/>
              </a:rPr>
              <a:t> and repopulation.</a:t>
            </a:r>
            <a:endParaRPr lang="es-ES" sz="2000" dirty="0">
              <a:solidFill>
                <a:schemeClr val="tx2"/>
              </a:solidFill>
              <a:latin typeface="Times New Roman" pitchFamily="18" charset="0"/>
              <a:cs typeface="Times New Roman" pitchFamily="18" charset="0"/>
            </a:endParaRPr>
          </a:p>
        </p:txBody>
      </p:sp>
      <p:pic>
        <p:nvPicPr>
          <p:cNvPr id="7" name="6 Imagen" descr="Reinos_Antiguo_Régimen.svg.png"/>
          <p:cNvPicPr>
            <a:picLocks noChangeAspect="1"/>
          </p:cNvPicPr>
          <p:nvPr/>
        </p:nvPicPr>
        <p:blipFill>
          <a:blip r:embed="rId2"/>
          <a:stretch>
            <a:fillRect/>
          </a:stretch>
        </p:blipFill>
        <p:spPr>
          <a:xfrm>
            <a:off x="3357554" y="1214422"/>
            <a:ext cx="5694034" cy="4176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CuadroTexto 2"/>
          <p:cNvSpPr txBox="1">
            <a:spLocks noChangeArrowheads="1"/>
          </p:cNvSpPr>
          <p:nvPr/>
        </p:nvSpPr>
        <p:spPr bwMode="auto">
          <a:xfrm>
            <a:off x="1" y="0"/>
            <a:ext cx="5715007" cy="1477328"/>
          </a:xfrm>
          <a:prstGeom prst="rect">
            <a:avLst/>
          </a:prstGeom>
          <a:noFill/>
          <a:ln w="9525">
            <a:noFill/>
            <a:miter lim="800000"/>
            <a:headEnd/>
            <a:tailEnd/>
          </a:ln>
        </p:spPr>
        <p:txBody>
          <a:bodyPr wrap="square">
            <a:spAutoFit/>
          </a:bodyPr>
          <a:lstStyle/>
          <a:p>
            <a:pPr marL="355600" indent="-355600" algn="ctr" eaLnBrk="1" hangingPunct="1">
              <a:spcAft>
                <a:spcPts val="600"/>
              </a:spcAft>
            </a:pPr>
            <a:endParaRPr lang="es-ES_tradnl" altLang="es-ES" sz="2000" b="1" dirty="0">
              <a:solidFill>
                <a:schemeClr val="tx2"/>
              </a:solidFill>
              <a:latin typeface="Times New Roman" pitchFamily="18" charset="0"/>
              <a:cs typeface="Times New Roman" pitchFamily="18" charset="0"/>
            </a:endParaRPr>
          </a:p>
          <a:p>
            <a:pPr marL="355600" indent="-355600" algn="ctr" eaLnBrk="1" hangingPunct="1">
              <a:spcAft>
                <a:spcPts val="600"/>
              </a:spcAft>
            </a:pPr>
            <a:r>
              <a:rPr lang="es-ES_tradnl" altLang="es-ES" sz="2000" b="1" dirty="0">
                <a:solidFill>
                  <a:schemeClr val="tx2"/>
                </a:solidFill>
                <a:latin typeface="Times New Roman" pitchFamily="18" charset="0"/>
                <a:cs typeface="Times New Roman" pitchFamily="18" charset="0"/>
              </a:rPr>
              <a:t>TWO MODERN CROWNS</a:t>
            </a:r>
            <a:br>
              <a:rPr lang="es-ES_tradnl" altLang="es-ES" sz="2000" b="1" dirty="0">
                <a:solidFill>
                  <a:schemeClr val="tx2"/>
                </a:solidFill>
                <a:latin typeface="Times New Roman" pitchFamily="18" charset="0"/>
                <a:cs typeface="Times New Roman" pitchFamily="18" charset="0"/>
              </a:rPr>
            </a:br>
            <a:endParaRPr lang="en-US" sz="2000" dirty="0"/>
          </a:p>
          <a:p>
            <a:pPr marL="355600" indent="-355600" eaLnBrk="1" hangingPunct="1">
              <a:spcAft>
                <a:spcPts val="600"/>
              </a:spcAft>
              <a:buFontTx/>
              <a:buChar char="-"/>
            </a:pPr>
            <a:endParaRPr lang="es-ES_tradnl" altLang="es-ES" sz="2000" dirty="0"/>
          </a:p>
        </p:txBody>
      </p:sp>
      <p:sp>
        <p:nvSpPr>
          <p:cNvPr id="87043" name="CuadroTexto 2"/>
          <p:cNvSpPr txBox="1">
            <a:spLocks noChangeArrowheads="1"/>
          </p:cNvSpPr>
          <p:nvPr/>
        </p:nvSpPr>
        <p:spPr bwMode="auto">
          <a:xfrm>
            <a:off x="34925" y="6092825"/>
            <a:ext cx="6481763" cy="800100"/>
          </a:xfrm>
          <a:prstGeom prst="rect">
            <a:avLst/>
          </a:prstGeom>
          <a:noFill/>
          <a:ln w="9525">
            <a:noFill/>
            <a:miter lim="800000"/>
            <a:headEnd/>
            <a:tailEnd/>
          </a:ln>
        </p:spPr>
        <p:txBody>
          <a:bodyPr>
            <a:spAutoFit/>
          </a:bodyPr>
          <a:lstStyle/>
          <a:p>
            <a:pPr eaLnBrk="1" hangingPunct="1"/>
            <a:r>
              <a:rPr lang="es-ES" altLang="es-ES" sz="1400" b="1" i="1">
                <a:solidFill>
                  <a:schemeClr val="bg1"/>
                </a:solidFill>
                <a:latin typeface="Calibri" pitchFamily="-1" charset="0"/>
              </a:rPr>
              <a:t>LEGAL CULTURE AND MEDIEVAL LEGISLATION IN THE POLITICAL MODERNITY IN SPAIN</a:t>
            </a:r>
            <a:endParaRPr lang="es-ES" altLang="es-ES" sz="1400" i="1">
              <a:solidFill>
                <a:schemeClr val="bg1"/>
              </a:solidFill>
              <a:latin typeface="Calibri" pitchFamily="-1" charset="0"/>
            </a:endParaRPr>
          </a:p>
          <a:p>
            <a:pPr eaLnBrk="1" hangingPunct="1"/>
            <a:r>
              <a:rPr lang="es-ES" altLang="es-ES" sz="1400">
                <a:solidFill>
                  <a:schemeClr val="bg1"/>
                </a:solidFill>
                <a:latin typeface="Calibri" pitchFamily="-1" charset="0"/>
              </a:rPr>
              <a:t>Prof. Dr. Dr. Guillermo Vicente y Guerrero</a:t>
            </a:r>
          </a:p>
          <a:p>
            <a:pPr eaLnBrk="1" hangingPunct="1"/>
            <a:endParaRPr lang="es-ES"/>
          </a:p>
        </p:txBody>
      </p:sp>
      <p:sp>
        <p:nvSpPr>
          <p:cNvPr id="87044" name="CuadroTexto 4"/>
          <p:cNvSpPr txBox="1">
            <a:spLocks noChangeArrowheads="1"/>
          </p:cNvSpPr>
          <p:nvPr/>
        </p:nvSpPr>
        <p:spPr bwMode="auto">
          <a:xfrm>
            <a:off x="6732588" y="6092825"/>
            <a:ext cx="295275" cy="646113"/>
          </a:xfrm>
          <a:prstGeom prst="rect">
            <a:avLst/>
          </a:prstGeom>
          <a:noFill/>
          <a:ln w="9525">
            <a:noFill/>
            <a:miter lim="800000"/>
            <a:headEnd/>
            <a:tailEnd/>
          </a:ln>
        </p:spPr>
        <p:txBody>
          <a:bodyPr>
            <a:spAutoFit/>
          </a:bodyPr>
          <a:lstStyle/>
          <a:p>
            <a:pPr eaLnBrk="1" hangingPunct="1"/>
            <a:endParaRPr lang="es-ES" altLang="es-ES">
              <a:solidFill>
                <a:srgbClr val="FFFFFF"/>
              </a:solidFill>
              <a:latin typeface="Calibri" pitchFamily="-1" charset="0"/>
            </a:endParaRPr>
          </a:p>
          <a:p>
            <a:pPr eaLnBrk="1" hangingPunct="1"/>
            <a:fld id="{CD9A7DFD-50FC-4D0F-BA18-80F4BAE0A781}" type="slidenum">
              <a:rPr lang="es-ES" altLang="es-ES">
                <a:solidFill>
                  <a:srgbClr val="FFFFFF"/>
                </a:solidFill>
                <a:latin typeface="Calibri" pitchFamily="-1" charset="0"/>
              </a:rPr>
              <a:pPr eaLnBrk="1" hangingPunct="1"/>
              <a:t>8</a:t>
            </a:fld>
            <a:endParaRPr lang="es-ES" altLang="es-ES">
              <a:solidFill>
                <a:srgbClr val="FFFFFF"/>
              </a:solidFill>
              <a:latin typeface="Calibri" pitchFamily="-1" charset="0"/>
            </a:endParaRPr>
          </a:p>
        </p:txBody>
      </p:sp>
      <p:sp>
        <p:nvSpPr>
          <p:cNvPr id="8" name="7 Rectángulo"/>
          <p:cNvSpPr/>
          <p:nvPr/>
        </p:nvSpPr>
        <p:spPr>
          <a:xfrm>
            <a:off x="5786446" y="-571528"/>
            <a:ext cx="3214710" cy="6555641"/>
          </a:xfrm>
          <a:prstGeom prst="rect">
            <a:avLst/>
          </a:prstGeom>
        </p:spPr>
        <p:txBody>
          <a:bodyPr wrap="square">
            <a:spAutoFit/>
          </a:bodyPr>
          <a:lstStyle/>
          <a:p>
            <a:pPr marL="355600" indent="-355600" algn="ctr" eaLnBrk="1" hangingPunct="1">
              <a:spcAft>
                <a:spcPts val="600"/>
              </a:spcAft>
            </a:pPr>
            <a:endParaRPr lang="es-ES_tradnl" altLang="es-ES" sz="2000" b="1" dirty="0">
              <a:solidFill>
                <a:schemeClr val="tx2"/>
              </a:solidFill>
              <a:latin typeface="Times New Roman" pitchFamily="18" charset="0"/>
              <a:cs typeface="Times New Roman" pitchFamily="18" charset="0"/>
            </a:endParaRPr>
          </a:p>
          <a:p>
            <a:pPr marL="355600" indent="-355600" algn="ctr" eaLnBrk="1" hangingPunct="1">
              <a:spcAft>
                <a:spcPts val="600"/>
              </a:spcAft>
            </a:pPr>
            <a:endParaRPr lang="es-ES_tradnl" altLang="es-ES" sz="2000" b="1" dirty="0">
              <a:solidFill>
                <a:schemeClr val="tx2"/>
              </a:solidFill>
              <a:latin typeface="Times New Roman" pitchFamily="18" charset="0"/>
              <a:cs typeface="Times New Roman" pitchFamily="18" charset="0"/>
            </a:endParaRPr>
          </a:p>
          <a:p>
            <a:pPr marL="355600" indent="-355600" algn="just" eaLnBrk="1" hangingPunct="1">
              <a:spcAft>
                <a:spcPts val="600"/>
              </a:spcAft>
              <a:buFont typeface="Arial" pitchFamily="34" charset="0"/>
              <a:buChar char="•"/>
            </a:pPr>
            <a:r>
              <a:rPr lang="en-US" sz="2000" dirty="0">
                <a:solidFill>
                  <a:schemeClr val="tx2"/>
                </a:solidFill>
                <a:latin typeface="Times New Roman" pitchFamily="18" charset="0"/>
                <a:cs typeface="Times New Roman" pitchFamily="18" charset="0"/>
              </a:rPr>
              <a:t>Throughout the Middle Ages in Spain there were two great Crowns: </a:t>
            </a:r>
            <a:r>
              <a:rPr lang="en-US" sz="2000" b="1" dirty="0">
                <a:solidFill>
                  <a:schemeClr val="tx2"/>
                </a:solidFill>
                <a:latin typeface="Times New Roman" pitchFamily="18" charset="0"/>
                <a:cs typeface="Times New Roman" pitchFamily="18" charset="0"/>
              </a:rPr>
              <a:t>Aragon and Castile</a:t>
            </a:r>
            <a:r>
              <a:rPr lang="en-US" sz="2000" dirty="0">
                <a:solidFill>
                  <a:schemeClr val="tx2"/>
                </a:solidFill>
                <a:latin typeface="Times New Roman" pitchFamily="18" charset="0"/>
                <a:cs typeface="Times New Roman" pitchFamily="18" charset="0"/>
              </a:rPr>
              <a:t>. </a:t>
            </a:r>
          </a:p>
          <a:p>
            <a:pPr marL="355600" indent="-355600" algn="just" eaLnBrk="1" hangingPunct="1">
              <a:spcAft>
                <a:spcPts val="600"/>
              </a:spcAft>
              <a:buFont typeface="Arial" pitchFamily="34" charset="0"/>
              <a:buChar char="•"/>
            </a:pPr>
            <a:r>
              <a:rPr lang="en-US" sz="2000" dirty="0">
                <a:solidFill>
                  <a:schemeClr val="tx2"/>
                </a:solidFill>
                <a:latin typeface="Times New Roman" pitchFamily="18" charset="0"/>
                <a:cs typeface="Times New Roman" pitchFamily="18" charset="0"/>
              </a:rPr>
              <a:t>When in 1479 the </a:t>
            </a:r>
            <a:r>
              <a:rPr lang="en-US" sz="2000" b="1" dirty="0">
                <a:solidFill>
                  <a:schemeClr val="tx2"/>
                </a:solidFill>
                <a:latin typeface="Times New Roman" pitchFamily="18" charset="0"/>
                <a:cs typeface="Times New Roman" pitchFamily="18" charset="0"/>
              </a:rPr>
              <a:t>dynastic union </a:t>
            </a:r>
            <a:r>
              <a:rPr lang="en-US" sz="2000" dirty="0">
                <a:solidFill>
                  <a:schemeClr val="tx2"/>
                </a:solidFill>
                <a:latin typeface="Times New Roman" pitchFamily="18" charset="0"/>
                <a:cs typeface="Times New Roman" pitchFamily="18" charset="0"/>
              </a:rPr>
              <a:t>of both was consummated, their territories maintained their own laws and institutions, following different paths under the authority of the same king. </a:t>
            </a:r>
          </a:p>
          <a:p>
            <a:pPr marL="355600" indent="-355600" algn="just" eaLnBrk="1" hangingPunct="1">
              <a:spcAft>
                <a:spcPts val="600"/>
              </a:spcAft>
              <a:buFont typeface="Arial" pitchFamily="34" charset="0"/>
              <a:buChar char="•"/>
            </a:pPr>
            <a:r>
              <a:rPr lang="en-US" sz="2000" dirty="0">
                <a:solidFill>
                  <a:schemeClr val="tx2"/>
                </a:solidFill>
                <a:latin typeface="Times New Roman" pitchFamily="18" charset="0"/>
                <a:cs typeface="Times New Roman" pitchFamily="18" charset="0"/>
              </a:rPr>
              <a:t>Aragon became strong in the </a:t>
            </a:r>
            <a:r>
              <a:rPr lang="en-US" sz="2000" b="1" dirty="0">
                <a:solidFill>
                  <a:schemeClr val="tx2"/>
                </a:solidFill>
                <a:latin typeface="Times New Roman" pitchFamily="18" charset="0"/>
                <a:cs typeface="Times New Roman" pitchFamily="18" charset="0"/>
              </a:rPr>
              <a:t>Mediterranean</a:t>
            </a:r>
            <a:r>
              <a:rPr lang="en-US" sz="2000" dirty="0">
                <a:solidFill>
                  <a:schemeClr val="tx2"/>
                </a:solidFill>
                <a:latin typeface="Times New Roman" pitchFamily="18" charset="0"/>
                <a:cs typeface="Times New Roman" pitchFamily="18" charset="0"/>
              </a:rPr>
              <a:t>, while Castile crossed the </a:t>
            </a:r>
            <a:r>
              <a:rPr lang="en-US" sz="2000" b="1" dirty="0">
                <a:solidFill>
                  <a:schemeClr val="tx2"/>
                </a:solidFill>
                <a:latin typeface="Times New Roman" pitchFamily="18" charset="0"/>
                <a:cs typeface="Times New Roman" pitchFamily="18" charset="0"/>
              </a:rPr>
              <a:t>Atlantic</a:t>
            </a:r>
            <a:r>
              <a:rPr lang="en-US" sz="2000" dirty="0">
                <a:solidFill>
                  <a:schemeClr val="tx2"/>
                </a:solidFill>
                <a:latin typeface="Times New Roman" pitchFamily="18" charset="0"/>
                <a:cs typeface="Times New Roman" pitchFamily="18" charset="0"/>
              </a:rPr>
              <a:t>, discovering a new continent in 1492.</a:t>
            </a:r>
            <a:endParaRPr lang="es-ES" sz="2000" dirty="0">
              <a:solidFill>
                <a:schemeClr val="tx2"/>
              </a:solidFill>
              <a:latin typeface="Times New Roman" pitchFamily="18" charset="0"/>
              <a:cs typeface="Times New Roman" pitchFamily="18" charset="0"/>
            </a:endParaRPr>
          </a:p>
        </p:txBody>
      </p:sp>
      <p:pic>
        <p:nvPicPr>
          <p:cNvPr id="9" name="8 Imagen" descr="españa siglo xvi.jpg"/>
          <p:cNvPicPr>
            <a:picLocks noChangeAspect="1"/>
          </p:cNvPicPr>
          <p:nvPr/>
        </p:nvPicPr>
        <p:blipFill>
          <a:blip r:embed="rId2"/>
          <a:srcRect r="503" b="6003"/>
          <a:stretch>
            <a:fillRect/>
          </a:stretch>
        </p:blipFill>
        <p:spPr>
          <a:xfrm>
            <a:off x="214282" y="1428736"/>
            <a:ext cx="5572164" cy="385765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CuadroTexto 2"/>
          <p:cNvSpPr txBox="1">
            <a:spLocks noChangeArrowheads="1"/>
          </p:cNvSpPr>
          <p:nvPr/>
        </p:nvSpPr>
        <p:spPr bwMode="auto">
          <a:xfrm>
            <a:off x="34925" y="6092825"/>
            <a:ext cx="6481763" cy="800100"/>
          </a:xfrm>
          <a:prstGeom prst="rect">
            <a:avLst/>
          </a:prstGeom>
          <a:noFill/>
          <a:ln w="9525">
            <a:noFill/>
            <a:miter lim="800000"/>
            <a:headEnd/>
            <a:tailEnd/>
          </a:ln>
        </p:spPr>
        <p:txBody>
          <a:bodyPr>
            <a:spAutoFit/>
          </a:bodyPr>
          <a:lstStyle/>
          <a:p>
            <a:pPr eaLnBrk="1" hangingPunct="1"/>
            <a:r>
              <a:rPr lang="es-ES" altLang="es-ES" sz="1400" b="1" i="1">
                <a:solidFill>
                  <a:schemeClr val="bg1"/>
                </a:solidFill>
                <a:latin typeface="Calibri" pitchFamily="-1" charset="0"/>
              </a:rPr>
              <a:t>LEGAL CULTURE AND MEDIEVAL LEGISLATION IN THE POLITICAL MODERNITY IN SPAIN</a:t>
            </a:r>
            <a:endParaRPr lang="es-ES" altLang="es-ES" sz="1400" i="1">
              <a:solidFill>
                <a:schemeClr val="bg1"/>
              </a:solidFill>
              <a:latin typeface="Calibri" pitchFamily="-1" charset="0"/>
            </a:endParaRPr>
          </a:p>
          <a:p>
            <a:pPr eaLnBrk="1" hangingPunct="1"/>
            <a:r>
              <a:rPr lang="es-ES" altLang="es-ES" sz="1400">
                <a:solidFill>
                  <a:schemeClr val="bg1"/>
                </a:solidFill>
                <a:latin typeface="Calibri" pitchFamily="-1" charset="0"/>
              </a:rPr>
              <a:t>Prof. Dr. Dr. Guillermo Vicente y Guerrero</a:t>
            </a:r>
          </a:p>
          <a:p>
            <a:pPr eaLnBrk="1" hangingPunct="1"/>
            <a:endParaRPr lang="es-ES"/>
          </a:p>
        </p:txBody>
      </p:sp>
      <p:sp>
        <p:nvSpPr>
          <p:cNvPr id="87044" name="CuadroTexto 4"/>
          <p:cNvSpPr txBox="1">
            <a:spLocks noChangeArrowheads="1"/>
          </p:cNvSpPr>
          <p:nvPr/>
        </p:nvSpPr>
        <p:spPr bwMode="auto">
          <a:xfrm>
            <a:off x="6732588" y="6092825"/>
            <a:ext cx="295275" cy="646113"/>
          </a:xfrm>
          <a:prstGeom prst="rect">
            <a:avLst/>
          </a:prstGeom>
          <a:noFill/>
          <a:ln w="9525">
            <a:noFill/>
            <a:miter lim="800000"/>
            <a:headEnd/>
            <a:tailEnd/>
          </a:ln>
        </p:spPr>
        <p:txBody>
          <a:bodyPr>
            <a:spAutoFit/>
          </a:bodyPr>
          <a:lstStyle/>
          <a:p>
            <a:pPr eaLnBrk="1" hangingPunct="1"/>
            <a:endParaRPr lang="es-ES" altLang="es-ES">
              <a:solidFill>
                <a:srgbClr val="FFFFFF"/>
              </a:solidFill>
              <a:latin typeface="Calibri" pitchFamily="-1" charset="0"/>
            </a:endParaRPr>
          </a:p>
          <a:p>
            <a:pPr eaLnBrk="1" hangingPunct="1"/>
            <a:fld id="{CD9A7DFD-50FC-4D0F-BA18-80F4BAE0A781}" type="slidenum">
              <a:rPr lang="es-ES" altLang="es-ES">
                <a:solidFill>
                  <a:srgbClr val="FFFFFF"/>
                </a:solidFill>
                <a:latin typeface="Calibri" pitchFamily="-1" charset="0"/>
              </a:rPr>
              <a:pPr eaLnBrk="1" hangingPunct="1"/>
              <a:t>9</a:t>
            </a:fld>
            <a:endParaRPr lang="es-ES" altLang="es-ES">
              <a:solidFill>
                <a:srgbClr val="FFFFFF"/>
              </a:solidFill>
              <a:latin typeface="Calibri" pitchFamily="-1" charset="0"/>
            </a:endParaRPr>
          </a:p>
        </p:txBody>
      </p:sp>
      <p:pic>
        <p:nvPicPr>
          <p:cNvPr id="6" name="5 Imagen" descr="Batalladealmansa.jpg"/>
          <p:cNvPicPr>
            <a:picLocks noChangeAspect="1"/>
          </p:cNvPicPr>
          <p:nvPr/>
        </p:nvPicPr>
        <p:blipFill>
          <a:blip r:embed="rId2"/>
          <a:stretch>
            <a:fillRect/>
          </a:stretch>
        </p:blipFill>
        <p:spPr>
          <a:xfrm>
            <a:off x="214282" y="2357430"/>
            <a:ext cx="5465113" cy="3276000"/>
          </a:xfrm>
          <a:prstGeom prst="rect">
            <a:avLst/>
          </a:prstGeom>
        </p:spPr>
      </p:pic>
      <p:sp>
        <p:nvSpPr>
          <p:cNvPr id="8" name="CuadroTexto 2"/>
          <p:cNvSpPr txBox="1">
            <a:spLocks noChangeArrowheads="1"/>
          </p:cNvSpPr>
          <p:nvPr/>
        </p:nvSpPr>
        <p:spPr bwMode="auto">
          <a:xfrm>
            <a:off x="1" y="0"/>
            <a:ext cx="9143999" cy="1477328"/>
          </a:xfrm>
          <a:prstGeom prst="rect">
            <a:avLst/>
          </a:prstGeom>
          <a:noFill/>
          <a:ln w="9525">
            <a:noFill/>
            <a:miter lim="800000"/>
            <a:headEnd/>
            <a:tailEnd/>
          </a:ln>
        </p:spPr>
        <p:txBody>
          <a:bodyPr wrap="square">
            <a:spAutoFit/>
          </a:bodyPr>
          <a:lstStyle/>
          <a:p>
            <a:pPr marL="355600" indent="-355600" algn="ctr" eaLnBrk="1" hangingPunct="1">
              <a:spcAft>
                <a:spcPts val="600"/>
              </a:spcAft>
            </a:pPr>
            <a:endParaRPr lang="es-ES_tradnl" altLang="es-ES" sz="2000" b="1" dirty="0">
              <a:solidFill>
                <a:schemeClr val="tx2"/>
              </a:solidFill>
              <a:latin typeface="Times New Roman" pitchFamily="18" charset="0"/>
              <a:cs typeface="Times New Roman" pitchFamily="18" charset="0"/>
            </a:endParaRPr>
          </a:p>
          <a:p>
            <a:pPr marL="355600" indent="-355600" algn="ctr" eaLnBrk="1" hangingPunct="1">
              <a:spcAft>
                <a:spcPts val="600"/>
              </a:spcAft>
            </a:pPr>
            <a:r>
              <a:rPr lang="es-ES_tradnl" altLang="es-ES" sz="2000" b="1" dirty="0">
                <a:solidFill>
                  <a:schemeClr val="tx2"/>
                </a:solidFill>
                <a:latin typeface="Times New Roman" pitchFamily="18" charset="0"/>
                <a:cs typeface="Times New Roman" pitchFamily="18" charset="0"/>
              </a:rPr>
              <a:t>SPANISH CIVIL WAR</a:t>
            </a:r>
            <a:br>
              <a:rPr lang="es-ES_tradnl" altLang="es-ES" sz="2000" b="1" dirty="0">
                <a:solidFill>
                  <a:schemeClr val="tx2"/>
                </a:solidFill>
                <a:latin typeface="Times New Roman" pitchFamily="18" charset="0"/>
                <a:cs typeface="Times New Roman" pitchFamily="18" charset="0"/>
              </a:rPr>
            </a:br>
            <a:endParaRPr lang="en-US" sz="2000" dirty="0"/>
          </a:p>
          <a:p>
            <a:pPr marL="355600" indent="-355600" eaLnBrk="1" hangingPunct="1">
              <a:spcAft>
                <a:spcPts val="600"/>
              </a:spcAft>
              <a:buFontTx/>
              <a:buChar char="-"/>
            </a:pPr>
            <a:endParaRPr lang="es-ES_tradnl" altLang="es-ES" sz="2000" dirty="0"/>
          </a:p>
        </p:txBody>
      </p:sp>
      <p:sp>
        <p:nvSpPr>
          <p:cNvPr id="9" name="8 Rectángulo"/>
          <p:cNvSpPr/>
          <p:nvPr/>
        </p:nvSpPr>
        <p:spPr>
          <a:xfrm>
            <a:off x="0" y="285728"/>
            <a:ext cx="9001156" cy="1785104"/>
          </a:xfrm>
          <a:prstGeom prst="rect">
            <a:avLst/>
          </a:prstGeom>
        </p:spPr>
        <p:txBody>
          <a:bodyPr wrap="square">
            <a:spAutoFit/>
          </a:bodyPr>
          <a:lstStyle/>
          <a:p>
            <a:pPr marL="355600" indent="-355600" algn="ctr" eaLnBrk="1" hangingPunct="1">
              <a:spcAft>
                <a:spcPts val="600"/>
              </a:spcAft>
            </a:pPr>
            <a:endParaRPr lang="es-ES_tradnl" altLang="es-ES" sz="2000" b="1" dirty="0">
              <a:solidFill>
                <a:schemeClr val="tx2"/>
              </a:solidFill>
              <a:latin typeface="Times New Roman" pitchFamily="18" charset="0"/>
              <a:cs typeface="Times New Roman" pitchFamily="18" charset="0"/>
            </a:endParaRPr>
          </a:p>
          <a:p>
            <a:pPr marL="355600" indent="-355600" algn="ctr" eaLnBrk="1" hangingPunct="1">
              <a:spcAft>
                <a:spcPts val="600"/>
              </a:spcAft>
            </a:pPr>
            <a:endParaRPr lang="es-ES_tradnl" altLang="es-ES" sz="2000" b="1" dirty="0">
              <a:solidFill>
                <a:schemeClr val="tx2"/>
              </a:solidFill>
              <a:latin typeface="Times New Roman" pitchFamily="18" charset="0"/>
              <a:cs typeface="Times New Roman" pitchFamily="18" charset="0"/>
            </a:endParaRPr>
          </a:p>
          <a:p>
            <a:pPr marL="355600" indent="-355600" algn="just" eaLnBrk="1" hangingPunct="1">
              <a:spcAft>
                <a:spcPts val="600"/>
              </a:spcAft>
              <a:buFont typeface="Arial" pitchFamily="34" charset="0"/>
              <a:buChar char="•"/>
            </a:pPr>
            <a:r>
              <a:rPr lang="en-US" sz="2000" dirty="0">
                <a:solidFill>
                  <a:schemeClr val="tx2"/>
                </a:solidFill>
                <a:latin typeface="Times New Roman" pitchFamily="18" charset="0"/>
                <a:cs typeface="Times New Roman" pitchFamily="18" charset="0"/>
              </a:rPr>
              <a:t>When Charles II, the last king of the Habsburg dynasty, died in 1700, a dynastic dispute began between the two main pretenders to his succession, the Archduke Charles and the Bourbon Philip of Anjou. It was the </a:t>
            </a:r>
            <a:r>
              <a:rPr lang="en-US" sz="2000" b="1" dirty="0">
                <a:solidFill>
                  <a:schemeClr val="tx2"/>
                </a:solidFill>
                <a:latin typeface="Times New Roman" pitchFamily="18" charset="0"/>
                <a:cs typeface="Times New Roman" pitchFamily="18" charset="0"/>
              </a:rPr>
              <a:t>first Spanish civil war</a:t>
            </a:r>
            <a:r>
              <a:rPr lang="en-US" sz="2000" dirty="0">
                <a:solidFill>
                  <a:schemeClr val="tx2"/>
                </a:solidFill>
                <a:latin typeface="Times New Roman" pitchFamily="18" charset="0"/>
                <a:cs typeface="Times New Roman" pitchFamily="18" charset="0"/>
              </a:rPr>
              <a:t>. </a:t>
            </a:r>
          </a:p>
        </p:txBody>
      </p:sp>
      <p:sp>
        <p:nvSpPr>
          <p:cNvPr id="10" name="9 Rectángulo"/>
          <p:cNvSpPr/>
          <p:nvPr/>
        </p:nvSpPr>
        <p:spPr>
          <a:xfrm>
            <a:off x="5786446" y="1428736"/>
            <a:ext cx="3214710" cy="4555093"/>
          </a:xfrm>
          <a:prstGeom prst="rect">
            <a:avLst/>
          </a:prstGeom>
        </p:spPr>
        <p:txBody>
          <a:bodyPr wrap="square">
            <a:spAutoFit/>
          </a:bodyPr>
          <a:lstStyle/>
          <a:p>
            <a:pPr marL="355600" indent="-355600" algn="ctr" eaLnBrk="1" hangingPunct="1">
              <a:spcAft>
                <a:spcPts val="600"/>
              </a:spcAft>
            </a:pPr>
            <a:endParaRPr lang="es-ES_tradnl" altLang="es-ES" sz="2000" b="1" dirty="0">
              <a:solidFill>
                <a:schemeClr val="tx2"/>
              </a:solidFill>
              <a:latin typeface="Times New Roman" pitchFamily="18" charset="0"/>
              <a:cs typeface="Times New Roman" pitchFamily="18" charset="0"/>
            </a:endParaRPr>
          </a:p>
          <a:p>
            <a:pPr marL="355600" indent="-355600" algn="ctr" eaLnBrk="1" hangingPunct="1">
              <a:spcAft>
                <a:spcPts val="600"/>
              </a:spcAft>
            </a:pPr>
            <a:endParaRPr lang="es-ES_tradnl" altLang="es-ES" sz="2000" b="1" dirty="0">
              <a:solidFill>
                <a:schemeClr val="tx2"/>
              </a:solidFill>
              <a:latin typeface="Times New Roman" pitchFamily="18" charset="0"/>
              <a:cs typeface="Times New Roman" pitchFamily="18" charset="0"/>
            </a:endParaRPr>
          </a:p>
          <a:p>
            <a:pPr algn="just">
              <a:buFont typeface="Arial" pitchFamily="34" charset="0"/>
              <a:buChar char="•"/>
            </a:pPr>
            <a:r>
              <a:rPr lang="en-US" sz="2000" dirty="0">
                <a:solidFill>
                  <a:schemeClr val="tx2"/>
                </a:solidFill>
                <a:latin typeface="Times New Roman" pitchFamily="18" charset="0"/>
                <a:cs typeface="Times New Roman" pitchFamily="18" charset="0"/>
              </a:rPr>
              <a:t> A new legal order arose and the so-called </a:t>
            </a:r>
            <a:r>
              <a:rPr lang="en-US" sz="2000" b="1" i="1" dirty="0">
                <a:solidFill>
                  <a:schemeClr val="tx2"/>
                </a:solidFill>
                <a:latin typeface="Times New Roman" pitchFamily="18" charset="0"/>
                <a:cs typeface="Times New Roman" pitchFamily="18" charset="0"/>
              </a:rPr>
              <a:t>Nueva Planta Decrees</a:t>
            </a:r>
            <a:r>
              <a:rPr lang="en-US" sz="2000" dirty="0">
                <a:solidFill>
                  <a:schemeClr val="tx2"/>
                </a:solidFill>
                <a:latin typeface="Times New Roman" pitchFamily="18" charset="0"/>
                <a:cs typeface="Times New Roman" pitchFamily="18" charset="0"/>
              </a:rPr>
              <a:t> were imposed by the execrable means of arms on the four territories of the Crown of Aragon as a reprisal of war.</a:t>
            </a:r>
          </a:p>
          <a:p>
            <a:pPr algn="just">
              <a:buFont typeface="Arial" pitchFamily="34" charset="0"/>
              <a:buChar char="•"/>
            </a:pPr>
            <a:r>
              <a:rPr lang="en-US" sz="2000" dirty="0">
                <a:solidFill>
                  <a:schemeClr val="tx2"/>
                </a:solidFill>
                <a:latin typeface="Times New Roman" pitchFamily="18" charset="0"/>
                <a:cs typeface="Times New Roman" pitchFamily="18" charset="0"/>
              </a:rPr>
              <a:t> Their </a:t>
            </a:r>
            <a:r>
              <a:rPr lang="en-US" sz="2000" b="1" dirty="0" err="1">
                <a:solidFill>
                  <a:schemeClr val="tx2"/>
                </a:solidFill>
                <a:latin typeface="Times New Roman" pitchFamily="18" charset="0"/>
                <a:cs typeface="Times New Roman" pitchFamily="18" charset="0"/>
              </a:rPr>
              <a:t>foral</a:t>
            </a:r>
            <a:r>
              <a:rPr lang="en-US" sz="2000" b="1" dirty="0">
                <a:solidFill>
                  <a:schemeClr val="tx2"/>
                </a:solidFill>
                <a:latin typeface="Times New Roman" pitchFamily="18" charset="0"/>
                <a:cs typeface="Times New Roman" pitchFamily="18" charset="0"/>
              </a:rPr>
              <a:t> regimes was reduced</a:t>
            </a:r>
            <a:r>
              <a:rPr lang="en-US" sz="2000" dirty="0">
                <a:solidFill>
                  <a:schemeClr val="tx2"/>
                </a:solidFill>
                <a:latin typeface="Times New Roman" pitchFamily="18" charset="0"/>
                <a:cs typeface="Times New Roman" pitchFamily="18" charset="0"/>
              </a:rPr>
              <a:t> to private law, being converted into simple provinces of the Hispanic monarchy.</a:t>
            </a:r>
            <a:endParaRPr lang="es-ES" sz="2000" dirty="0">
              <a:solidFill>
                <a:schemeClr val="tx2"/>
              </a:solidFill>
              <a:latin typeface="Times New Roman" pitchFamily="18" charset="0"/>
              <a:cs typeface="Times New Roman" pitchFamily="18" charset="0"/>
            </a:endParaRPr>
          </a:p>
        </p:txBody>
      </p:sp>
      <p:sp>
        <p:nvSpPr>
          <p:cNvPr id="11" name="10 CuadroTexto"/>
          <p:cNvSpPr txBox="1"/>
          <p:nvPr/>
        </p:nvSpPr>
        <p:spPr>
          <a:xfrm>
            <a:off x="214282" y="5643578"/>
            <a:ext cx="5429288" cy="307777"/>
          </a:xfrm>
          <a:prstGeom prst="rect">
            <a:avLst/>
          </a:prstGeom>
          <a:noFill/>
        </p:spPr>
        <p:txBody>
          <a:bodyPr wrap="square" rtlCol="0">
            <a:spAutoFit/>
          </a:bodyPr>
          <a:lstStyle/>
          <a:p>
            <a:pPr algn="ctr"/>
            <a:r>
              <a:rPr lang="es-ES" sz="1400" i="1" dirty="0">
                <a:solidFill>
                  <a:schemeClr val="tx2"/>
                </a:solidFill>
                <a:latin typeface="Times New Roman" pitchFamily="18" charset="0"/>
                <a:cs typeface="Times New Roman" pitchFamily="18" charset="0"/>
              </a:rPr>
              <a:t>Batalla de Almansa</a:t>
            </a:r>
            <a:r>
              <a:rPr lang="es-ES" sz="1400" dirty="0">
                <a:solidFill>
                  <a:schemeClr val="tx2"/>
                </a:solidFill>
                <a:latin typeface="Times New Roman" pitchFamily="18" charset="0"/>
                <a:cs typeface="Times New Roman" pitchFamily="18" charset="0"/>
              </a:rPr>
              <a:t>, Ricardo Balaca, 1862.</a:t>
            </a:r>
          </a:p>
        </p:txBody>
      </p:sp>
    </p:spTree>
  </p:cSld>
  <p:clrMapOvr>
    <a:masterClrMapping/>
  </p:clrMapOvr>
</p:sld>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Diseño personalizado">
  <a:themeElements>
    <a:clrScheme name="5_Diseño personalizado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5_Diseño personalizado">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5_Diseño personalizado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Diseño personalizado">
  <a:themeElements>
    <a:clrScheme name="6_Diseño personalizado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6_Diseño personalizado">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6_Diseño personalizado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Diseño personalizado">
  <a:themeElements>
    <a:clrScheme name="7_Diseño personalizado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7_Diseño personalizado">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7_Diseño personalizado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8_Diseño personalizado">
  <a:themeElements>
    <a:clrScheme name="8_Diseño personalizado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8_Diseño personalizado">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8_Diseño personalizado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9_Diseño personalizado">
  <a:themeElements>
    <a:clrScheme name="5_Diseño personalizado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5_Diseño personalizado">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5_Diseño personalizado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0_Diseño personalizado">
  <a:themeElements>
    <a:clrScheme name="5_Diseño personalizado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5_Diseño personalizado">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5_Diseño personalizado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7159</TotalTime>
  <Words>2994</Words>
  <Application>Microsoft Macintosh PowerPoint</Application>
  <PresentationFormat>Presentación en pantalla (4:3)</PresentationFormat>
  <Paragraphs>283</Paragraphs>
  <Slides>24</Slides>
  <Notes>0</Notes>
  <HiddenSlides>0</HiddenSlides>
  <MMClips>0</MMClips>
  <ScaleCrop>false</ScaleCrop>
  <HeadingPairs>
    <vt:vector size="6" baseType="variant">
      <vt:variant>
        <vt:lpstr>Fuentes usadas</vt:lpstr>
      </vt:variant>
      <vt:variant>
        <vt:i4>5</vt:i4>
      </vt:variant>
      <vt:variant>
        <vt:lpstr>Tema</vt:lpstr>
      </vt:variant>
      <vt:variant>
        <vt:i4>9</vt:i4>
      </vt:variant>
      <vt:variant>
        <vt:lpstr>Títulos de diapositiva</vt:lpstr>
      </vt:variant>
      <vt:variant>
        <vt:i4>24</vt:i4>
      </vt:variant>
    </vt:vector>
  </HeadingPairs>
  <TitlesOfParts>
    <vt:vector size="38" baseType="lpstr">
      <vt:lpstr>ＭＳ Ｐゴシック</vt:lpstr>
      <vt:lpstr>Arial</vt:lpstr>
      <vt:lpstr>Calibri</vt:lpstr>
      <vt:lpstr>Courier New</vt:lpstr>
      <vt:lpstr>Times New Roman</vt:lpstr>
      <vt:lpstr>Diseño personalizado</vt:lpstr>
      <vt:lpstr>2_Diseño personalizado</vt:lpstr>
      <vt:lpstr>1_Diseño personalizado</vt:lpstr>
      <vt:lpstr>5_Diseño personalizado</vt:lpstr>
      <vt:lpstr>6_Diseño personalizado</vt:lpstr>
      <vt:lpstr>7_Diseño personalizado</vt:lpstr>
      <vt:lpstr>8_Diseño personalizado</vt:lpstr>
      <vt:lpstr>9_Diseño personalizado</vt:lpstr>
      <vt:lpstr>10_Diseño personalizado</vt:lpstr>
      <vt:lpstr>Presentación de PowerPoint</vt:lpstr>
      <vt:lpstr>LEGAL CULTURE AND MEDIEVAL LEGISLATION IN THE FORMATION OF POLITICAL MODERNITY IN SPAIN  </vt:lpstr>
      <vt:lpstr>Presentación de PowerPoint</vt:lpstr>
      <vt:lpstr>CONTENTS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Selected primary bibliography </vt:lpstr>
      <vt:lpstr>Selected secondary bibliography  </vt:lpstr>
      <vt:lpstr>Presentación de PowerPoint</vt:lpstr>
    </vt:vector>
  </TitlesOfParts>
  <Company>Universidad de Zaragoza</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Guillermo Laplana</dc:creator>
  <cp:lastModifiedBy>Usuario de Microsoft Office</cp:lastModifiedBy>
  <cp:revision>261</cp:revision>
  <cp:lastPrinted>2017-10-04T08:32:18Z</cp:lastPrinted>
  <dcterms:created xsi:type="dcterms:W3CDTF">2019-12-09T16:58:16Z</dcterms:created>
  <dcterms:modified xsi:type="dcterms:W3CDTF">2023-06-16T00:01:49Z</dcterms:modified>
</cp:coreProperties>
</file>