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es/buscar/act.php?id=BOA-d-2011-90007&amp;p=20240625&amp;tn=1#a253" TargetMode="External"/><Relationship Id="rId1" Type="http://schemas.openxmlformats.org/officeDocument/2006/relationships/hyperlink" Target="https://www.boe.es/buscar/act.php?id=BOA-d-2011-90007&amp;p=20240625&amp;tn=1#a271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www.boe.es/buscar/act.php?id=BOA-d-2011-90007&amp;p=20240625&amp;tn=1#a298" TargetMode="External"/><Relationship Id="rId7" Type="http://schemas.openxmlformats.org/officeDocument/2006/relationships/image" Target="../media/image14.jpg"/><Relationship Id="rId2" Type="http://schemas.openxmlformats.org/officeDocument/2006/relationships/hyperlink" Target="03-SAP%20Teruel%20num.%2025_2023%20de%2010%20marzo.pdf" TargetMode="External"/><Relationship Id="rId1" Type="http://schemas.openxmlformats.org/officeDocument/2006/relationships/image" Target="../media/image12.jpg"/><Relationship Id="rId6" Type="http://schemas.openxmlformats.org/officeDocument/2006/relationships/image" Target="../media/image13.jpg"/><Relationship Id="rId5" Type="http://schemas.openxmlformats.org/officeDocument/2006/relationships/hyperlink" Target="02-Textos-Fueros-Ap&#233;ndice.pdf" TargetMode="External"/><Relationship Id="rId4" Type="http://schemas.openxmlformats.org/officeDocument/2006/relationships/hyperlink" Target="https://www.boe.es/buscar/act.php?id=BOE-A-1967-5590&amp;p=19670411&amp;tn=1#aochentaycuatro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es/buscar/act.php?id=BOA-d-2011-90007&amp;p=20240625&amp;tn=1#a253" TargetMode="External"/><Relationship Id="rId1" Type="http://schemas.openxmlformats.org/officeDocument/2006/relationships/hyperlink" Target="https://www.boe.es/buscar/act.php?id=BOA-d-2011-90007&amp;p=20240625&amp;tn=1#a271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03-SAP%20Teruel%20num.%2025_2023%20de%2010%20marzo.pdf" TargetMode="External"/><Relationship Id="rId3" Type="http://schemas.openxmlformats.org/officeDocument/2006/relationships/hyperlink" Target="https://www.boe.es/buscar/act.php?id=BOA-d-2011-90007&amp;p=20240625&amp;tn=1#a298" TargetMode="External"/><Relationship Id="rId7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6" Type="http://schemas.openxmlformats.org/officeDocument/2006/relationships/hyperlink" Target="02-Textos-Fueros-Ap&#233;ndice.pdf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www.boe.es/buscar/act.php?id=BOE-A-1967-5590&amp;p=19670411&amp;tn=1#aochentaycuatr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8747C-6720-449B-8918-BCBAC1222C85}" type="doc">
      <dgm:prSet loTypeId="urn:microsoft.com/office/officeart/2008/layout/SquareAccentList" loCatId="list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2060F18E-6AF6-4CA6-9E6E-0770C8AF7816}">
      <dgm:prSet phldrT="[Texto]" custT="1"/>
      <dgm:spPr/>
      <dgm:t>
        <a:bodyPr/>
        <a:lstStyle/>
        <a:p>
          <a:r>
            <a:rPr lang="es-ES" sz="2400" i="1" dirty="0" smtClean="0"/>
            <a:t>3.1. Viudedad foral</a:t>
          </a:r>
          <a:endParaRPr lang="es-ES" sz="2400" i="1" dirty="0"/>
        </a:p>
      </dgm:t>
    </dgm:pt>
    <dgm:pt modelId="{F303D927-FC9B-41D0-8B89-CA5A5FA82476}" type="parTrans" cxnId="{E622E8F2-4406-4B8E-BDD6-29DAC7EA065F}">
      <dgm:prSet/>
      <dgm:spPr/>
      <dgm:t>
        <a:bodyPr/>
        <a:lstStyle/>
        <a:p>
          <a:endParaRPr lang="es-ES"/>
        </a:p>
      </dgm:t>
    </dgm:pt>
    <dgm:pt modelId="{1DEAE696-C3EC-420B-BE3B-9BD0F2CD28F7}" type="sibTrans" cxnId="{E622E8F2-4406-4B8E-BDD6-29DAC7EA065F}">
      <dgm:prSet/>
      <dgm:spPr/>
      <dgm:t>
        <a:bodyPr/>
        <a:lstStyle/>
        <a:p>
          <a:endParaRPr lang="es-ES"/>
        </a:p>
      </dgm:t>
    </dgm:pt>
    <dgm:pt modelId="{3641BCC6-B778-4EF8-9B3B-E70CEF34AAF8}">
      <dgm:prSet phldrT="[Texto]" custT="1"/>
      <dgm:spPr/>
      <dgm:t>
        <a:bodyPr/>
        <a:lstStyle/>
        <a:p>
          <a:r>
            <a:rPr lang="es-ES" sz="2000" dirty="0" smtClean="0"/>
            <a:t>Regulación</a:t>
          </a:r>
          <a:endParaRPr lang="es-ES" sz="2000" dirty="0"/>
        </a:p>
      </dgm:t>
    </dgm:pt>
    <dgm:pt modelId="{26332DD9-10FE-426B-A566-D3088E2A30D7}" type="parTrans" cxnId="{052A8A34-7564-4B9F-BF11-2961F13A78C2}">
      <dgm:prSet/>
      <dgm:spPr/>
      <dgm:t>
        <a:bodyPr/>
        <a:lstStyle/>
        <a:p>
          <a:endParaRPr lang="es-ES"/>
        </a:p>
      </dgm:t>
    </dgm:pt>
    <dgm:pt modelId="{9E44AE78-57F8-4498-9510-31AF07AC4CA7}" type="sibTrans" cxnId="{052A8A34-7564-4B9F-BF11-2961F13A78C2}">
      <dgm:prSet/>
      <dgm:spPr/>
      <dgm:t>
        <a:bodyPr/>
        <a:lstStyle/>
        <a:p>
          <a:endParaRPr lang="es-ES"/>
        </a:p>
      </dgm:t>
    </dgm:pt>
    <dgm:pt modelId="{FA585AC6-A24E-4046-BA62-1C93627BE62C}">
      <dgm:prSet phldrT="[Texto]"/>
      <dgm:spPr/>
      <dgm:t>
        <a:bodyPr/>
        <a:lstStyle/>
        <a:p>
          <a:r>
            <a:rPr lang="es-ES" dirty="0" smtClean="0"/>
            <a:t>Concepto</a:t>
          </a:r>
          <a:endParaRPr lang="es-ES" dirty="0"/>
        </a:p>
      </dgm:t>
    </dgm:pt>
    <dgm:pt modelId="{289E9389-2E7B-46C2-97F1-2FF0C09FDF5A}" type="parTrans" cxnId="{5E3A3E6E-107C-4F02-ACC7-8A12334EBD86}">
      <dgm:prSet/>
      <dgm:spPr/>
      <dgm:t>
        <a:bodyPr/>
        <a:lstStyle/>
        <a:p>
          <a:endParaRPr lang="es-ES"/>
        </a:p>
      </dgm:t>
    </dgm:pt>
    <dgm:pt modelId="{CF40CCC0-2CEA-4EEE-8277-F0DC4E40E03E}" type="sibTrans" cxnId="{5E3A3E6E-107C-4F02-ACC7-8A12334EBD86}">
      <dgm:prSet/>
      <dgm:spPr/>
      <dgm:t>
        <a:bodyPr/>
        <a:lstStyle/>
        <a:p>
          <a:endParaRPr lang="es-ES"/>
        </a:p>
      </dgm:t>
    </dgm:pt>
    <dgm:pt modelId="{4CBABEF1-02E4-475B-ABD9-21444951BC67}">
      <dgm:prSet phldrT="[Texto]"/>
      <dgm:spPr/>
      <dgm:t>
        <a:bodyPr/>
        <a:lstStyle/>
        <a:p>
          <a:r>
            <a:rPr lang="es-ES" dirty="0" smtClean="0"/>
            <a:t>Naturaleza</a:t>
          </a:r>
          <a:endParaRPr lang="es-ES" dirty="0"/>
        </a:p>
      </dgm:t>
    </dgm:pt>
    <dgm:pt modelId="{EC6BA181-AE33-4DA4-9BF2-37AACFCD651C}" type="parTrans" cxnId="{B193197A-8318-417B-9B70-06A2BC6FAACB}">
      <dgm:prSet/>
      <dgm:spPr/>
      <dgm:t>
        <a:bodyPr/>
        <a:lstStyle/>
        <a:p>
          <a:endParaRPr lang="es-ES"/>
        </a:p>
      </dgm:t>
    </dgm:pt>
    <dgm:pt modelId="{229D0F3F-82CF-40F2-BBE1-7554178DF374}" type="sibTrans" cxnId="{B193197A-8318-417B-9B70-06A2BC6FAACB}">
      <dgm:prSet/>
      <dgm:spPr/>
      <dgm:t>
        <a:bodyPr/>
        <a:lstStyle/>
        <a:p>
          <a:endParaRPr lang="es-ES"/>
        </a:p>
      </dgm:t>
    </dgm:pt>
    <dgm:pt modelId="{C94F2C4D-B429-47D1-A7B7-4D970CE128BD}">
      <dgm:prSet phldrT="[Texto]" custT="1"/>
      <dgm:spPr/>
      <dgm:t>
        <a:bodyPr/>
        <a:lstStyle/>
        <a:p>
          <a:r>
            <a:rPr lang="es-ES" sz="2400" i="1" dirty="0" smtClean="0"/>
            <a:t>3.2. Situación Jurídica del viudo</a:t>
          </a:r>
          <a:endParaRPr lang="es-ES" sz="2400" i="1" dirty="0"/>
        </a:p>
      </dgm:t>
    </dgm:pt>
    <dgm:pt modelId="{799219D5-2EC6-45C9-BE98-E8F2C41F6784}" type="parTrans" cxnId="{ECFF6579-017D-42BC-B3C4-1BD88AB3E0DA}">
      <dgm:prSet/>
      <dgm:spPr/>
      <dgm:t>
        <a:bodyPr/>
        <a:lstStyle/>
        <a:p>
          <a:endParaRPr lang="es-ES"/>
        </a:p>
      </dgm:t>
    </dgm:pt>
    <dgm:pt modelId="{6FCDAA6F-5B30-4182-B7A1-033703DB1AE2}" type="sibTrans" cxnId="{ECFF6579-017D-42BC-B3C4-1BD88AB3E0DA}">
      <dgm:prSet/>
      <dgm:spPr/>
      <dgm:t>
        <a:bodyPr/>
        <a:lstStyle/>
        <a:p>
          <a:endParaRPr lang="es-ES"/>
        </a:p>
      </dgm:t>
    </dgm:pt>
    <dgm:pt modelId="{2EB682F8-430F-4D83-8164-1EA82108D15D}">
      <dgm:prSet phldrT="[Texto]" custT="1"/>
      <dgm:spPr/>
      <dgm:t>
        <a:bodyPr/>
        <a:lstStyle/>
        <a:p>
          <a:r>
            <a:rPr lang="es-ES" sz="2000" dirty="0" smtClean="0"/>
            <a:t>Consideraciones Generales</a:t>
          </a:r>
          <a:endParaRPr lang="es-ES" sz="2000" dirty="0"/>
        </a:p>
      </dgm:t>
    </dgm:pt>
    <dgm:pt modelId="{38AD44F1-07A3-413C-A3E0-FC1FDEB9B691}" type="parTrans" cxnId="{9617DCBF-7BF4-4F5D-9744-B0726C2CF581}">
      <dgm:prSet/>
      <dgm:spPr/>
      <dgm:t>
        <a:bodyPr/>
        <a:lstStyle/>
        <a:p>
          <a:endParaRPr lang="es-ES"/>
        </a:p>
      </dgm:t>
    </dgm:pt>
    <dgm:pt modelId="{CA5B0114-CE68-4132-8180-2B5D430466B8}" type="sibTrans" cxnId="{9617DCBF-7BF4-4F5D-9744-B0726C2CF581}">
      <dgm:prSet/>
      <dgm:spPr/>
      <dgm:t>
        <a:bodyPr/>
        <a:lstStyle/>
        <a:p>
          <a:endParaRPr lang="es-ES"/>
        </a:p>
      </dgm:t>
    </dgm:pt>
    <dgm:pt modelId="{032DECB6-1EBF-44FA-8CBA-4D45AA89A30A}">
      <dgm:prSet phldrT="[Texto]" custT="1"/>
      <dgm:spPr/>
      <dgm:t>
        <a:bodyPr/>
        <a:lstStyle/>
        <a:p>
          <a:r>
            <a:rPr lang="es-ES" sz="2000" dirty="0" smtClean="0"/>
            <a:t>En el ámbito familiar y sucesorio</a:t>
          </a:r>
          <a:endParaRPr lang="es-ES" sz="2000" dirty="0"/>
        </a:p>
      </dgm:t>
    </dgm:pt>
    <dgm:pt modelId="{220EB293-2DB0-43F4-AA79-5DBD713992BC}" type="parTrans" cxnId="{E86D5EFF-D459-4AC4-B9BF-95237452575F}">
      <dgm:prSet/>
      <dgm:spPr/>
      <dgm:t>
        <a:bodyPr/>
        <a:lstStyle/>
        <a:p>
          <a:endParaRPr lang="es-ES"/>
        </a:p>
      </dgm:t>
    </dgm:pt>
    <dgm:pt modelId="{4CB4FF1B-EA6F-439C-934E-5277DE61DCD8}" type="sibTrans" cxnId="{E86D5EFF-D459-4AC4-B9BF-95237452575F}">
      <dgm:prSet/>
      <dgm:spPr/>
      <dgm:t>
        <a:bodyPr/>
        <a:lstStyle/>
        <a:p>
          <a:endParaRPr lang="es-ES"/>
        </a:p>
      </dgm:t>
    </dgm:pt>
    <dgm:pt modelId="{90BC9761-36C2-493C-B961-737FAD657213}">
      <dgm:prSet phldrT="[Texto]" custT="1"/>
      <dgm:spPr/>
      <dgm:t>
        <a:bodyPr/>
        <a:lstStyle/>
        <a:p>
          <a:r>
            <a:rPr lang="es-ES" sz="2000" dirty="0" smtClean="0"/>
            <a:t>Algunos preceptos:</a:t>
          </a:r>
          <a:endParaRPr lang="es-ES" sz="2000" dirty="0"/>
        </a:p>
      </dgm:t>
    </dgm:pt>
    <dgm:pt modelId="{7C657EEC-C569-49AB-8CC2-46C2B9DBE6E5}" type="parTrans" cxnId="{1081EC7E-EBE3-458C-A8E5-8F12C416C39C}">
      <dgm:prSet/>
      <dgm:spPr/>
      <dgm:t>
        <a:bodyPr/>
        <a:lstStyle/>
        <a:p>
          <a:endParaRPr lang="es-ES"/>
        </a:p>
      </dgm:t>
    </dgm:pt>
    <dgm:pt modelId="{0F7835B9-BF34-4941-8BC1-3458C8DEF267}" type="sibTrans" cxnId="{1081EC7E-EBE3-458C-A8E5-8F12C416C39C}">
      <dgm:prSet/>
      <dgm:spPr/>
      <dgm:t>
        <a:bodyPr/>
        <a:lstStyle/>
        <a:p>
          <a:endParaRPr lang="es-ES"/>
        </a:p>
      </dgm:t>
    </dgm:pt>
    <dgm:pt modelId="{B98B46CB-E01D-4CFF-BB59-147289E33B04}">
      <dgm:prSet custT="1"/>
      <dgm:spPr/>
      <dgm:t>
        <a:bodyPr/>
        <a:lstStyle/>
        <a:p>
          <a:r>
            <a:rPr lang="es-ES" sz="1800" dirty="0" smtClean="0">
              <a:hlinkClick xmlns:r="http://schemas.openxmlformats.org/officeDocument/2006/relationships" r:id="rId1"/>
            </a:rPr>
            <a:t>Arts. 271 a 302 CDFA</a:t>
          </a:r>
          <a:endParaRPr lang="es-ES" sz="1800" dirty="0"/>
        </a:p>
      </dgm:t>
    </dgm:pt>
    <dgm:pt modelId="{DEEC77CF-61EB-4523-9565-04CD18575836}" type="parTrans" cxnId="{2F4322E6-D733-4430-8910-C6C000CEFE63}">
      <dgm:prSet/>
      <dgm:spPr/>
      <dgm:t>
        <a:bodyPr/>
        <a:lstStyle/>
        <a:p>
          <a:endParaRPr lang="es-ES"/>
        </a:p>
      </dgm:t>
    </dgm:pt>
    <dgm:pt modelId="{2B62AD41-7CDD-4FF2-B611-57A59C447024}" type="sibTrans" cxnId="{2F4322E6-D733-4430-8910-C6C000CEFE63}">
      <dgm:prSet/>
      <dgm:spPr/>
      <dgm:t>
        <a:bodyPr/>
        <a:lstStyle/>
        <a:p>
          <a:endParaRPr lang="es-ES"/>
        </a:p>
      </dgm:t>
    </dgm:pt>
    <dgm:pt modelId="{EA8CB412-D3CA-4F27-A604-DA35278B7A45}">
      <dgm:prSet/>
      <dgm:spPr/>
      <dgm:t>
        <a:bodyPr/>
        <a:lstStyle/>
        <a:p>
          <a:r>
            <a:rPr lang="es-ES" sz="2000" dirty="0" smtClean="0"/>
            <a:t>En particular el </a:t>
          </a:r>
          <a:r>
            <a:rPr lang="es-ES" sz="2000" dirty="0" smtClean="0">
              <a:hlinkClick xmlns:r="http://schemas.openxmlformats.org/officeDocument/2006/relationships" r:id="rId2"/>
            </a:rPr>
            <a:t>art. 253 CDFA</a:t>
          </a:r>
          <a:endParaRPr lang="es-ES" sz="2000" dirty="0"/>
        </a:p>
      </dgm:t>
    </dgm:pt>
    <dgm:pt modelId="{C19E8727-3637-4DBA-B6DF-D55C853FE098}" type="parTrans" cxnId="{B4237AC0-BB59-4B08-BB14-C8CBCD802BDB}">
      <dgm:prSet/>
      <dgm:spPr/>
      <dgm:t>
        <a:bodyPr/>
        <a:lstStyle/>
        <a:p>
          <a:endParaRPr lang="es-ES"/>
        </a:p>
      </dgm:t>
    </dgm:pt>
    <dgm:pt modelId="{31F7A8D3-661C-41C9-8B78-EA129432CE2D}" type="sibTrans" cxnId="{B4237AC0-BB59-4B08-BB14-C8CBCD802BDB}">
      <dgm:prSet/>
      <dgm:spPr/>
      <dgm:t>
        <a:bodyPr/>
        <a:lstStyle/>
        <a:p>
          <a:endParaRPr lang="es-ES"/>
        </a:p>
      </dgm:t>
    </dgm:pt>
    <dgm:pt modelId="{5FC31DD4-F0F8-461C-A377-DF8E39957348}" type="pres">
      <dgm:prSet presAssocID="{BCC8747C-6720-449B-8918-BCBAC1222C85}" presName="layout" presStyleCnt="0">
        <dgm:presLayoutVars>
          <dgm:chMax/>
          <dgm:chPref/>
          <dgm:dir/>
          <dgm:resizeHandles/>
        </dgm:presLayoutVars>
      </dgm:prSet>
      <dgm:spPr/>
    </dgm:pt>
    <dgm:pt modelId="{CDE2F8F5-7931-49FF-BC5E-D27D431CCC06}" type="pres">
      <dgm:prSet presAssocID="{2060F18E-6AF6-4CA6-9E6E-0770C8AF7816}" presName="root" presStyleCnt="0">
        <dgm:presLayoutVars>
          <dgm:chMax/>
          <dgm:chPref/>
        </dgm:presLayoutVars>
      </dgm:prSet>
      <dgm:spPr/>
    </dgm:pt>
    <dgm:pt modelId="{97B10F2C-7432-4834-AE24-7B8339D5A198}" type="pres">
      <dgm:prSet presAssocID="{2060F18E-6AF6-4CA6-9E6E-0770C8AF7816}" presName="rootComposite" presStyleCnt="0">
        <dgm:presLayoutVars/>
      </dgm:prSet>
      <dgm:spPr/>
    </dgm:pt>
    <dgm:pt modelId="{8C1CA71C-6545-47DE-9103-9839D15C2936}" type="pres">
      <dgm:prSet presAssocID="{2060F18E-6AF6-4CA6-9E6E-0770C8AF7816}" presName="ParentAccent" presStyleLbl="alignNode1" presStyleIdx="0" presStyleCnt="2"/>
      <dgm:spPr/>
    </dgm:pt>
    <dgm:pt modelId="{3E478F90-7BBF-4AF9-A7D0-2932472B7A90}" type="pres">
      <dgm:prSet presAssocID="{2060F18E-6AF6-4CA6-9E6E-0770C8AF7816}" presName="ParentSmallAccent" presStyleLbl="fgAcc1" presStyleIdx="0" presStyleCnt="2"/>
      <dgm:spPr/>
    </dgm:pt>
    <dgm:pt modelId="{5B13F42A-EB4D-422E-9223-FA8F246F956F}" type="pres">
      <dgm:prSet presAssocID="{2060F18E-6AF6-4CA6-9E6E-0770C8AF7816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670F82-1633-40AA-AEBD-03E4092211AA}" type="pres">
      <dgm:prSet presAssocID="{2060F18E-6AF6-4CA6-9E6E-0770C8AF7816}" presName="childShape" presStyleCnt="0">
        <dgm:presLayoutVars>
          <dgm:chMax val="0"/>
          <dgm:chPref val="0"/>
        </dgm:presLayoutVars>
      </dgm:prSet>
      <dgm:spPr/>
    </dgm:pt>
    <dgm:pt modelId="{D6C5EC33-D336-442F-B0EA-26012034E989}" type="pres">
      <dgm:prSet presAssocID="{3641BCC6-B778-4EF8-9B3B-E70CEF34AAF8}" presName="childComposite" presStyleCnt="0">
        <dgm:presLayoutVars>
          <dgm:chMax val="0"/>
          <dgm:chPref val="0"/>
        </dgm:presLayoutVars>
      </dgm:prSet>
      <dgm:spPr/>
    </dgm:pt>
    <dgm:pt modelId="{B21E0A0A-FF19-4C49-8EC8-ABD2F350D306}" type="pres">
      <dgm:prSet presAssocID="{3641BCC6-B778-4EF8-9B3B-E70CEF34AAF8}" presName="ChildAccent" presStyleLbl="solidFgAcc1" presStyleIdx="0" presStyleCnt="6" custLinFactNeighborY="-28553"/>
      <dgm:spPr/>
    </dgm:pt>
    <dgm:pt modelId="{65FA6B17-947B-473B-9474-4B0A949962E0}" type="pres">
      <dgm:prSet presAssocID="{3641BCC6-B778-4EF8-9B3B-E70CEF34AAF8}" presName="Child" presStyleLbl="revTx" presStyleIdx="1" presStyleCnt="8" custLinFactNeighborY="-122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1211A3-62F6-4670-94C8-7749DD5127EF}" type="pres">
      <dgm:prSet presAssocID="{FA585AC6-A24E-4046-BA62-1C93627BE62C}" presName="childComposite" presStyleCnt="0">
        <dgm:presLayoutVars>
          <dgm:chMax val="0"/>
          <dgm:chPref val="0"/>
        </dgm:presLayoutVars>
      </dgm:prSet>
      <dgm:spPr/>
    </dgm:pt>
    <dgm:pt modelId="{2ECCA2E5-4EE8-41EF-8F2D-36EC3A2B4FC1}" type="pres">
      <dgm:prSet presAssocID="{FA585AC6-A24E-4046-BA62-1C93627BE62C}" presName="ChildAccent" presStyleLbl="solidFgAcc1" presStyleIdx="1" presStyleCnt="6" custLinFactNeighborY="74957"/>
      <dgm:spPr/>
    </dgm:pt>
    <dgm:pt modelId="{1637F222-73F3-415A-824C-97530606F43E}" type="pres">
      <dgm:prSet presAssocID="{FA585AC6-A24E-4046-BA62-1C93627BE62C}" presName="Child" presStyleLbl="revTx" presStyleIdx="2" presStyleCnt="8" custLinFactNeighborY="32146">
        <dgm:presLayoutVars>
          <dgm:chMax val="0"/>
          <dgm:chPref val="0"/>
          <dgm:bulletEnabled val="1"/>
        </dgm:presLayoutVars>
      </dgm:prSet>
      <dgm:spPr/>
    </dgm:pt>
    <dgm:pt modelId="{2040F584-5038-470E-AB7A-7815F72C29BC}" type="pres">
      <dgm:prSet presAssocID="{4CBABEF1-02E4-475B-ABD9-21444951BC67}" presName="childComposite" presStyleCnt="0">
        <dgm:presLayoutVars>
          <dgm:chMax val="0"/>
          <dgm:chPref val="0"/>
        </dgm:presLayoutVars>
      </dgm:prSet>
      <dgm:spPr/>
    </dgm:pt>
    <dgm:pt modelId="{5258A481-FD3C-4F30-8404-5025014DE631}" type="pres">
      <dgm:prSet presAssocID="{4CBABEF1-02E4-475B-ABD9-21444951BC67}" presName="ChildAccent" presStyleLbl="solidFgAcc1" presStyleIdx="2" presStyleCnt="6" custLinFactNeighborY="83944"/>
      <dgm:spPr/>
    </dgm:pt>
    <dgm:pt modelId="{1AB8F043-AF65-4E89-B6EA-399BA59426E0}" type="pres">
      <dgm:prSet presAssocID="{4CBABEF1-02E4-475B-ABD9-21444951BC67}" presName="Child" presStyleLbl="revTx" presStyleIdx="3" presStyleCnt="8" custLinFactNeighborY="36006">
        <dgm:presLayoutVars>
          <dgm:chMax val="0"/>
          <dgm:chPref val="0"/>
          <dgm:bulletEnabled val="1"/>
        </dgm:presLayoutVars>
      </dgm:prSet>
      <dgm:spPr/>
    </dgm:pt>
    <dgm:pt modelId="{A2B3CC77-D5C0-4BAA-91C7-A25663F612D7}" type="pres">
      <dgm:prSet presAssocID="{C94F2C4D-B429-47D1-A7B7-4D970CE128BD}" presName="root" presStyleCnt="0">
        <dgm:presLayoutVars>
          <dgm:chMax/>
          <dgm:chPref/>
        </dgm:presLayoutVars>
      </dgm:prSet>
      <dgm:spPr/>
    </dgm:pt>
    <dgm:pt modelId="{A95D88A5-AA21-4271-A685-BAFC5939A93C}" type="pres">
      <dgm:prSet presAssocID="{C94F2C4D-B429-47D1-A7B7-4D970CE128BD}" presName="rootComposite" presStyleCnt="0">
        <dgm:presLayoutVars/>
      </dgm:prSet>
      <dgm:spPr/>
    </dgm:pt>
    <dgm:pt modelId="{C4BD3F3B-7637-4CBA-AAAA-F645004CA0CA}" type="pres">
      <dgm:prSet presAssocID="{C94F2C4D-B429-47D1-A7B7-4D970CE128BD}" presName="ParentAccent" presStyleLbl="alignNode1" presStyleIdx="1" presStyleCnt="2"/>
      <dgm:spPr/>
    </dgm:pt>
    <dgm:pt modelId="{05169DCD-EC54-413F-B4C1-BBCD0BCFE36A}" type="pres">
      <dgm:prSet presAssocID="{C94F2C4D-B429-47D1-A7B7-4D970CE128BD}" presName="ParentSmallAccent" presStyleLbl="fgAcc1" presStyleIdx="1" presStyleCnt="2"/>
      <dgm:spPr/>
    </dgm:pt>
    <dgm:pt modelId="{8C57F8DE-2C95-4F10-9462-3890144845E8}" type="pres">
      <dgm:prSet presAssocID="{C94F2C4D-B429-47D1-A7B7-4D970CE128BD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A6E148-82C8-42F2-B1F6-A523195C6778}" type="pres">
      <dgm:prSet presAssocID="{C94F2C4D-B429-47D1-A7B7-4D970CE128BD}" presName="childShape" presStyleCnt="0">
        <dgm:presLayoutVars>
          <dgm:chMax val="0"/>
          <dgm:chPref val="0"/>
        </dgm:presLayoutVars>
      </dgm:prSet>
      <dgm:spPr/>
    </dgm:pt>
    <dgm:pt modelId="{11372C6B-DC7E-42FE-8139-D15E46343E2C}" type="pres">
      <dgm:prSet presAssocID="{2EB682F8-430F-4D83-8164-1EA82108D15D}" presName="childComposite" presStyleCnt="0">
        <dgm:presLayoutVars>
          <dgm:chMax val="0"/>
          <dgm:chPref val="0"/>
        </dgm:presLayoutVars>
      </dgm:prSet>
      <dgm:spPr/>
    </dgm:pt>
    <dgm:pt modelId="{66064911-0B80-4BA4-9D15-B055DEA88A8A}" type="pres">
      <dgm:prSet presAssocID="{2EB682F8-430F-4D83-8164-1EA82108D15D}" presName="ChildAccent" presStyleLbl="solidFgAcc1" presStyleIdx="3" presStyleCnt="6"/>
      <dgm:spPr/>
    </dgm:pt>
    <dgm:pt modelId="{26486EBC-BD2B-41E8-919A-C9B106B424AB}" type="pres">
      <dgm:prSet presAssocID="{2EB682F8-430F-4D83-8164-1EA82108D15D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1C8622AF-6B9C-436B-9CD3-9B06B0F33893}" type="pres">
      <dgm:prSet presAssocID="{032DECB6-1EBF-44FA-8CBA-4D45AA89A30A}" presName="childComposite" presStyleCnt="0">
        <dgm:presLayoutVars>
          <dgm:chMax val="0"/>
          <dgm:chPref val="0"/>
        </dgm:presLayoutVars>
      </dgm:prSet>
      <dgm:spPr/>
    </dgm:pt>
    <dgm:pt modelId="{7CB757CF-08AD-4722-A199-8B6C7440A4C9}" type="pres">
      <dgm:prSet presAssocID="{032DECB6-1EBF-44FA-8CBA-4D45AA89A30A}" presName="ChildAccent" presStyleLbl="solidFgAcc1" presStyleIdx="4" presStyleCnt="6" custLinFactY="31026" custLinFactNeighborY="100000"/>
      <dgm:spPr/>
    </dgm:pt>
    <dgm:pt modelId="{76756723-0287-4E13-9130-BD3E9339E1C7}" type="pres">
      <dgm:prSet presAssocID="{032DECB6-1EBF-44FA-8CBA-4D45AA89A30A}" presName="Child" presStyleLbl="revTx" presStyleIdx="6" presStyleCnt="8" custLinFactNeighborY="56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0E5477-E482-4D64-939D-BB274DD78C15}" type="pres">
      <dgm:prSet presAssocID="{90BC9761-36C2-493C-B961-737FAD657213}" presName="childComposite" presStyleCnt="0">
        <dgm:presLayoutVars>
          <dgm:chMax val="0"/>
          <dgm:chPref val="0"/>
        </dgm:presLayoutVars>
      </dgm:prSet>
      <dgm:spPr/>
    </dgm:pt>
    <dgm:pt modelId="{05600536-97D9-488C-BAFE-73BAE189EDC7}" type="pres">
      <dgm:prSet presAssocID="{90BC9761-36C2-493C-B961-737FAD657213}" presName="ChildAccent" presStyleLbl="solidFgAcc1" presStyleIdx="5" presStyleCnt="6" custLinFactY="166338" custLinFactNeighborY="200000"/>
      <dgm:spPr/>
    </dgm:pt>
    <dgm:pt modelId="{1360BDB9-7064-434C-A5F7-BE43216C7633}" type="pres">
      <dgm:prSet presAssocID="{90BC9761-36C2-493C-B961-737FAD657213}" presName="Child" presStyleLbl="revTx" presStyleIdx="7" presStyleCnt="8" custLinFactY="5713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81EC7E-EBE3-458C-A8E5-8F12C416C39C}" srcId="{C94F2C4D-B429-47D1-A7B7-4D970CE128BD}" destId="{90BC9761-36C2-493C-B961-737FAD657213}" srcOrd="2" destOrd="0" parTransId="{7C657EEC-C569-49AB-8CC2-46C2B9DBE6E5}" sibTransId="{0F7835B9-BF34-4941-8BC1-3458C8DEF267}"/>
    <dgm:cxn modelId="{458C0162-E3CF-47CA-B970-C37F432F1C67}" type="presOf" srcId="{EA8CB412-D3CA-4F27-A604-DA35278B7A45}" destId="{1360BDB9-7064-434C-A5F7-BE43216C7633}" srcOrd="0" destOrd="1" presId="urn:microsoft.com/office/officeart/2008/layout/SquareAccentList"/>
    <dgm:cxn modelId="{E69C11EB-99C2-4F3D-84C7-5DE783E86F14}" type="presOf" srcId="{BCC8747C-6720-449B-8918-BCBAC1222C85}" destId="{5FC31DD4-F0F8-461C-A377-DF8E39957348}" srcOrd="0" destOrd="0" presId="urn:microsoft.com/office/officeart/2008/layout/SquareAccentList"/>
    <dgm:cxn modelId="{E147C515-CBA7-4DA7-8B55-F7EF2EF58FB6}" type="presOf" srcId="{C94F2C4D-B429-47D1-A7B7-4D970CE128BD}" destId="{8C57F8DE-2C95-4F10-9462-3890144845E8}" srcOrd="0" destOrd="0" presId="urn:microsoft.com/office/officeart/2008/layout/SquareAccentList"/>
    <dgm:cxn modelId="{ECFF6579-017D-42BC-B3C4-1BD88AB3E0DA}" srcId="{BCC8747C-6720-449B-8918-BCBAC1222C85}" destId="{C94F2C4D-B429-47D1-A7B7-4D970CE128BD}" srcOrd="1" destOrd="0" parTransId="{799219D5-2EC6-45C9-BE98-E8F2C41F6784}" sibTransId="{6FCDAA6F-5B30-4182-B7A1-033703DB1AE2}"/>
    <dgm:cxn modelId="{A74CB64A-7F3D-46ED-9DC1-1800171846F4}" type="presOf" srcId="{4CBABEF1-02E4-475B-ABD9-21444951BC67}" destId="{1AB8F043-AF65-4E89-B6EA-399BA59426E0}" srcOrd="0" destOrd="0" presId="urn:microsoft.com/office/officeart/2008/layout/SquareAccentList"/>
    <dgm:cxn modelId="{E2DC2202-61CE-4D37-8A39-41B324152C9C}" type="presOf" srcId="{2EB682F8-430F-4D83-8164-1EA82108D15D}" destId="{26486EBC-BD2B-41E8-919A-C9B106B424AB}" srcOrd="0" destOrd="0" presId="urn:microsoft.com/office/officeart/2008/layout/SquareAccentList"/>
    <dgm:cxn modelId="{E622E8F2-4406-4B8E-BDD6-29DAC7EA065F}" srcId="{BCC8747C-6720-449B-8918-BCBAC1222C85}" destId="{2060F18E-6AF6-4CA6-9E6E-0770C8AF7816}" srcOrd="0" destOrd="0" parTransId="{F303D927-FC9B-41D0-8B89-CA5A5FA82476}" sibTransId="{1DEAE696-C3EC-420B-BE3B-9BD0F2CD28F7}"/>
    <dgm:cxn modelId="{8022A06D-FF33-4399-A308-88B1EF3471A3}" type="presOf" srcId="{90BC9761-36C2-493C-B961-737FAD657213}" destId="{1360BDB9-7064-434C-A5F7-BE43216C7633}" srcOrd="0" destOrd="0" presId="urn:microsoft.com/office/officeart/2008/layout/SquareAccentList"/>
    <dgm:cxn modelId="{26FBB18A-4DD5-4F91-B543-D5CCD131A522}" type="presOf" srcId="{FA585AC6-A24E-4046-BA62-1C93627BE62C}" destId="{1637F222-73F3-415A-824C-97530606F43E}" srcOrd="0" destOrd="0" presId="urn:microsoft.com/office/officeart/2008/layout/SquareAccentList"/>
    <dgm:cxn modelId="{8B3A6059-0A9C-460F-9CFE-D1235E380D57}" type="presOf" srcId="{3641BCC6-B778-4EF8-9B3B-E70CEF34AAF8}" destId="{65FA6B17-947B-473B-9474-4B0A949962E0}" srcOrd="0" destOrd="0" presId="urn:microsoft.com/office/officeart/2008/layout/SquareAccentList"/>
    <dgm:cxn modelId="{5E3A3E6E-107C-4F02-ACC7-8A12334EBD86}" srcId="{2060F18E-6AF6-4CA6-9E6E-0770C8AF7816}" destId="{FA585AC6-A24E-4046-BA62-1C93627BE62C}" srcOrd="1" destOrd="0" parTransId="{289E9389-2E7B-46C2-97F1-2FF0C09FDF5A}" sibTransId="{CF40CCC0-2CEA-4EEE-8277-F0DC4E40E03E}"/>
    <dgm:cxn modelId="{96A0466F-48D0-45AC-9F61-16AEA4EBFD47}" type="presOf" srcId="{2060F18E-6AF6-4CA6-9E6E-0770C8AF7816}" destId="{5B13F42A-EB4D-422E-9223-FA8F246F956F}" srcOrd="0" destOrd="0" presId="urn:microsoft.com/office/officeart/2008/layout/SquareAccentList"/>
    <dgm:cxn modelId="{E86D5EFF-D459-4AC4-B9BF-95237452575F}" srcId="{C94F2C4D-B429-47D1-A7B7-4D970CE128BD}" destId="{032DECB6-1EBF-44FA-8CBA-4D45AA89A30A}" srcOrd="1" destOrd="0" parTransId="{220EB293-2DB0-43F4-AA79-5DBD713992BC}" sibTransId="{4CB4FF1B-EA6F-439C-934E-5277DE61DCD8}"/>
    <dgm:cxn modelId="{B4237AC0-BB59-4B08-BB14-C8CBCD802BDB}" srcId="{90BC9761-36C2-493C-B961-737FAD657213}" destId="{EA8CB412-D3CA-4F27-A604-DA35278B7A45}" srcOrd="0" destOrd="0" parTransId="{C19E8727-3637-4DBA-B6DF-D55C853FE098}" sibTransId="{31F7A8D3-661C-41C9-8B78-EA129432CE2D}"/>
    <dgm:cxn modelId="{AE92B813-07EA-4B69-8D4E-0DEFE68E761A}" type="presOf" srcId="{B98B46CB-E01D-4CFF-BB59-147289E33B04}" destId="{65FA6B17-947B-473B-9474-4B0A949962E0}" srcOrd="0" destOrd="1" presId="urn:microsoft.com/office/officeart/2008/layout/SquareAccentList"/>
    <dgm:cxn modelId="{9617DCBF-7BF4-4F5D-9744-B0726C2CF581}" srcId="{C94F2C4D-B429-47D1-A7B7-4D970CE128BD}" destId="{2EB682F8-430F-4D83-8164-1EA82108D15D}" srcOrd="0" destOrd="0" parTransId="{38AD44F1-07A3-413C-A3E0-FC1FDEB9B691}" sibTransId="{CA5B0114-CE68-4132-8180-2B5D430466B8}"/>
    <dgm:cxn modelId="{052A8A34-7564-4B9F-BF11-2961F13A78C2}" srcId="{2060F18E-6AF6-4CA6-9E6E-0770C8AF7816}" destId="{3641BCC6-B778-4EF8-9B3B-E70CEF34AAF8}" srcOrd="0" destOrd="0" parTransId="{26332DD9-10FE-426B-A566-D3088E2A30D7}" sibTransId="{9E44AE78-57F8-4498-9510-31AF07AC4CA7}"/>
    <dgm:cxn modelId="{70A1EE40-79A3-47FB-8761-6ABBF5F069CB}" type="presOf" srcId="{032DECB6-1EBF-44FA-8CBA-4D45AA89A30A}" destId="{76756723-0287-4E13-9130-BD3E9339E1C7}" srcOrd="0" destOrd="0" presId="urn:microsoft.com/office/officeart/2008/layout/SquareAccentList"/>
    <dgm:cxn modelId="{B193197A-8318-417B-9B70-06A2BC6FAACB}" srcId="{2060F18E-6AF6-4CA6-9E6E-0770C8AF7816}" destId="{4CBABEF1-02E4-475B-ABD9-21444951BC67}" srcOrd="2" destOrd="0" parTransId="{EC6BA181-AE33-4DA4-9BF2-37AACFCD651C}" sibTransId="{229D0F3F-82CF-40F2-BBE1-7554178DF374}"/>
    <dgm:cxn modelId="{2F4322E6-D733-4430-8910-C6C000CEFE63}" srcId="{3641BCC6-B778-4EF8-9B3B-E70CEF34AAF8}" destId="{B98B46CB-E01D-4CFF-BB59-147289E33B04}" srcOrd="0" destOrd="0" parTransId="{DEEC77CF-61EB-4523-9565-04CD18575836}" sibTransId="{2B62AD41-7CDD-4FF2-B611-57A59C447024}"/>
    <dgm:cxn modelId="{F9A30103-2A53-48DF-82F1-8F86B8047DB4}" type="presParOf" srcId="{5FC31DD4-F0F8-461C-A377-DF8E39957348}" destId="{CDE2F8F5-7931-49FF-BC5E-D27D431CCC06}" srcOrd="0" destOrd="0" presId="urn:microsoft.com/office/officeart/2008/layout/SquareAccentList"/>
    <dgm:cxn modelId="{BD1F6976-A139-4686-8D06-551C8F26481F}" type="presParOf" srcId="{CDE2F8F5-7931-49FF-BC5E-D27D431CCC06}" destId="{97B10F2C-7432-4834-AE24-7B8339D5A198}" srcOrd="0" destOrd="0" presId="urn:microsoft.com/office/officeart/2008/layout/SquareAccentList"/>
    <dgm:cxn modelId="{3E2B220E-DB03-43C0-A178-1215B5475D5D}" type="presParOf" srcId="{97B10F2C-7432-4834-AE24-7B8339D5A198}" destId="{8C1CA71C-6545-47DE-9103-9839D15C2936}" srcOrd="0" destOrd="0" presId="urn:microsoft.com/office/officeart/2008/layout/SquareAccentList"/>
    <dgm:cxn modelId="{B620B28B-2FA3-4645-8200-66898C80354F}" type="presParOf" srcId="{97B10F2C-7432-4834-AE24-7B8339D5A198}" destId="{3E478F90-7BBF-4AF9-A7D0-2932472B7A90}" srcOrd="1" destOrd="0" presId="urn:microsoft.com/office/officeart/2008/layout/SquareAccentList"/>
    <dgm:cxn modelId="{C45EAED8-E73D-4F3B-8CB9-76A02E6F5101}" type="presParOf" srcId="{97B10F2C-7432-4834-AE24-7B8339D5A198}" destId="{5B13F42A-EB4D-422E-9223-FA8F246F956F}" srcOrd="2" destOrd="0" presId="urn:microsoft.com/office/officeart/2008/layout/SquareAccentList"/>
    <dgm:cxn modelId="{3CEBC3CC-A5EF-4E18-AF6A-D1930CF7EBC6}" type="presParOf" srcId="{CDE2F8F5-7931-49FF-BC5E-D27D431CCC06}" destId="{7A670F82-1633-40AA-AEBD-03E4092211AA}" srcOrd="1" destOrd="0" presId="urn:microsoft.com/office/officeart/2008/layout/SquareAccentList"/>
    <dgm:cxn modelId="{36A0DCCC-2796-483E-9F3B-CD8FE39C75D6}" type="presParOf" srcId="{7A670F82-1633-40AA-AEBD-03E4092211AA}" destId="{D6C5EC33-D336-442F-B0EA-26012034E989}" srcOrd="0" destOrd="0" presId="urn:microsoft.com/office/officeart/2008/layout/SquareAccentList"/>
    <dgm:cxn modelId="{45DBA8B4-891F-4558-A764-59B0DFE0350E}" type="presParOf" srcId="{D6C5EC33-D336-442F-B0EA-26012034E989}" destId="{B21E0A0A-FF19-4C49-8EC8-ABD2F350D306}" srcOrd="0" destOrd="0" presId="urn:microsoft.com/office/officeart/2008/layout/SquareAccentList"/>
    <dgm:cxn modelId="{45E83DE3-2923-4590-A9EB-0C30B150A35D}" type="presParOf" srcId="{D6C5EC33-D336-442F-B0EA-26012034E989}" destId="{65FA6B17-947B-473B-9474-4B0A949962E0}" srcOrd="1" destOrd="0" presId="urn:microsoft.com/office/officeart/2008/layout/SquareAccentList"/>
    <dgm:cxn modelId="{E89C6209-3B95-4C63-A04A-83F34D9F76C9}" type="presParOf" srcId="{7A670F82-1633-40AA-AEBD-03E4092211AA}" destId="{431211A3-62F6-4670-94C8-7749DD5127EF}" srcOrd="1" destOrd="0" presId="urn:microsoft.com/office/officeart/2008/layout/SquareAccentList"/>
    <dgm:cxn modelId="{C16E9B98-B29A-4BD8-9A1D-7B99C21BAD47}" type="presParOf" srcId="{431211A3-62F6-4670-94C8-7749DD5127EF}" destId="{2ECCA2E5-4EE8-41EF-8F2D-36EC3A2B4FC1}" srcOrd="0" destOrd="0" presId="urn:microsoft.com/office/officeart/2008/layout/SquareAccentList"/>
    <dgm:cxn modelId="{9DDE2EBC-BDDC-4651-A040-A09A1F57E96A}" type="presParOf" srcId="{431211A3-62F6-4670-94C8-7749DD5127EF}" destId="{1637F222-73F3-415A-824C-97530606F43E}" srcOrd="1" destOrd="0" presId="urn:microsoft.com/office/officeart/2008/layout/SquareAccentList"/>
    <dgm:cxn modelId="{19FE84BF-E8C7-4A2F-9925-E2EAEB90CD16}" type="presParOf" srcId="{7A670F82-1633-40AA-AEBD-03E4092211AA}" destId="{2040F584-5038-470E-AB7A-7815F72C29BC}" srcOrd="2" destOrd="0" presId="urn:microsoft.com/office/officeart/2008/layout/SquareAccentList"/>
    <dgm:cxn modelId="{0434D424-9005-48E9-B5B7-5D9E5114498D}" type="presParOf" srcId="{2040F584-5038-470E-AB7A-7815F72C29BC}" destId="{5258A481-FD3C-4F30-8404-5025014DE631}" srcOrd="0" destOrd="0" presId="urn:microsoft.com/office/officeart/2008/layout/SquareAccentList"/>
    <dgm:cxn modelId="{B9C1F897-7214-468B-B1F5-B99FEDEDC798}" type="presParOf" srcId="{2040F584-5038-470E-AB7A-7815F72C29BC}" destId="{1AB8F043-AF65-4E89-B6EA-399BA59426E0}" srcOrd="1" destOrd="0" presId="urn:microsoft.com/office/officeart/2008/layout/SquareAccentList"/>
    <dgm:cxn modelId="{D5868410-FE00-4749-87FA-C9959224BEBF}" type="presParOf" srcId="{5FC31DD4-F0F8-461C-A377-DF8E39957348}" destId="{A2B3CC77-D5C0-4BAA-91C7-A25663F612D7}" srcOrd="1" destOrd="0" presId="urn:microsoft.com/office/officeart/2008/layout/SquareAccentList"/>
    <dgm:cxn modelId="{9B717E44-6943-4987-9223-44EED6FF8754}" type="presParOf" srcId="{A2B3CC77-D5C0-4BAA-91C7-A25663F612D7}" destId="{A95D88A5-AA21-4271-A685-BAFC5939A93C}" srcOrd="0" destOrd="0" presId="urn:microsoft.com/office/officeart/2008/layout/SquareAccentList"/>
    <dgm:cxn modelId="{2FAD6C94-98DF-42FB-8F2D-D970D53A40DD}" type="presParOf" srcId="{A95D88A5-AA21-4271-A685-BAFC5939A93C}" destId="{C4BD3F3B-7637-4CBA-AAAA-F645004CA0CA}" srcOrd="0" destOrd="0" presId="urn:microsoft.com/office/officeart/2008/layout/SquareAccentList"/>
    <dgm:cxn modelId="{70E6A2FD-AB96-4D3C-A775-B5C69596217C}" type="presParOf" srcId="{A95D88A5-AA21-4271-A685-BAFC5939A93C}" destId="{05169DCD-EC54-413F-B4C1-BBCD0BCFE36A}" srcOrd="1" destOrd="0" presId="urn:microsoft.com/office/officeart/2008/layout/SquareAccentList"/>
    <dgm:cxn modelId="{99F86AEC-64B2-4048-825B-E3C77D2E582C}" type="presParOf" srcId="{A95D88A5-AA21-4271-A685-BAFC5939A93C}" destId="{8C57F8DE-2C95-4F10-9462-3890144845E8}" srcOrd="2" destOrd="0" presId="urn:microsoft.com/office/officeart/2008/layout/SquareAccentList"/>
    <dgm:cxn modelId="{67D929E6-CF05-4E07-8236-707DEBA7E317}" type="presParOf" srcId="{A2B3CC77-D5C0-4BAA-91C7-A25663F612D7}" destId="{54A6E148-82C8-42F2-B1F6-A523195C6778}" srcOrd="1" destOrd="0" presId="urn:microsoft.com/office/officeart/2008/layout/SquareAccentList"/>
    <dgm:cxn modelId="{4CD44D90-AA19-4535-A419-45FC0922F145}" type="presParOf" srcId="{54A6E148-82C8-42F2-B1F6-A523195C6778}" destId="{11372C6B-DC7E-42FE-8139-D15E46343E2C}" srcOrd="0" destOrd="0" presId="urn:microsoft.com/office/officeart/2008/layout/SquareAccentList"/>
    <dgm:cxn modelId="{3B71732C-1643-4512-9287-B1DB62E541EE}" type="presParOf" srcId="{11372C6B-DC7E-42FE-8139-D15E46343E2C}" destId="{66064911-0B80-4BA4-9D15-B055DEA88A8A}" srcOrd="0" destOrd="0" presId="urn:microsoft.com/office/officeart/2008/layout/SquareAccentList"/>
    <dgm:cxn modelId="{832D6326-6D05-4176-B2E7-0D47169931E5}" type="presParOf" srcId="{11372C6B-DC7E-42FE-8139-D15E46343E2C}" destId="{26486EBC-BD2B-41E8-919A-C9B106B424AB}" srcOrd="1" destOrd="0" presId="urn:microsoft.com/office/officeart/2008/layout/SquareAccentList"/>
    <dgm:cxn modelId="{8D274C1B-6D0B-4CE8-A3C9-BA0CB0209D81}" type="presParOf" srcId="{54A6E148-82C8-42F2-B1F6-A523195C6778}" destId="{1C8622AF-6B9C-436B-9CD3-9B06B0F33893}" srcOrd="1" destOrd="0" presId="urn:microsoft.com/office/officeart/2008/layout/SquareAccentList"/>
    <dgm:cxn modelId="{FF384077-9945-48F5-9270-660AF8C9F246}" type="presParOf" srcId="{1C8622AF-6B9C-436B-9CD3-9B06B0F33893}" destId="{7CB757CF-08AD-4722-A199-8B6C7440A4C9}" srcOrd="0" destOrd="0" presId="urn:microsoft.com/office/officeart/2008/layout/SquareAccentList"/>
    <dgm:cxn modelId="{9C641563-058A-42F3-9779-A6680BFA5A37}" type="presParOf" srcId="{1C8622AF-6B9C-436B-9CD3-9B06B0F33893}" destId="{76756723-0287-4E13-9130-BD3E9339E1C7}" srcOrd="1" destOrd="0" presId="urn:microsoft.com/office/officeart/2008/layout/SquareAccentList"/>
    <dgm:cxn modelId="{BE685037-061D-4450-A7D8-0223A1119CD4}" type="presParOf" srcId="{54A6E148-82C8-42F2-B1F6-A523195C6778}" destId="{510E5477-E482-4D64-939D-BB274DD78C15}" srcOrd="2" destOrd="0" presId="urn:microsoft.com/office/officeart/2008/layout/SquareAccentList"/>
    <dgm:cxn modelId="{D18315DB-8449-4780-B34C-81885C14EDD2}" type="presParOf" srcId="{510E5477-E482-4D64-939D-BB274DD78C15}" destId="{05600536-97D9-488C-BAFE-73BAE189EDC7}" srcOrd="0" destOrd="0" presId="urn:microsoft.com/office/officeart/2008/layout/SquareAccentList"/>
    <dgm:cxn modelId="{F1E05C2A-DC7C-46C6-BAAD-676FD50BCA57}" type="presParOf" srcId="{510E5477-E482-4D64-939D-BB274DD78C15}" destId="{1360BDB9-7064-434C-A5F7-BE43216C763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101DA-0429-41AE-A4BD-D26C79F7F861}" type="doc">
      <dgm:prSet loTypeId="urn:microsoft.com/office/officeart/2008/layout/AccentedPicture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368F04-2715-438F-BD95-7A0DA9B811DA}">
      <dgm:prSet phldrT="[Texto]" custT="1"/>
      <dgm:spPr/>
      <dgm:t>
        <a:bodyPr/>
        <a:lstStyle/>
        <a:p>
          <a:r>
            <a:rPr lang="es-ES" sz="6000" dirty="0" smtClean="0"/>
            <a:t>4. Alimentos y viudedad</a:t>
          </a:r>
          <a:endParaRPr lang="es-ES" sz="6000" dirty="0"/>
        </a:p>
      </dgm:t>
    </dgm:pt>
    <dgm:pt modelId="{CAC80595-3B09-4E15-85BA-B44801B0ECC4}" type="parTrans" cxnId="{A5D32BDD-32DB-43F9-A5AB-5586D88BB81D}">
      <dgm:prSet/>
      <dgm:spPr/>
      <dgm:t>
        <a:bodyPr/>
        <a:lstStyle/>
        <a:p>
          <a:endParaRPr lang="es-ES"/>
        </a:p>
      </dgm:t>
    </dgm:pt>
    <dgm:pt modelId="{6EE45FCA-91A2-4635-951C-5129A2CDC6C6}" type="sibTrans" cxnId="{A5D32BDD-32DB-43F9-A5AB-5586D88BB81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s-ES"/>
        </a:p>
      </dgm:t>
    </dgm:pt>
    <dgm:pt modelId="{0A433DDD-CBAD-42C6-973C-1C8B9804033D}">
      <dgm:prSet phldrT="[Texto]" custT="1"/>
      <dgm:spPr/>
      <dgm:t>
        <a:bodyPr/>
        <a:lstStyle/>
        <a:p>
          <a:r>
            <a:rPr lang="es-ES" sz="2400" dirty="0" smtClean="0"/>
            <a:t>La regulación vigente y sus antecedentes.</a:t>
          </a:r>
          <a:endParaRPr lang="es-ES" sz="2400" dirty="0"/>
        </a:p>
      </dgm:t>
    </dgm:pt>
    <dgm:pt modelId="{0CD68188-B186-49D1-9B9B-2CA5CFAAAF50}" type="parTrans" cxnId="{846AD5E2-A315-4A27-80F8-7652C32D68D4}">
      <dgm:prSet/>
      <dgm:spPr/>
      <dgm:t>
        <a:bodyPr/>
        <a:lstStyle/>
        <a:p>
          <a:endParaRPr lang="es-ES"/>
        </a:p>
      </dgm:t>
    </dgm:pt>
    <dgm:pt modelId="{2464283B-6A07-43AE-A975-5B918AC7ABE2}" type="sibTrans" cxnId="{846AD5E2-A315-4A27-80F8-7652C32D68D4}">
      <dgm:prSet/>
      <dgm:spPr/>
      <dgm:t>
        <a:bodyPr/>
        <a:lstStyle/>
        <a:p>
          <a:endParaRPr lang="es-ES"/>
        </a:p>
      </dgm:t>
    </dgm:pt>
    <dgm:pt modelId="{50DFB03F-EC7E-4DBD-A52B-0E69B887D005}">
      <dgm:prSet phldrT="[Texto]" custT="1"/>
      <dgm:spPr/>
      <dgm:t>
        <a:bodyPr/>
        <a:lstStyle/>
        <a:p>
          <a:r>
            <a:rPr lang="es-ES" sz="2400" dirty="0" smtClean="0"/>
            <a:t>Antecedentes remotos:</a:t>
          </a:r>
          <a:endParaRPr lang="es-ES" sz="2400" dirty="0"/>
        </a:p>
      </dgm:t>
    </dgm:pt>
    <dgm:pt modelId="{1A261046-7CF1-47F4-B55A-48251D07445D}" type="parTrans" cxnId="{68BD9F18-EDB6-4D47-B778-F3137BB715C1}">
      <dgm:prSet/>
      <dgm:spPr/>
      <dgm:t>
        <a:bodyPr/>
        <a:lstStyle/>
        <a:p>
          <a:endParaRPr lang="es-ES"/>
        </a:p>
      </dgm:t>
    </dgm:pt>
    <dgm:pt modelId="{5446A1A6-16F4-4D01-BC56-35CC6CC27D8D}" type="sibTrans" cxnId="{68BD9F18-EDB6-4D47-B778-F3137BB715C1}">
      <dgm:prSet/>
      <dgm:spPr/>
      <dgm:t>
        <a:bodyPr/>
        <a:lstStyle/>
        <a:p>
          <a:endParaRPr lang="es-ES"/>
        </a:p>
      </dgm:t>
    </dgm:pt>
    <dgm:pt modelId="{CB3F50F0-EE87-4FD9-8E3C-EAD8B7B100D8}">
      <dgm:prSet phldrT="[Texto]" custT="1"/>
      <dgm:spPr/>
      <dgm:t>
        <a:bodyPr/>
        <a:lstStyle/>
        <a:p>
          <a:r>
            <a:rPr lang="es-ES" sz="2400" dirty="0" smtClean="0">
              <a:hlinkClick xmlns:r="http://schemas.openxmlformats.org/officeDocument/2006/relationships" r:id="rId2" action="ppaction://hlinkfile"/>
            </a:rPr>
            <a:t>La S. APT núm. 25/2023, 10 de marzo</a:t>
          </a:r>
          <a:endParaRPr lang="es-ES" sz="2400" dirty="0"/>
        </a:p>
      </dgm:t>
    </dgm:pt>
    <dgm:pt modelId="{CB64383F-2191-458E-B69E-A0EF1998B632}" type="parTrans" cxnId="{F5BE2756-5FB1-4CD6-9637-40A4992AF5CF}">
      <dgm:prSet/>
      <dgm:spPr/>
      <dgm:t>
        <a:bodyPr/>
        <a:lstStyle/>
        <a:p>
          <a:endParaRPr lang="es-ES"/>
        </a:p>
      </dgm:t>
    </dgm:pt>
    <dgm:pt modelId="{6B217827-B0F2-4EC7-BDD0-173A144AFA73}" type="sibTrans" cxnId="{F5BE2756-5FB1-4CD6-9637-40A4992AF5CF}">
      <dgm:prSet/>
      <dgm:spPr/>
      <dgm:t>
        <a:bodyPr/>
        <a:lstStyle/>
        <a:p>
          <a:endParaRPr lang="es-ES"/>
        </a:p>
      </dgm:t>
    </dgm:pt>
    <dgm:pt modelId="{7E7A1628-DE69-4FE3-A430-DD220E57D7C1}">
      <dgm:prSet phldrT="[Texto]" custT="1"/>
      <dgm:spPr/>
      <dgm:t>
        <a:bodyPr/>
        <a:lstStyle/>
        <a:p>
          <a:r>
            <a:rPr lang="es-ES" sz="2000" dirty="0" smtClean="0"/>
            <a:t>El art. </a:t>
          </a:r>
          <a:r>
            <a:rPr lang="es-ES" sz="2000" dirty="0" smtClean="0">
              <a:hlinkClick xmlns:r="http://schemas.openxmlformats.org/officeDocument/2006/relationships" r:id="rId3"/>
            </a:rPr>
            <a:t>298 CDFA</a:t>
          </a:r>
          <a:r>
            <a:rPr lang="es-ES" sz="2000" dirty="0" smtClean="0"/>
            <a:t>: Precedente, el </a:t>
          </a:r>
          <a:r>
            <a:rPr lang="es-ES" sz="2000" dirty="0" smtClean="0">
              <a:hlinkClick xmlns:r="http://schemas.openxmlformats.org/officeDocument/2006/relationships" r:id="rId4"/>
            </a:rPr>
            <a:t>art. 84 Comp</a:t>
          </a:r>
          <a:r>
            <a:rPr lang="es-ES" sz="2000" dirty="0" smtClean="0"/>
            <a:t>.</a:t>
          </a:r>
          <a:endParaRPr lang="es-ES" sz="2000" dirty="0"/>
        </a:p>
      </dgm:t>
    </dgm:pt>
    <dgm:pt modelId="{F9A81DD4-E68C-4572-8627-1F838D0B198C}" type="parTrans" cxnId="{FD64018E-EEF3-484C-8951-87A5BF4ED52A}">
      <dgm:prSet/>
      <dgm:spPr/>
      <dgm:t>
        <a:bodyPr/>
        <a:lstStyle/>
        <a:p>
          <a:endParaRPr lang="es-ES"/>
        </a:p>
      </dgm:t>
    </dgm:pt>
    <dgm:pt modelId="{A62A2DE7-3D09-4F3F-B936-C89387929216}" type="sibTrans" cxnId="{FD64018E-EEF3-484C-8951-87A5BF4ED52A}">
      <dgm:prSet/>
      <dgm:spPr/>
      <dgm:t>
        <a:bodyPr/>
        <a:lstStyle/>
        <a:p>
          <a:endParaRPr lang="es-ES"/>
        </a:p>
      </dgm:t>
    </dgm:pt>
    <dgm:pt modelId="{6CA1D1F2-8CA2-40D7-A717-E4CE25BFB533}">
      <dgm:prSet custT="1"/>
      <dgm:spPr/>
      <dgm:t>
        <a:bodyPr/>
        <a:lstStyle/>
        <a:p>
          <a:pPr marL="182563" indent="0"/>
          <a:r>
            <a:rPr lang="es-ES" sz="1800" dirty="0" smtClean="0">
              <a:hlinkClick xmlns:r="http://schemas.openxmlformats.org/officeDocument/2006/relationships" r:id="rId5" action="ppaction://hlinkfile"/>
            </a:rPr>
            <a:t>Apéndice del 25 a los Fueros 1º y 2º </a:t>
          </a:r>
          <a:r>
            <a:rPr lang="es-ES" sz="1800" i="1" dirty="0" smtClean="0">
              <a:hlinkClick xmlns:r="http://schemas.openxmlformats.org/officeDocument/2006/relationships" r:id="rId5" action="ppaction://hlinkfile"/>
            </a:rPr>
            <a:t>De </a:t>
          </a:r>
          <a:r>
            <a:rPr lang="es-ES" sz="1800" i="1" dirty="0" err="1" smtClean="0">
              <a:hlinkClick xmlns:r="http://schemas.openxmlformats.org/officeDocument/2006/relationships" r:id="rId5" action="ppaction://hlinkfile"/>
            </a:rPr>
            <a:t>Alimentis</a:t>
          </a:r>
          <a:r>
            <a:rPr lang="es-ES" sz="1800" i="1" dirty="0" smtClean="0">
              <a:hlinkClick xmlns:r="http://schemas.openxmlformats.org/officeDocument/2006/relationships" r:id="rId5" action="ppaction://hlinkfile"/>
            </a:rPr>
            <a:t> </a:t>
          </a:r>
          <a:r>
            <a:rPr lang="es-ES" sz="1800" dirty="0" smtClean="0">
              <a:hlinkClick xmlns:r="http://schemas.openxmlformats.org/officeDocument/2006/relationships" r:id="rId5" action="ppaction://hlinkfile"/>
            </a:rPr>
            <a:t>de 1390 y 1398 CDFA</a:t>
          </a:r>
          <a:endParaRPr lang="es-ES" sz="1800" dirty="0"/>
        </a:p>
      </dgm:t>
    </dgm:pt>
    <dgm:pt modelId="{67646EDA-B02D-498F-847F-87B3E3CF5016}" type="parTrans" cxnId="{602A50F4-6FEA-47AD-83E6-2F9D394B0EA5}">
      <dgm:prSet/>
      <dgm:spPr/>
      <dgm:t>
        <a:bodyPr/>
        <a:lstStyle/>
        <a:p>
          <a:endParaRPr lang="es-ES"/>
        </a:p>
      </dgm:t>
    </dgm:pt>
    <dgm:pt modelId="{8D8D7C0E-32BE-4C8C-8D12-136264676C72}" type="sibTrans" cxnId="{602A50F4-6FEA-47AD-83E6-2F9D394B0EA5}">
      <dgm:prSet/>
      <dgm:spPr/>
      <dgm:t>
        <a:bodyPr/>
        <a:lstStyle/>
        <a:p>
          <a:endParaRPr lang="es-ES"/>
        </a:p>
      </dgm:t>
    </dgm:pt>
    <dgm:pt modelId="{C201B57E-AB90-490F-8AC7-C862C5D7779B}">
      <dgm:prSet/>
      <dgm:spPr/>
      <dgm:t>
        <a:bodyPr/>
        <a:lstStyle/>
        <a:p>
          <a:pPr marL="342900" indent="0"/>
          <a:endParaRPr lang="es-ES" sz="1600" dirty="0"/>
        </a:p>
      </dgm:t>
    </dgm:pt>
    <dgm:pt modelId="{1E68A908-D3F3-4097-A7B3-04C629B12FED}" type="parTrans" cxnId="{62C302EC-795E-4D6A-BF9B-27F295613651}">
      <dgm:prSet/>
      <dgm:spPr/>
      <dgm:t>
        <a:bodyPr/>
        <a:lstStyle/>
        <a:p>
          <a:endParaRPr lang="es-ES"/>
        </a:p>
      </dgm:t>
    </dgm:pt>
    <dgm:pt modelId="{7611CEC4-3238-40D1-A0BF-910FE28A6668}" type="sibTrans" cxnId="{62C302EC-795E-4D6A-BF9B-27F295613651}">
      <dgm:prSet/>
      <dgm:spPr/>
      <dgm:t>
        <a:bodyPr/>
        <a:lstStyle/>
        <a:p>
          <a:endParaRPr lang="es-ES"/>
        </a:p>
      </dgm:t>
    </dgm:pt>
    <dgm:pt modelId="{FA63AA67-1C8C-4559-B045-774BA4AD39AA}">
      <dgm:prSet custT="1"/>
      <dgm:spPr/>
      <dgm:t>
        <a:bodyPr/>
        <a:lstStyle/>
        <a:p>
          <a:pPr marL="182563" indent="0"/>
          <a:r>
            <a:rPr lang="es-ES" sz="1800" dirty="0" smtClean="0"/>
            <a:t>La doctrina de los autores del siglo XIX</a:t>
          </a:r>
          <a:endParaRPr lang="es-ES" sz="1800" dirty="0"/>
        </a:p>
      </dgm:t>
    </dgm:pt>
    <dgm:pt modelId="{EA4CBB11-0C60-4DAE-B5C6-D248D8A2CD84}" type="parTrans" cxnId="{7B6DB949-2A48-413E-B6CE-082F516911F1}">
      <dgm:prSet/>
      <dgm:spPr/>
      <dgm:t>
        <a:bodyPr/>
        <a:lstStyle/>
        <a:p>
          <a:endParaRPr lang="es-ES"/>
        </a:p>
      </dgm:t>
    </dgm:pt>
    <dgm:pt modelId="{12B05DB8-3E2D-47F8-BA03-F9EE3BB50708}" type="sibTrans" cxnId="{7B6DB949-2A48-413E-B6CE-082F516911F1}">
      <dgm:prSet/>
      <dgm:spPr/>
      <dgm:t>
        <a:bodyPr/>
        <a:lstStyle/>
        <a:p>
          <a:endParaRPr lang="es-ES"/>
        </a:p>
      </dgm:t>
    </dgm:pt>
    <dgm:pt modelId="{3CA2F890-0A95-4EE2-B533-4372BD4FE9DA}">
      <dgm:prSet/>
      <dgm:spPr/>
      <dgm:t>
        <a:bodyPr/>
        <a:lstStyle/>
        <a:p>
          <a:r>
            <a:rPr lang="es-ES" sz="2000" dirty="0" smtClean="0"/>
            <a:t>¿Una sentencia pionera?</a:t>
          </a:r>
          <a:endParaRPr lang="es-ES" sz="2000" dirty="0"/>
        </a:p>
      </dgm:t>
    </dgm:pt>
    <dgm:pt modelId="{F5B9D455-21DC-40D2-8029-0C05E039E883}" type="parTrans" cxnId="{9D3C807C-08B2-4E5F-996B-D72AAB3DD386}">
      <dgm:prSet/>
      <dgm:spPr/>
      <dgm:t>
        <a:bodyPr/>
        <a:lstStyle/>
        <a:p>
          <a:endParaRPr lang="es-ES"/>
        </a:p>
      </dgm:t>
    </dgm:pt>
    <dgm:pt modelId="{FFD508C4-594E-4BCE-9618-FC7433696095}" type="sibTrans" cxnId="{9D3C807C-08B2-4E5F-996B-D72AAB3DD386}">
      <dgm:prSet/>
      <dgm:spPr/>
      <dgm:t>
        <a:bodyPr/>
        <a:lstStyle/>
        <a:p>
          <a:endParaRPr lang="es-ES"/>
        </a:p>
      </dgm:t>
    </dgm:pt>
    <dgm:pt modelId="{246912F8-FF74-4142-9877-D36B169E30EE}">
      <dgm:prSet/>
      <dgm:spPr/>
      <dgm:t>
        <a:bodyPr/>
        <a:lstStyle/>
        <a:p>
          <a:r>
            <a:rPr lang="es-ES" sz="2000" dirty="0" smtClean="0"/>
            <a:t>El contenido de la obligación: sujetos y objeto</a:t>
          </a:r>
          <a:endParaRPr lang="es-ES" sz="2000" dirty="0"/>
        </a:p>
      </dgm:t>
    </dgm:pt>
    <dgm:pt modelId="{5FFE94E6-C83D-4A7E-9AE1-AEF30F3FE195}" type="parTrans" cxnId="{C78C6E99-1390-4695-AE07-1C003B9B8B39}">
      <dgm:prSet/>
      <dgm:spPr/>
      <dgm:t>
        <a:bodyPr/>
        <a:lstStyle/>
        <a:p>
          <a:endParaRPr lang="es-ES"/>
        </a:p>
      </dgm:t>
    </dgm:pt>
    <dgm:pt modelId="{67267722-590E-4D00-A8A4-377BF0530C9F}" type="sibTrans" cxnId="{C78C6E99-1390-4695-AE07-1C003B9B8B39}">
      <dgm:prSet/>
      <dgm:spPr/>
      <dgm:t>
        <a:bodyPr/>
        <a:lstStyle/>
        <a:p>
          <a:endParaRPr lang="es-ES"/>
        </a:p>
      </dgm:t>
    </dgm:pt>
    <dgm:pt modelId="{8A34375B-8F8C-44F4-9981-7CEC47F6B942}" type="pres">
      <dgm:prSet presAssocID="{041101DA-0429-41AE-A4BD-D26C79F7F861}" presName="Name0" presStyleCnt="0">
        <dgm:presLayoutVars>
          <dgm:dir/>
        </dgm:presLayoutVars>
      </dgm:prSet>
      <dgm:spPr/>
    </dgm:pt>
    <dgm:pt modelId="{5BA63478-DD59-4273-A717-6F55C693CFE3}" type="pres">
      <dgm:prSet presAssocID="{6EE45FCA-91A2-4635-951C-5129A2CDC6C6}" presName="picture_1" presStyleLbl="bgImgPlace1" presStyleIdx="0" presStyleCnt="1"/>
      <dgm:spPr/>
    </dgm:pt>
    <dgm:pt modelId="{784693DB-D8B1-494D-BEE1-D436C590BA21}" type="pres">
      <dgm:prSet presAssocID="{A8368F04-2715-438F-BD95-7A0DA9B811D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3D644C-19CA-484A-AD1A-23037396498F}" type="pres">
      <dgm:prSet presAssocID="{041101DA-0429-41AE-A4BD-D26C79F7F861}" presName="linV" presStyleCnt="0"/>
      <dgm:spPr/>
    </dgm:pt>
    <dgm:pt modelId="{BC88EA8C-219D-41DE-8BB3-7F04DA531D9C}" type="pres">
      <dgm:prSet presAssocID="{0A433DDD-CBAD-42C6-973C-1C8B9804033D}" presName="pair" presStyleCnt="0"/>
      <dgm:spPr/>
    </dgm:pt>
    <dgm:pt modelId="{A8A3EE4D-3B35-4871-B7AC-9FF5E305C6AB}" type="pres">
      <dgm:prSet presAssocID="{0A433DDD-CBAD-42C6-973C-1C8B9804033D}" presName="spaceH" presStyleLbl="node1" presStyleIdx="0" presStyleCnt="0"/>
      <dgm:spPr/>
    </dgm:pt>
    <dgm:pt modelId="{8A4E2E18-5DFC-4673-A674-158B64014B40}" type="pres">
      <dgm:prSet presAssocID="{0A433DDD-CBAD-42C6-973C-1C8B9804033D}" presName="desPictures" presStyleLbl="alignImgPlace1" presStyleIdx="0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9EBDC717-FD27-4EF9-B3EB-76B1292556C0}" type="pres">
      <dgm:prSet presAssocID="{0A433DDD-CBAD-42C6-973C-1C8B9804033D}" presName="desTextWrapper" presStyleCnt="0"/>
      <dgm:spPr/>
    </dgm:pt>
    <dgm:pt modelId="{CA6493CE-281B-4F39-9D01-631A14746616}" type="pres">
      <dgm:prSet presAssocID="{0A433DDD-CBAD-42C6-973C-1C8B9804033D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8806C9-8EE9-4213-9931-C12AFE922481}" type="pres">
      <dgm:prSet presAssocID="{2464283B-6A07-43AE-A975-5B918AC7ABE2}" presName="spaceV" presStyleCnt="0"/>
      <dgm:spPr/>
    </dgm:pt>
    <dgm:pt modelId="{D6F832F2-7C18-4509-88B6-E951110CA2ED}" type="pres">
      <dgm:prSet presAssocID="{50DFB03F-EC7E-4DBD-A52B-0E69B887D005}" presName="pair" presStyleCnt="0"/>
      <dgm:spPr/>
    </dgm:pt>
    <dgm:pt modelId="{3280E0E5-FBD8-453C-947C-0329FA6F5090}" type="pres">
      <dgm:prSet presAssocID="{50DFB03F-EC7E-4DBD-A52B-0E69B887D005}" presName="spaceH" presStyleLbl="node1" presStyleIdx="0" presStyleCnt="0"/>
      <dgm:spPr/>
    </dgm:pt>
    <dgm:pt modelId="{2A3ACA4C-DEBC-44C5-AE23-EB924E111273}" type="pres">
      <dgm:prSet presAssocID="{50DFB03F-EC7E-4DBD-A52B-0E69B887D005}" presName="desPictures" presStyleLbl="alignImgPlace1" presStyleIdx="1" presStyleCnt="3" custLinFactNeighborX="-4889" custLinFactNeighborY="1900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6AEFA879-D3C7-45D1-B4AD-CFF50E5AF3E0}" type="pres">
      <dgm:prSet presAssocID="{50DFB03F-EC7E-4DBD-A52B-0E69B887D005}" presName="desTextWrapper" presStyleCnt="0"/>
      <dgm:spPr/>
    </dgm:pt>
    <dgm:pt modelId="{9DE74302-E6C4-4E18-AC88-8A909FCCBD3E}" type="pres">
      <dgm:prSet presAssocID="{50DFB03F-EC7E-4DBD-A52B-0E69B887D005}" presName="desText" presStyleLbl="revTx" presStyleIdx="1" presStyleCnt="3" custLinFactNeighborY="162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4623B0-9C22-4AAB-9779-A2750094D8C8}" type="pres">
      <dgm:prSet presAssocID="{5446A1A6-16F4-4D01-BC56-35CC6CC27D8D}" presName="spaceV" presStyleCnt="0"/>
      <dgm:spPr/>
    </dgm:pt>
    <dgm:pt modelId="{267DECF3-9D15-42EA-B967-14AF2314BE9F}" type="pres">
      <dgm:prSet presAssocID="{CB3F50F0-EE87-4FD9-8E3C-EAD8B7B100D8}" presName="pair" presStyleCnt="0"/>
      <dgm:spPr/>
    </dgm:pt>
    <dgm:pt modelId="{ABAE535A-5023-445A-8099-B2E08B830044}" type="pres">
      <dgm:prSet presAssocID="{CB3F50F0-EE87-4FD9-8E3C-EAD8B7B100D8}" presName="spaceH" presStyleLbl="node1" presStyleIdx="0" presStyleCnt="0"/>
      <dgm:spPr/>
    </dgm:pt>
    <dgm:pt modelId="{EF3AE56F-32E8-459D-A355-7FD78BA6C44C}" type="pres">
      <dgm:prSet presAssocID="{CB3F50F0-EE87-4FD9-8E3C-EAD8B7B100D8}" presName="desPictures" presStyleLbl="alignImgPlace1" presStyleIdx="2" presStyleCnt="3" custLinFactNeighborX="-5432" custLinFactNeighborY="2660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B9348157-1140-489B-9131-56FB6FF52F12}" type="pres">
      <dgm:prSet presAssocID="{CB3F50F0-EE87-4FD9-8E3C-EAD8B7B100D8}" presName="desTextWrapper" presStyleCnt="0"/>
      <dgm:spPr/>
    </dgm:pt>
    <dgm:pt modelId="{E45EE546-6892-4716-B26F-D0B5BAB46F10}" type="pres">
      <dgm:prSet presAssocID="{CB3F50F0-EE87-4FD9-8E3C-EAD8B7B100D8}" presName="desText" presStyleLbl="revTx" presStyleIdx="2" presStyleCnt="3" custScaleY="121730" custLinFactNeighborY="409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8BD45A-DC2B-4FF5-9BB6-C471A1A50F6C}" type="pres">
      <dgm:prSet presAssocID="{041101DA-0429-41AE-A4BD-D26C79F7F861}" presName="maxNode" presStyleCnt="0"/>
      <dgm:spPr/>
    </dgm:pt>
    <dgm:pt modelId="{4F5B44BD-41C1-4FDD-ADF5-D6092AAD2F29}" type="pres">
      <dgm:prSet presAssocID="{041101DA-0429-41AE-A4BD-D26C79F7F861}" presName="Name33" presStyleCnt="0"/>
      <dgm:spPr/>
    </dgm:pt>
  </dgm:ptLst>
  <dgm:cxnLst>
    <dgm:cxn modelId="{F5BE2756-5FB1-4CD6-9637-40A4992AF5CF}" srcId="{041101DA-0429-41AE-A4BD-D26C79F7F861}" destId="{CB3F50F0-EE87-4FD9-8E3C-EAD8B7B100D8}" srcOrd="3" destOrd="0" parTransId="{CB64383F-2191-458E-B69E-A0EF1998B632}" sibTransId="{6B217827-B0F2-4EC7-BDD0-173A144AFA73}"/>
    <dgm:cxn modelId="{9D3C807C-08B2-4E5F-996B-D72AAB3DD386}" srcId="{CB3F50F0-EE87-4FD9-8E3C-EAD8B7B100D8}" destId="{3CA2F890-0A95-4EE2-B533-4372BD4FE9DA}" srcOrd="0" destOrd="0" parTransId="{F5B9D455-21DC-40D2-8029-0C05E039E883}" sibTransId="{FFD508C4-594E-4BCE-9618-FC7433696095}"/>
    <dgm:cxn modelId="{602A50F4-6FEA-47AD-83E6-2F9D394B0EA5}" srcId="{50DFB03F-EC7E-4DBD-A52B-0E69B887D005}" destId="{6CA1D1F2-8CA2-40D7-A717-E4CE25BFB533}" srcOrd="0" destOrd="0" parTransId="{67646EDA-B02D-498F-847F-87B3E3CF5016}" sibTransId="{8D8D7C0E-32BE-4C8C-8D12-136264676C72}"/>
    <dgm:cxn modelId="{BF011CD9-8945-466F-B000-5FAFEBEBD418}" type="presOf" srcId="{6CA1D1F2-8CA2-40D7-A717-E4CE25BFB533}" destId="{9DE74302-E6C4-4E18-AC88-8A909FCCBD3E}" srcOrd="0" destOrd="1" presId="urn:microsoft.com/office/officeart/2008/layout/AccentedPicture"/>
    <dgm:cxn modelId="{DF01ADE1-8C01-4C0B-ABF1-CB4578FF997D}" type="presOf" srcId="{0A433DDD-CBAD-42C6-973C-1C8B9804033D}" destId="{CA6493CE-281B-4F39-9D01-631A14746616}" srcOrd="0" destOrd="0" presId="urn:microsoft.com/office/officeart/2008/layout/AccentedPicture"/>
    <dgm:cxn modelId="{7B6DB949-2A48-413E-B6CE-082F516911F1}" srcId="{6CA1D1F2-8CA2-40D7-A717-E4CE25BFB533}" destId="{FA63AA67-1C8C-4559-B045-774BA4AD39AA}" srcOrd="0" destOrd="0" parTransId="{EA4CBB11-0C60-4DAE-B5C6-D248D8A2CD84}" sibTransId="{12B05DB8-3E2D-47F8-BA03-F9EE3BB50708}"/>
    <dgm:cxn modelId="{C17453A5-532B-4142-AE37-0C31F8DC92A2}" type="presOf" srcId="{CB3F50F0-EE87-4FD9-8E3C-EAD8B7B100D8}" destId="{E45EE546-6892-4716-B26F-D0B5BAB46F10}" srcOrd="0" destOrd="0" presId="urn:microsoft.com/office/officeart/2008/layout/AccentedPicture"/>
    <dgm:cxn modelId="{9B273B9C-D0F9-4442-A1E6-E2C4398555C5}" type="presOf" srcId="{7E7A1628-DE69-4FE3-A430-DD220E57D7C1}" destId="{CA6493CE-281B-4F39-9D01-631A14746616}" srcOrd="0" destOrd="1" presId="urn:microsoft.com/office/officeart/2008/layout/AccentedPicture"/>
    <dgm:cxn modelId="{36547E14-52EC-419F-BB1E-6527FFE71FDE}" type="presOf" srcId="{6EE45FCA-91A2-4635-951C-5129A2CDC6C6}" destId="{5BA63478-DD59-4273-A717-6F55C693CFE3}" srcOrd="0" destOrd="0" presId="urn:microsoft.com/office/officeart/2008/layout/AccentedPicture"/>
    <dgm:cxn modelId="{C78C6E99-1390-4695-AE07-1C003B9B8B39}" srcId="{CB3F50F0-EE87-4FD9-8E3C-EAD8B7B100D8}" destId="{246912F8-FF74-4142-9877-D36B169E30EE}" srcOrd="1" destOrd="0" parTransId="{5FFE94E6-C83D-4A7E-9AE1-AEF30F3FE195}" sibTransId="{67267722-590E-4D00-A8A4-377BF0530C9F}"/>
    <dgm:cxn modelId="{A7C53AF9-CBC4-4F54-A5A2-7E79D9B4D59D}" type="presOf" srcId="{50DFB03F-EC7E-4DBD-A52B-0E69B887D005}" destId="{9DE74302-E6C4-4E18-AC88-8A909FCCBD3E}" srcOrd="0" destOrd="0" presId="urn:microsoft.com/office/officeart/2008/layout/AccentedPicture"/>
    <dgm:cxn modelId="{846AD5E2-A315-4A27-80F8-7652C32D68D4}" srcId="{041101DA-0429-41AE-A4BD-D26C79F7F861}" destId="{0A433DDD-CBAD-42C6-973C-1C8B9804033D}" srcOrd="1" destOrd="0" parTransId="{0CD68188-B186-49D1-9B9B-2CA5CFAAAF50}" sibTransId="{2464283B-6A07-43AE-A975-5B918AC7ABE2}"/>
    <dgm:cxn modelId="{FD64018E-EEF3-484C-8951-87A5BF4ED52A}" srcId="{0A433DDD-CBAD-42C6-973C-1C8B9804033D}" destId="{7E7A1628-DE69-4FE3-A430-DD220E57D7C1}" srcOrd="0" destOrd="0" parTransId="{F9A81DD4-E68C-4572-8627-1F838D0B198C}" sibTransId="{A62A2DE7-3D09-4F3F-B936-C89387929216}"/>
    <dgm:cxn modelId="{2347E367-35CE-48E6-9A6C-C408561D5003}" type="presOf" srcId="{3CA2F890-0A95-4EE2-B533-4372BD4FE9DA}" destId="{E45EE546-6892-4716-B26F-D0B5BAB46F10}" srcOrd="0" destOrd="1" presId="urn:microsoft.com/office/officeart/2008/layout/AccentedPicture"/>
    <dgm:cxn modelId="{68BD9F18-EDB6-4D47-B778-F3137BB715C1}" srcId="{041101DA-0429-41AE-A4BD-D26C79F7F861}" destId="{50DFB03F-EC7E-4DBD-A52B-0E69B887D005}" srcOrd="2" destOrd="0" parTransId="{1A261046-7CF1-47F4-B55A-48251D07445D}" sibTransId="{5446A1A6-16F4-4D01-BC56-35CC6CC27D8D}"/>
    <dgm:cxn modelId="{9C6BB54A-5457-4CCC-AA8E-2E9ECC6A4D08}" type="presOf" srcId="{C201B57E-AB90-490F-8AC7-C862C5D7779B}" destId="{9DE74302-E6C4-4E18-AC88-8A909FCCBD3E}" srcOrd="0" destOrd="3" presId="urn:microsoft.com/office/officeart/2008/layout/AccentedPicture"/>
    <dgm:cxn modelId="{01E3D78E-3AD4-4999-A605-5F6C4F2556A0}" type="presOf" srcId="{246912F8-FF74-4142-9877-D36B169E30EE}" destId="{E45EE546-6892-4716-B26F-D0B5BAB46F10}" srcOrd="0" destOrd="2" presId="urn:microsoft.com/office/officeart/2008/layout/AccentedPicture"/>
    <dgm:cxn modelId="{D6FB20CD-16DF-4BE8-B930-0C439168237B}" type="presOf" srcId="{FA63AA67-1C8C-4559-B045-774BA4AD39AA}" destId="{9DE74302-E6C4-4E18-AC88-8A909FCCBD3E}" srcOrd="0" destOrd="2" presId="urn:microsoft.com/office/officeart/2008/layout/AccentedPicture"/>
    <dgm:cxn modelId="{62C302EC-795E-4D6A-BF9B-27F295613651}" srcId="{6CA1D1F2-8CA2-40D7-A717-E4CE25BFB533}" destId="{C201B57E-AB90-490F-8AC7-C862C5D7779B}" srcOrd="1" destOrd="0" parTransId="{1E68A908-D3F3-4097-A7B3-04C629B12FED}" sibTransId="{7611CEC4-3238-40D1-A0BF-910FE28A6668}"/>
    <dgm:cxn modelId="{A5D32BDD-32DB-43F9-A5AB-5586D88BB81D}" srcId="{041101DA-0429-41AE-A4BD-D26C79F7F861}" destId="{A8368F04-2715-438F-BD95-7A0DA9B811DA}" srcOrd="0" destOrd="0" parTransId="{CAC80595-3B09-4E15-85BA-B44801B0ECC4}" sibTransId="{6EE45FCA-91A2-4635-951C-5129A2CDC6C6}"/>
    <dgm:cxn modelId="{E0266126-14CD-4742-BCDC-D8E6213FE100}" type="presOf" srcId="{041101DA-0429-41AE-A4BD-D26C79F7F861}" destId="{8A34375B-8F8C-44F4-9981-7CEC47F6B942}" srcOrd="0" destOrd="0" presId="urn:microsoft.com/office/officeart/2008/layout/AccentedPicture"/>
    <dgm:cxn modelId="{9D55AF0B-9CE3-4F2E-B2B3-6CC43339C862}" type="presOf" srcId="{A8368F04-2715-438F-BD95-7A0DA9B811DA}" destId="{784693DB-D8B1-494D-BEE1-D436C590BA21}" srcOrd="0" destOrd="0" presId="urn:microsoft.com/office/officeart/2008/layout/AccentedPicture"/>
    <dgm:cxn modelId="{53F9ECB9-A72C-4C37-9860-0157954D9E74}" type="presParOf" srcId="{8A34375B-8F8C-44F4-9981-7CEC47F6B942}" destId="{5BA63478-DD59-4273-A717-6F55C693CFE3}" srcOrd="0" destOrd="0" presId="urn:microsoft.com/office/officeart/2008/layout/AccentedPicture"/>
    <dgm:cxn modelId="{1187369F-C09A-4D72-A513-5288E543AA98}" type="presParOf" srcId="{8A34375B-8F8C-44F4-9981-7CEC47F6B942}" destId="{784693DB-D8B1-494D-BEE1-D436C590BA21}" srcOrd="1" destOrd="0" presId="urn:microsoft.com/office/officeart/2008/layout/AccentedPicture"/>
    <dgm:cxn modelId="{9AEF2B9F-793F-4472-860B-5CC3DAEC54E9}" type="presParOf" srcId="{8A34375B-8F8C-44F4-9981-7CEC47F6B942}" destId="{E03D644C-19CA-484A-AD1A-23037396498F}" srcOrd="2" destOrd="0" presId="urn:microsoft.com/office/officeart/2008/layout/AccentedPicture"/>
    <dgm:cxn modelId="{2449B1CB-B6E2-4A42-9402-874BFBA338C1}" type="presParOf" srcId="{E03D644C-19CA-484A-AD1A-23037396498F}" destId="{BC88EA8C-219D-41DE-8BB3-7F04DA531D9C}" srcOrd="0" destOrd="0" presId="urn:microsoft.com/office/officeart/2008/layout/AccentedPicture"/>
    <dgm:cxn modelId="{415A20CE-C25B-4FF2-A25C-C0A8DF42EB31}" type="presParOf" srcId="{BC88EA8C-219D-41DE-8BB3-7F04DA531D9C}" destId="{A8A3EE4D-3B35-4871-B7AC-9FF5E305C6AB}" srcOrd="0" destOrd="0" presId="urn:microsoft.com/office/officeart/2008/layout/AccentedPicture"/>
    <dgm:cxn modelId="{3479E470-E479-4B06-B1E3-F4720B5ACFF8}" type="presParOf" srcId="{BC88EA8C-219D-41DE-8BB3-7F04DA531D9C}" destId="{8A4E2E18-5DFC-4673-A674-158B64014B40}" srcOrd="1" destOrd="0" presId="urn:microsoft.com/office/officeart/2008/layout/AccentedPicture"/>
    <dgm:cxn modelId="{E9D56F40-60A6-4ABB-A31E-DFEFFE81DA5A}" type="presParOf" srcId="{BC88EA8C-219D-41DE-8BB3-7F04DA531D9C}" destId="{9EBDC717-FD27-4EF9-B3EB-76B1292556C0}" srcOrd="2" destOrd="0" presId="urn:microsoft.com/office/officeart/2008/layout/AccentedPicture"/>
    <dgm:cxn modelId="{C5BEAE2E-2088-4B1E-A854-27FA9CDA7BC2}" type="presParOf" srcId="{9EBDC717-FD27-4EF9-B3EB-76B1292556C0}" destId="{CA6493CE-281B-4F39-9D01-631A14746616}" srcOrd="0" destOrd="0" presId="urn:microsoft.com/office/officeart/2008/layout/AccentedPicture"/>
    <dgm:cxn modelId="{BAB72101-F0DC-475B-B5AC-479617B9C388}" type="presParOf" srcId="{E03D644C-19CA-484A-AD1A-23037396498F}" destId="{078806C9-8EE9-4213-9931-C12AFE922481}" srcOrd="1" destOrd="0" presId="urn:microsoft.com/office/officeart/2008/layout/AccentedPicture"/>
    <dgm:cxn modelId="{DFD84A15-1FA3-4AA4-80FB-5E5E2EE729D0}" type="presParOf" srcId="{E03D644C-19CA-484A-AD1A-23037396498F}" destId="{D6F832F2-7C18-4509-88B6-E951110CA2ED}" srcOrd="2" destOrd="0" presId="urn:microsoft.com/office/officeart/2008/layout/AccentedPicture"/>
    <dgm:cxn modelId="{C337E758-72B9-40BC-AE65-F232BCCACE4B}" type="presParOf" srcId="{D6F832F2-7C18-4509-88B6-E951110CA2ED}" destId="{3280E0E5-FBD8-453C-947C-0329FA6F5090}" srcOrd="0" destOrd="0" presId="urn:microsoft.com/office/officeart/2008/layout/AccentedPicture"/>
    <dgm:cxn modelId="{63822A7E-8139-4996-AB05-7675BA076A3D}" type="presParOf" srcId="{D6F832F2-7C18-4509-88B6-E951110CA2ED}" destId="{2A3ACA4C-DEBC-44C5-AE23-EB924E111273}" srcOrd="1" destOrd="0" presId="urn:microsoft.com/office/officeart/2008/layout/AccentedPicture"/>
    <dgm:cxn modelId="{4E7A7F2D-0CF6-42E5-8F2C-06A7BAED65BF}" type="presParOf" srcId="{D6F832F2-7C18-4509-88B6-E951110CA2ED}" destId="{6AEFA879-D3C7-45D1-B4AD-CFF50E5AF3E0}" srcOrd="2" destOrd="0" presId="urn:microsoft.com/office/officeart/2008/layout/AccentedPicture"/>
    <dgm:cxn modelId="{B7084DC1-F3FD-41E3-85A2-227E597F2EA7}" type="presParOf" srcId="{6AEFA879-D3C7-45D1-B4AD-CFF50E5AF3E0}" destId="{9DE74302-E6C4-4E18-AC88-8A909FCCBD3E}" srcOrd="0" destOrd="0" presId="urn:microsoft.com/office/officeart/2008/layout/AccentedPicture"/>
    <dgm:cxn modelId="{421AF07E-83D5-4B43-AD0D-239CD3D55C04}" type="presParOf" srcId="{E03D644C-19CA-484A-AD1A-23037396498F}" destId="{964623B0-9C22-4AAB-9779-A2750094D8C8}" srcOrd="3" destOrd="0" presId="urn:microsoft.com/office/officeart/2008/layout/AccentedPicture"/>
    <dgm:cxn modelId="{652FA8F3-FFDD-46CE-A04C-FDB6F171B9AC}" type="presParOf" srcId="{E03D644C-19CA-484A-AD1A-23037396498F}" destId="{267DECF3-9D15-42EA-B967-14AF2314BE9F}" srcOrd="4" destOrd="0" presId="urn:microsoft.com/office/officeart/2008/layout/AccentedPicture"/>
    <dgm:cxn modelId="{AD29598D-803E-4BB1-8889-E2ECE062282B}" type="presParOf" srcId="{267DECF3-9D15-42EA-B967-14AF2314BE9F}" destId="{ABAE535A-5023-445A-8099-B2E08B830044}" srcOrd="0" destOrd="0" presId="urn:microsoft.com/office/officeart/2008/layout/AccentedPicture"/>
    <dgm:cxn modelId="{717C2DC5-9102-4927-B2EF-F5D4162F92DA}" type="presParOf" srcId="{267DECF3-9D15-42EA-B967-14AF2314BE9F}" destId="{EF3AE56F-32E8-459D-A355-7FD78BA6C44C}" srcOrd="1" destOrd="0" presId="urn:microsoft.com/office/officeart/2008/layout/AccentedPicture"/>
    <dgm:cxn modelId="{FFE0A36B-CFEC-4239-A944-679D5639AA6A}" type="presParOf" srcId="{267DECF3-9D15-42EA-B967-14AF2314BE9F}" destId="{B9348157-1140-489B-9131-56FB6FF52F12}" srcOrd="2" destOrd="0" presId="urn:microsoft.com/office/officeart/2008/layout/AccentedPicture"/>
    <dgm:cxn modelId="{B60C27E2-7B13-41ED-9224-199423B13C6B}" type="presParOf" srcId="{B9348157-1140-489B-9131-56FB6FF52F12}" destId="{E45EE546-6892-4716-B26F-D0B5BAB46F10}" srcOrd="0" destOrd="0" presId="urn:microsoft.com/office/officeart/2008/layout/AccentedPicture"/>
    <dgm:cxn modelId="{D4FB72D9-EF22-4D77-863C-E8978C9A7CCD}" type="presParOf" srcId="{8A34375B-8F8C-44F4-9981-7CEC47F6B942}" destId="{3A8BD45A-DC2B-4FF5-9BB6-C471A1A50F6C}" srcOrd="3" destOrd="0" presId="urn:microsoft.com/office/officeart/2008/layout/AccentedPicture"/>
    <dgm:cxn modelId="{68CEC1A6-C0A1-4B82-9953-EB4AD92D1CB3}" type="presParOf" srcId="{3A8BD45A-DC2B-4FF5-9BB6-C471A1A50F6C}" destId="{4F5B44BD-41C1-4FDD-ADF5-D6092AAD2F2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CA71C-6545-47DE-9103-9839D15C2936}">
      <dsp:nvSpPr>
        <dsp:cNvPr id="0" name=""/>
        <dsp:cNvSpPr/>
      </dsp:nvSpPr>
      <dsp:spPr>
        <a:xfrm>
          <a:off x="4680" y="941730"/>
          <a:ext cx="4455921" cy="52422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478F90-7BBF-4AF9-A7D0-2932472B7A90}">
      <dsp:nvSpPr>
        <dsp:cNvPr id="0" name=""/>
        <dsp:cNvSpPr/>
      </dsp:nvSpPr>
      <dsp:spPr>
        <a:xfrm>
          <a:off x="4680" y="1138608"/>
          <a:ext cx="327348" cy="3273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3F42A-EB4D-422E-9223-FA8F246F956F}">
      <dsp:nvSpPr>
        <dsp:cNvPr id="0" name=""/>
        <dsp:cNvSpPr/>
      </dsp:nvSpPr>
      <dsp:spPr>
        <a:xfrm>
          <a:off x="4680" y="0"/>
          <a:ext cx="4455921" cy="94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i="1" kern="1200" dirty="0" smtClean="0"/>
            <a:t>3.1. Viudedad foral</a:t>
          </a:r>
          <a:endParaRPr lang="es-ES" sz="2400" i="1" kern="1200" dirty="0"/>
        </a:p>
      </dsp:txBody>
      <dsp:txXfrm>
        <a:off x="4680" y="0"/>
        <a:ext cx="4455921" cy="941730"/>
      </dsp:txXfrm>
    </dsp:sp>
    <dsp:sp modelId="{B21E0A0A-FF19-4C49-8EC8-ABD2F350D306}">
      <dsp:nvSpPr>
        <dsp:cNvPr id="0" name=""/>
        <dsp:cNvSpPr/>
      </dsp:nvSpPr>
      <dsp:spPr>
        <a:xfrm>
          <a:off x="4680" y="1808181"/>
          <a:ext cx="327340" cy="327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A6B17-947B-473B-9474-4B0A949962E0}">
      <dsp:nvSpPr>
        <dsp:cNvPr id="0" name=""/>
        <dsp:cNvSpPr/>
      </dsp:nvSpPr>
      <dsp:spPr>
        <a:xfrm>
          <a:off x="316594" y="1590223"/>
          <a:ext cx="4144007" cy="76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Regulación</a:t>
          </a:r>
          <a:endParaRPr lang="es-E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hlinkClick xmlns:r="http://schemas.openxmlformats.org/officeDocument/2006/relationships" r:id="rId1"/>
            </a:rPr>
            <a:t>Arts. 271 a 302 CDFA</a:t>
          </a:r>
          <a:endParaRPr lang="es-ES" sz="1800" kern="1200" dirty="0"/>
        </a:p>
      </dsp:txBody>
      <dsp:txXfrm>
        <a:off x="316594" y="1590223"/>
        <a:ext cx="4144007" cy="763030"/>
      </dsp:txXfrm>
    </dsp:sp>
    <dsp:sp modelId="{2ECCA2E5-4EE8-41EF-8F2D-36EC3A2B4FC1}">
      <dsp:nvSpPr>
        <dsp:cNvPr id="0" name=""/>
        <dsp:cNvSpPr/>
      </dsp:nvSpPr>
      <dsp:spPr>
        <a:xfrm>
          <a:off x="4680" y="2910041"/>
          <a:ext cx="327340" cy="327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7F222-73F3-415A-824C-97530606F43E}">
      <dsp:nvSpPr>
        <dsp:cNvPr id="0" name=""/>
        <dsp:cNvSpPr/>
      </dsp:nvSpPr>
      <dsp:spPr>
        <a:xfrm>
          <a:off x="316594" y="2692115"/>
          <a:ext cx="4144007" cy="76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Concepto</a:t>
          </a:r>
          <a:endParaRPr lang="es-ES" sz="2700" kern="1200" dirty="0"/>
        </a:p>
      </dsp:txBody>
      <dsp:txXfrm>
        <a:off x="316594" y="2692115"/>
        <a:ext cx="4144007" cy="763030"/>
      </dsp:txXfrm>
    </dsp:sp>
    <dsp:sp modelId="{5258A481-FD3C-4F30-8404-5025014DE631}">
      <dsp:nvSpPr>
        <dsp:cNvPr id="0" name=""/>
        <dsp:cNvSpPr/>
      </dsp:nvSpPr>
      <dsp:spPr>
        <a:xfrm>
          <a:off x="4680" y="3702490"/>
          <a:ext cx="327340" cy="327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8F043-AF65-4E89-B6EA-399BA59426E0}">
      <dsp:nvSpPr>
        <dsp:cNvPr id="0" name=""/>
        <dsp:cNvSpPr/>
      </dsp:nvSpPr>
      <dsp:spPr>
        <a:xfrm>
          <a:off x="316594" y="3484599"/>
          <a:ext cx="4144007" cy="76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Naturaleza</a:t>
          </a:r>
          <a:endParaRPr lang="es-ES" sz="2700" kern="1200" dirty="0"/>
        </a:p>
      </dsp:txBody>
      <dsp:txXfrm>
        <a:off x="316594" y="3484599"/>
        <a:ext cx="4144007" cy="763030"/>
      </dsp:txXfrm>
    </dsp:sp>
    <dsp:sp modelId="{C4BD3F3B-7637-4CBA-AAAA-F645004CA0CA}">
      <dsp:nvSpPr>
        <dsp:cNvPr id="0" name=""/>
        <dsp:cNvSpPr/>
      </dsp:nvSpPr>
      <dsp:spPr>
        <a:xfrm>
          <a:off x="4683398" y="941730"/>
          <a:ext cx="4455921" cy="524226"/>
        </a:xfrm>
        <a:prstGeom prst="rect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169DCD-EC54-413F-B4C1-BBCD0BCFE36A}">
      <dsp:nvSpPr>
        <dsp:cNvPr id="0" name=""/>
        <dsp:cNvSpPr/>
      </dsp:nvSpPr>
      <dsp:spPr>
        <a:xfrm>
          <a:off x="4683398" y="1138608"/>
          <a:ext cx="327348" cy="3273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7F8DE-2C95-4F10-9462-3890144845E8}">
      <dsp:nvSpPr>
        <dsp:cNvPr id="0" name=""/>
        <dsp:cNvSpPr/>
      </dsp:nvSpPr>
      <dsp:spPr>
        <a:xfrm>
          <a:off x="4683398" y="0"/>
          <a:ext cx="4455921" cy="94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i="1" kern="1200" dirty="0" smtClean="0"/>
            <a:t>3.2. Situación Jurídica del viudo</a:t>
          </a:r>
          <a:endParaRPr lang="es-ES" sz="2400" i="1" kern="1200" dirty="0"/>
        </a:p>
      </dsp:txBody>
      <dsp:txXfrm>
        <a:off x="4683398" y="0"/>
        <a:ext cx="4455921" cy="941730"/>
      </dsp:txXfrm>
    </dsp:sp>
    <dsp:sp modelId="{66064911-0B80-4BA4-9D15-B055DEA88A8A}">
      <dsp:nvSpPr>
        <dsp:cNvPr id="0" name=""/>
        <dsp:cNvSpPr/>
      </dsp:nvSpPr>
      <dsp:spPr>
        <a:xfrm>
          <a:off x="4683398" y="1901646"/>
          <a:ext cx="327340" cy="327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86EBC-BD2B-41E8-919A-C9B106B424AB}">
      <dsp:nvSpPr>
        <dsp:cNvPr id="0" name=""/>
        <dsp:cNvSpPr/>
      </dsp:nvSpPr>
      <dsp:spPr>
        <a:xfrm>
          <a:off x="4995312" y="1683801"/>
          <a:ext cx="4144007" cy="76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Consideraciones Generales</a:t>
          </a:r>
          <a:endParaRPr lang="es-ES" sz="2000" kern="1200" dirty="0"/>
        </a:p>
      </dsp:txBody>
      <dsp:txXfrm>
        <a:off x="4995312" y="1683801"/>
        <a:ext cx="4144007" cy="763030"/>
      </dsp:txXfrm>
    </dsp:sp>
    <dsp:sp modelId="{7CB757CF-08AD-4722-A199-8B6C7440A4C9}">
      <dsp:nvSpPr>
        <dsp:cNvPr id="0" name=""/>
        <dsp:cNvSpPr/>
      </dsp:nvSpPr>
      <dsp:spPr>
        <a:xfrm>
          <a:off x="4683398" y="3093577"/>
          <a:ext cx="327340" cy="327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56723-0287-4E13-9130-BD3E9339E1C7}">
      <dsp:nvSpPr>
        <dsp:cNvPr id="0" name=""/>
        <dsp:cNvSpPr/>
      </dsp:nvSpPr>
      <dsp:spPr>
        <a:xfrm>
          <a:off x="4995312" y="2875693"/>
          <a:ext cx="4144007" cy="76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 el ámbito familiar y sucesorio</a:t>
          </a:r>
          <a:endParaRPr lang="es-ES" sz="2000" kern="1200" dirty="0"/>
        </a:p>
      </dsp:txBody>
      <dsp:txXfrm>
        <a:off x="4995312" y="2875693"/>
        <a:ext cx="4144007" cy="763030"/>
      </dsp:txXfrm>
    </dsp:sp>
    <dsp:sp modelId="{05600536-97D9-488C-BAFE-73BAE189EDC7}">
      <dsp:nvSpPr>
        <dsp:cNvPr id="0" name=""/>
        <dsp:cNvSpPr/>
      </dsp:nvSpPr>
      <dsp:spPr>
        <a:xfrm>
          <a:off x="4683398" y="4626878"/>
          <a:ext cx="327340" cy="327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0BDB9-7064-434C-A5F7-BE43216C7633}">
      <dsp:nvSpPr>
        <dsp:cNvPr id="0" name=""/>
        <dsp:cNvSpPr/>
      </dsp:nvSpPr>
      <dsp:spPr>
        <a:xfrm>
          <a:off x="4995312" y="4408880"/>
          <a:ext cx="4144007" cy="76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Algunos preceptos: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En particular el </a:t>
          </a:r>
          <a:r>
            <a:rPr lang="es-ES" sz="2000" kern="1200" dirty="0" smtClean="0">
              <a:hlinkClick xmlns:r="http://schemas.openxmlformats.org/officeDocument/2006/relationships" r:id="rId2"/>
            </a:rPr>
            <a:t>art. 253 CDFA</a:t>
          </a:r>
          <a:endParaRPr lang="es-ES" sz="2000" kern="1200" dirty="0"/>
        </a:p>
      </dsp:txBody>
      <dsp:txXfrm>
        <a:off x="4995312" y="4408880"/>
        <a:ext cx="4144007" cy="763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63478-DD59-4273-A717-6F55C693CFE3}">
      <dsp:nvSpPr>
        <dsp:cNvPr id="0" name=""/>
        <dsp:cNvSpPr/>
      </dsp:nvSpPr>
      <dsp:spPr>
        <a:xfrm>
          <a:off x="0" y="467887"/>
          <a:ext cx="4887394" cy="623392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4693DB-D8B1-494D-BEE1-D436C590BA21}">
      <dsp:nvSpPr>
        <dsp:cNvPr id="0" name=""/>
        <dsp:cNvSpPr/>
      </dsp:nvSpPr>
      <dsp:spPr>
        <a:xfrm>
          <a:off x="195495" y="2712098"/>
          <a:ext cx="3763294" cy="374035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b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kern="1200" dirty="0" smtClean="0"/>
            <a:t>4. Alimentos y viudedad</a:t>
          </a:r>
          <a:endParaRPr lang="es-ES" sz="6000" kern="1200" dirty="0"/>
        </a:p>
      </dsp:txBody>
      <dsp:txXfrm>
        <a:off x="195495" y="2712098"/>
        <a:ext cx="3763294" cy="3740353"/>
      </dsp:txXfrm>
    </dsp:sp>
    <dsp:sp modelId="{8A4E2E18-5DFC-4673-A674-158B64014B40}">
      <dsp:nvSpPr>
        <dsp:cNvPr id="0" name=""/>
        <dsp:cNvSpPr/>
      </dsp:nvSpPr>
      <dsp:spPr>
        <a:xfrm>
          <a:off x="4045815" y="156190"/>
          <a:ext cx="1683158" cy="16831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6493CE-281B-4F39-9D01-631A14746616}">
      <dsp:nvSpPr>
        <dsp:cNvPr id="0" name=""/>
        <dsp:cNvSpPr/>
      </dsp:nvSpPr>
      <dsp:spPr>
        <a:xfrm>
          <a:off x="5728974" y="156190"/>
          <a:ext cx="3351017" cy="168315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La regulación vigente y sus antecedentes.</a:t>
          </a:r>
          <a:endParaRPr lang="es-E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El art. </a:t>
          </a:r>
          <a:r>
            <a:rPr lang="es-ES" sz="2000" kern="1200" dirty="0" smtClean="0">
              <a:hlinkClick xmlns:r="http://schemas.openxmlformats.org/officeDocument/2006/relationships" r:id="rId3"/>
            </a:rPr>
            <a:t>298 CDFA</a:t>
          </a:r>
          <a:r>
            <a:rPr lang="es-ES" sz="2000" kern="1200" dirty="0" smtClean="0"/>
            <a:t>: Precedente, el </a:t>
          </a:r>
          <a:r>
            <a:rPr lang="es-ES" sz="2000" kern="1200" dirty="0" smtClean="0">
              <a:hlinkClick xmlns:r="http://schemas.openxmlformats.org/officeDocument/2006/relationships" r:id="rId4"/>
            </a:rPr>
            <a:t>art. 84 Comp</a:t>
          </a:r>
          <a:r>
            <a:rPr lang="es-ES" sz="2000" kern="1200" dirty="0" smtClean="0"/>
            <a:t>.</a:t>
          </a:r>
          <a:endParaRPr lang="es-ES" sz="2000" kern="1200" dirty="0"/>
        </a:p>
      </dsp:txBody>
      <dsp:txXfrm>
        <a:off x="5728974" y="156190"/>
        <a:ext cx="3351017" cy="1683158"/>
      </dsp:txXfrm>
    </dsp:sp>
    <dsp:sp modelId="{2A3ACA4C-DEBC-44C5-AE23-EB924E111273}">
      <dsp:nvSpPr>
        <dsp:cNvPr id="0" name=""/>
        <dsp:cNvSpPr/>
      </dsp:nvSpPr>
      <dsp:spPr>
        <a:xfrm>
          <a:off x="3963525" y="2462270"/>
          <a:ext cx="1683158" cy="16831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E74302-E6C4-4E18-AC88-8A909FCCBD3E}">
      <dsp:nvSpPr>
        <dsp:cNvPr id="0" name=""/>
        <dsp:cNvSpPr/>
      </dsp:nvSpPr>
      <dsp:spPr>
        <a:xfrm>
          <a:off x="5728974" y="2416505"/>
          <a:ext cx="3351017" cy="168315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Antecedentes remotos:</a:t>
          </a:r>
          <a:endParaRPr lang="es-ES" sz="2400" kern="1200" dirty="0"/>
        </a:p>
        <a:p>
          <a:pPr marL="18256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hlinkClick xmlns:r="http://schemas.openxmlformats.org/officeDocument/2006/relationships" r:id="rId6"/>
            </a:rPr>
            <a:t>Apéndice del 25 a los Fueros 1º y 2º </a:t>
          </a:r>
          <a:r>
            <a:rPr lang="es-ES" sz="1800" i="1" kern="1200" dirty="0" smtClean="0">
              <a:hlinkClick xmlns:r="http://schemas.openxmlformats.org/officeDocument/2006/relationships" r:id="rId6"/>
            </a:rPr>
            <a:t>De </a:t>
          </a:r>
          <a:r>
            <a:rPr lang="es-ES" sz="1800" i="1" kern="1200" dirty="0" err="1" smtClean="0">
              <a:hlinkClick xmlns:r="http://schemas.openxmlformats.org/officeDocument/2006/relationships" r:id="rId6"/>
            </a:rPr>
            <a:t>Alimentis</a:t>
          </a:r>
          <a:r>
            <a:rPr lang="es-ES" sz="1800" i="1" kern="1200" dirty="0" smtClean="0">
              <a:hlinkClick xmlns:r="http://schemas.openxmlformats.org/officeDocument/2006/relationships" r:id="rId6"/>
            </a:rPr>
            <a:t> </a:t>
          </a:r>
          <a:r>
            <a:rPr lang="es-ES" sz="1800" kern="1200" dirty="0" smtClean="0">
              <a:hlinkClick xmlns:r="http://schemas.openxmlformats.org/officeDocument/2006/relationships" r:id="rId6"/>
            </a:rPr>
            <a:t>de 1390 y 1398 CDFA</a:t>
          </a:r>
          <a:endParaRPr lang="es-ES" sz="1800" kern="1200" dirty="0"/>
        </a:p>
        <a:p>
          <a:pPr marL="182563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La doctrina de los autores del siglo XIX</a:t>
          </a:r>
          <a:endParaRPr lang="es-ES" sz="1800" kern="1200" dirty="0"/>
        </a:p>
        <a:p>
          <a:pPr marL="342900" lvl="2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</dsp:txBody>
      <dsp:txXfrm>
        <a:off x="5728974" y="2416505"/>
        <a:ext cx="3351017" cy="1683158"/>
      </dsp:txXfrm>
    </dsp:sp>
    <dsp:sp modelId="{EF3AE56F-32E8-459D-A355-7FD78BA6C44C}">
      <dsp:nvSpPr>
        <dsp:cNvPr id="0" name=""/>
        <dsp:cNvSpPr/>
      </dsp:nvSpPr>
      <dsp:spPr>
        <a:xfrm>
          <a:off x="3954386" y="4759176"/>
          <a:ext cx="1683158" cy="168315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5EE546-6892-4716-B26F-D0B5BAB46F10}">
      <dsp:nvSpPr>
        <dsp:cNvPr id="0" name=""/>
        <dsp:cNvSpPr/>
      </dsp:nvSpPr>
      <dsp:spPr>
        <a:xfrm>
          <a:off x="5728974" y="4809090"/>
          <a:ext cx="3351017" cy="204890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hlinkClick xmlns:r="http://schemas.openxmlformats.org/officeDocument/2006/relationships" r:id="rId8"/>
            </a:rPr>
            <a:t>La S. APT núm. 25/2023, 10 de marzo</a:t>
          </a:r>
          <a:endParaRPr lang="es-E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¿Una sentencia pionera?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El contenido de la obligación: sujetos y objeto</a:t>
          </a:r>
          <a:endParaRPr lang="es-ES" sz="2000" kern="1200" dirty="0"/>
        </a:p>
      </dsp:txBody>
      <dsp:txXfrm>
        <a:off x="5728974" y="4809090"/>
        <a:ext cx="3351017" cy="2048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C7D6D-E62D-473F-96E2-841EEF2FA7E6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F385D-AAD9-4EEF-B4E7-9A7CE93272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67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C233-AAD8-45AF-97A6-CB17E223383A}" type="datetime1">
              <a:rPr lang="es-ES" smtClean="0"/>
              <a:t>15/01/2025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82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1834-AB65-4131-9BD0-8BB41FFF9550}" type="datetime1">
              <a:rPr lang="es-ES" smtClean="0"/>
              <a:t>15/01/2025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4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AB68-C1FF-4EA2-8EFB-F385CD99F7AB}" type="datetime1">
              <a:rPr lang="es-ES" smtClean="0"/>
              <a:t>15/01/2025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41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5C5C-806C-423E-87CE-717B0FDC1AC4}" type="datetime1">
              <a:rPr lang="es-ES" smtClean="0"/>
              <a:t>15/01/2025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63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47E3-ED80-493A-B292-AFBF00049F6B}" type="datetime1">
              <a:rPr lang="es-ES" smtClean="0"/>
              <a:t>15/01/2025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93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8D17-8243-42A4-8CAF-6A425C378986}" type="datetime1">
              <a:rPr lang="es-ES" smtClean="0"/>
              <a:t>15/01/2025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68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17BC-C9F6-41CB-8C54-F6D56146023F}" type="datetime1">
              <a:rPr lang="es-ES" smtClean="0"/>
              <a:t>15/01/2025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06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84E5-D949-4B51-8DB2-C7D7BEFD9BFF}" type="datetime1">
              <a:rPr lang="es-ES" smtClean="0"/>
              <a:t>15/01/2025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05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1352-81C5-4186-BD52-0BF1068ED988}" type="datetime1">
              <a:rPr lang="es-ES" smtClean="0"/>
              <a:t>15/01/2025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22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E221-4484-429A-B542-DB2A6EF14259}" type="datetime1">
              <a:rPr lang="es-ES" smtClean="0"/>
              <a:t>15/01/2025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76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C829-E7F0-4270-B0F8-F675FDAC9E12}" type="datetime1">
              <a:rPr lang="es-ES" smtClean="0"/>
              <a:t>15/01/2025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11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CDCE8-6D53-49A9-8CD9-9EC527A571AF}" type="datetime1">
              <a:rPr lang="es-ES" smtClean="0"/>
              <a:t>15/01/2025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29B95-B408-4765-957E-E758D4D5C5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heraldo.es/noticias/aragon/2023/06/05/la-justicia-obliga-a-una-viuda-a-pagar-manutencion-al-hijo-del-primer-matrimonio-de-su-marido-165626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ljusticiadearagon.es/otras-publicaciones-de-la-institucion/" TargetMode="External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hyperlink" Target="https://www.catedradcfa.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dda.es/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gidda.es/publicaciones/#:~:text=Enlace%20Volumen%20II-,Publicado%20por%3A,hizo%20el%20actual%20Director%20General%20de%20Desarrollo%20Estatutario%20y%20Programas%20Europeos,-%2C%20D.%20Luis%20Esta%C3%BAn" TargetMode="External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8723" y="2667699"/>
            <a:ext cx="5998127" cy="3662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Viudedad foral </a:t>
            </a:r>
            <a:endParaRPr lang="es-E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</a:p>
          <a:p>
            <a:pPr algn="ctr"/>
            <a:r>
              <a:rPr lang="es-E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 de alimentos</a:t>
            </a:r>
          </a:p>
          <a:p>
            <a:pPr algn="ctr"/>
            <a:endParaRPr lang="es-ES" sz="4000" dirty="0" smtClean="0"/>
          </a:p>
          <a:p>
            <a:pPr algn="ctr"/>
            <a:r>
              <a:rPr lang="es-ES" sz="2400" dirty="0" smtClean="0"/>
              <a:t>Carmen </a:t>
            </a:r>
            <a:r>
              <a:rPr lang="es-ES" sz="2400" dirty="0" err="1" smtClean="0"/>
              <a:t>Bayod</a:t>
            </a:r>
            <a:r>
              <a:rPr lang="es-ES" sz="2400" dirty="0" smtClean="0"/>
              <a:t> López</a:t>
            </a:r>
          </a:p>
          <a:p>
            <a:pPr algn="ctr"/>
            <a:r>
              <a:rPr lang="es-ES" sz="2400" dirty="0" smtClean="0"/>
              <a:t>Catedrática de Derecho civil</a:t>
            </a:r>
          </a:p>
          <a:p>
            <a:pPr algn="ctr"/>
            <a:r>
              <a:rPr lang="es-ES" sz="2400" dirty="0" smtClean="0"/>
              <a:t>Universidad de Zaragoza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85" y="-109056"/>
            <a:ext cx="5125037" cy="566256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" y="58723"/>
            <a:ext cx="3339682" cy="7969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54" y="6082018"/>
            <a:ext cx="1747840" cy="706412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397540" y="6602135"/>
            <a:ext cx="2717509" cy="268447"/>
          </a:xfrm>
        </p:spPr>
        <p:txBody>
          <a:bodyPr/>
          <a:lstStyle/>
          <a:p>
            <a:r>
              <a:rPr lang="es-ES" smtClean="0"/>
              <a:t>©cbayod</a:t>
            </a:r>
            <a:endParaRPr lang="es-ES" dirty="0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1</a:t>
            </a:fld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" y="2093976"/>
            <a:ext cx="1367404" cy="1696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70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0010" y="0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3999" cy="29445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CuadroTexto 5"/>
          <p:cNvSpPr txBox="1"/>
          <p:nvPr/>
        </p:nvSpPr>
        <p:spPr>
          <a:xfrm>
            <a:off x="0" y="2860645"/>
            <a:ext cx="91439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origen de las cosas: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«Una viuda usufructuaria obligada a pagar la manutención al hijo del primer matrimonio de su marido», (Heraldo de Aragón, lunes 5 de junio de 2023)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Alimentos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Aragón: supletoriedad del Derecho del Estado y normas propias de preferente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viudedad foral aragonesa. Situación jurídica del viudo. Derechos y obligaciones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28650" lvl="1" indent="-184150"/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 Viudedad foral aragonesa.</a:t>
            </a:r>
          </a:p>
          <a:p>
            <a:pPr marL="628650" lvl="1" indent="-184150"/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 Situación jurídica del viudo: Derechos y obligaciones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Alimentos y viudedad foral.</a:t>
            </a:r>
          </a:p>
          <a:p>
            <a:pPr lvl="1"/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4.1. La regulación vigente y sus antecedentes</a:t>
            </a:r>
          </a:p>
          <a:p>
            <a:pPr lvl="1"/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4.2. La doctrina de los autores del XIX.</a:t>
            </a:r>
          </a:p>
          <a:p>
            <a:pPr lvl="1"/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 La SAP de Teruel de 10 de marzo de 1923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5066950" y="6610525"/>
            <a:ext cx="1048100" cy="253564"/>
          </a:xfrm>
        </p:spPr>
        <p:txBody>
          <a:bodyPr/>
          <a:lstStyle/>
          <a:p>
            <a:r>
              <a:rPr lang="es-ES" smtClean="0"/>
              <a:t>©cbayod</a:t>
            </a:r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6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07" y="335558"/>
            <a:ext cx="5964573" cy="5259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65054" y="178089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1. El origen de las cosas:</a:t>
            </a:r>
            <a:endParaRPr lang="es-ES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9" y="725649"/>
            <a:ext cx="2721879" cy="383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0" y="4865615"/>
            <a:ext cx="44480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1.1 Referencia a la noticia, S. AP de Teruel núm. 25/2023, de 10 de marzo:</a:t>
            </a:r>
          </a:p>
          <a:p>
            <a:pPr marL="449263" indent="-285750">
              <a:buFont typeface="Arial" panose="020B0604020202020204" pitchFamily="34" charset="0"/>
              <a:buChar char="•"/>
            </a:pPr>
            <a:r>
              <a:rPr lang="es-ES" dirty="0" smtClean="0"/>
              <a:t>¿Una sentencia pionera?</a:t>
            </a:r>
          </a:p>
          <a:p>
            <a:pPr marL="449263" indent="-285750">
              <a:buFont typeface="Arial" panose="020B0604020202020204" pitchFamily="34" charset="0"/>
              <a:buChar char="•"/>
            </a:pPr>
            <a:r>
              <a:rPr lang="es-ES" dirty="0" smtClean="0"/>
              <a:t>Cuestiones previas: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Alimentos en Aragón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Situación del viudo aragonés: Derecho y obligaciones</a:t>
            </a:r>
            <a:endParaRPr lang="es-ES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7961152" y="6635693"/>
            <a:ext cx="1182847" cy="222307"/>
          </a:xfrm>
        </p:spPr>
        <p:txBody>
          <a:bodyPr/>
          <a:lstStyle/>
          <a:p>
            <a:r>
              <a:rPr lang="es-ES" dirty="0" smtClean="0"/>
              <a:t>©</a:t>
            </a:r>
            <a:r>
              <a:rPr lang="es-ES" dirty="0" err="1" smtClean="0"/>
              <a:t>cbayod</a:t>
            </a:r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8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028950" y="6498964"/>
            <a:ext cx="3086100" cy="365125"/>
          </a:xfrm>
        </p:spPr>
        <p:txBody>
          <a:bodyPr/>
          <a:lstStyle/>
          <a:p>
            <a:r>
              <a:rPr lang="es-ES" dirty="0" smtClean="0"/>
              <a:t>©</a:t>
            </a:r>
            <a:r>
              <a:rPr lang="es-ES" dirty="0" err="1" smtClean="0"/>
              <a:t>cbayod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4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-1" y="41945"/>
            <a:ext cx="6687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s-ES" sz="2400" b="1" dirty="0" smtClean="0"/>
              <a:t>2. Los alimentos en Aragón: supletoriedad del Derecho del estado y normas de preferente aplicación.</a:t>
            </a:r>
            <a:endParaRPr lang="es-ES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09" y="1281683"/>
            <a:ext cx="2142122" cy="2969615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40" y="3195424"/>
            <a:ext cx="2793535" cy="3178905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04" y="110703"/>
            <a:ext cx="3048000" cy="2407203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10" name="CuadroTexto 9"/>
          <p:cNvSpPr txBox="1"/>
          <p:nvPr/>
        </p:nvSpPr>
        <p:spPr>
          <a:xfrm>
            <a:off x="268448" y="11409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960536" y="1929467"/>
            <a:ext cx="4532543" cy="1622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2.1. Ausencia de regulación expresa en  Aragón y supletoriedad del Código civil.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El art. 1.2 CDFA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Algunas cuestiones: preferencia del Derecho foral.</a:t>
            </a:r>
            <a:endParaRPr lang="es-ES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2278" y="4538444"/>
            <a:ext cx="6065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2.2. La regulación de los alimentos en el Derecho foral de Aragón</a:t>
            </a:r>
            <a:r>
              <a:rPr lang="es-ES" sz="2000" dirty="0" smtClean="0"/>
              <a:t>.</a:t>
            </a:r>
          </a:p>
          <a:p>
            <a:pPr marL="720725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Voz </a:t>
            </a:r>
            <a:r>
              <a:rPr lang="es-ES" sz="2000" i="1" dirty="0" smtClean="0"/>
              <a:t>Alimentos</a:t>
            </a:r>
            <a:r>
              <a:rPr lang="es-ES" sz="2000" dirty="0" smtClean="0"/>
              <a:t>:</a:t>
            </a:r>
          </a:p>
          <a:p>
            <a:pPr marL="720725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17 preceptos:</a:t>
            </a:r>
          </a:p>
          <a:p>
            <a:pPr marL="1177925" lvl="1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Arts. 10.a; art. 58.2; 62; 69.2; 137; 160; 218, b), 253; 298; 307; 313; 339; 451; 480; 489; 510; 515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6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5499"/>
            <a:ext cx="9144001" cy="565687"/>
          </a:xfrm>
        </p:spPr>
        <p:txBody>
          <a:bodyPr>
            <a:noAutofit/>
          </a:bodyPr>
          <a:lstStyle/>
          <a:p>
            <a:pPr algn="just"/>
            <a:r>
              <a:rPr lang="es-ES" sz="2400" b="1" dirty="0" smtClean="0"/>
              <a:t>3. La viudedad foral aragonesa. Situación jurídica del viudo: Derechos y obligaciones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581074"/>
            <a:ext cx="3086100" cy="365125"/>
          </a:xfrm>
        </p:spPr>
        <p:txBody>
          <a:bodyPr/>
          <a:lstStyle/>
          <a:p>
            <a:r>
              <a:rPr lang="es-ES" dirty="0" smtClean="0"/>
              <a:t>©</a:t>
            </a:r>
            <a:r>
              <a:rPr lang="es-ES" dirty="0" err="1" smtClean="0"/>
              <a:t>cbayod</a:t>
            </a:r>
            <a:endParaRPr lang="es-ES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847731946"/>
              </p:ext>
            </p:extLst>
          </p:nvPr>
        </p:nvGraphicFramePr>
        <p:xfrm>
          <a:off x="0" y="654269"/>
          <a:ext cx="9144000" cy="623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5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52" y="4382155"/>
            <a:ext cx="4808482" cy="2625615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7390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1CA71C-6545-47DE-9103-9839D15C2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478F90-7BBF-4AF9-A7D0-2932472B7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13F42A-EB4D-422E-9223-FA8F246F9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1E0A0A-FF19-4C49-8EC8-ABD2F350D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FA6B17-947B-473B-9474-4B0A94996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CCA2E5-4EE8-41EF-8F2D-36EC3A2B4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37F222-73F3-415A-824C-97530606F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58A481-FD3C-4F30-8404-5025014DE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B8F043-AF65-4E89-B6EA-399BA5942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BD3F3B-7637-4CBA-AAAA-F645004CA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169DCD-EC54-413F-B4C1-BBCD0BCFE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57F8DE-2C95-4F10-9462-389014484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064911-0B80-4BA4-9D15-B055DEA88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486EBC-BD2B-41E8-919A-C9B106B42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B757CF-08AD-4722-A199-8B6C7440A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756723-0287-4E13-9130-BD3E9339E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600536-97D9-488C-BAFE-73BAE189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60BDB9-7064-434C-A5F7-BE43216C7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581074"/>
            <a:ext cx="3086100" cy="365125"/>
          </a:xfrm>
        </p:spPr>
        <p:txBody>
          <a:bodyPr/>
          <a:lstStyle/>
          <a:p>
            <a:r>
              <a:rPr lang="es-ES" dirty="0" smtClean="0"/>
              <a:t>©</a:t>
            </a:r>
            <a:r>
              <a:rPr lang="es-ES" dirty="0" err="1" smtClean="0"/>
              <a:t>cbayod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95-B408-4765-957E-E758D4D5C55D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773961217"/>
              </p:ext>
            </p:extLst>
          </p:nvPr>
        </p:nvGraphicFramePr>
        <p:xfrm>
          <a:off x="0" y="0"/>
          <a:ext cx="90799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6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84693DB-D8B1-494D-BEE1-D436C590B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A63478-DD59-4273-A717-6F55C693C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4E2E18-5DFC-4673-A674-158B64014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A6493CE-281B-4F39-9D01-631A14746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A3ACA4C-DEBC-44C5-AE23-EB924E111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E74302-E6C4-4E18-AC88-8A909FCCB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F3AE56F-32E8-459D-A355-7FD78BA6C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45EE546-6892-4716-B26F-D0B5BAB46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1F6E-A993-4858-A7F5-37B49D1DE783}" type="slidenum">
              <a:rPr lang="es-ES" smtClean="0"/>
              <a:t>7</a:t>
            </a:fld>
            <a:endParaRPr lang="es-ES"/>
          </a:p>
        </p:txBody>
      </p:sp>
      <p:sp>
        <p:nvSpPr>
          <p:cNvPr id="5" name="Text Box 2052"/>
          <p:cNvSpPr txBox="1">
            <a:spLocks noChangeArrowheads="1"/>
          </p:cNvSpPr>
          <p:nvPr/>
        </p:nvSpPr>
        <p:spPr bwMode="auto">
          <a:xfrm>
            <a:off x="3069" y="6653214"/>
            <a:ext cx="726481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_tradnl" sz="750" dirty="0"/>
              <a:t>© Dra. </a:t>
            </a:r>
            <a:r>
              <a:rPr lang="es-ES_tradnl" altLang="es-ES_tradnl" sz="750" dirty="0" err="1"/>
              <a:t>Bayod</a:t>
            </a:r>
            <a:endParaRPr lang="es-ES_tradnl" altLang="es-ES_tradnl" sz="750" dirty="0"/>
          </a:p>
        </p:txBody>
      </p:sp>
      <p:pic>
        <p:nvPicPr>
          <p:cNvPr id="7" name="Imagen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4655127"/>
            <a:ext cx="4754606" cy="1336098"/>
          </a:xfrm>
          <a:prstGeom prst="rect">
            <a:avLst/>
          </a:prstGeom>
        </p:spPr>
      </p:pic>
      <p:pic>
        <p:nvPicPr>
          <p:cNvPr id="8" name="Imagen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981324"/>
            <a:ext cx="2514600" cy="3448051"/>
          </a:xfrm>
          <a:prstGeom prst="rect">
            <a:avLst/>
          </a:prstGeom>
        </p:spPr>
      </p:pic>
      <p:pic>
        <p:nvPicPr>
          <p:cNvPr id="6" name="Imagen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8" y="389243"/>
            <a:ext cx="2758037" cy="1515757"/>
          </a:xfrm>
          <a:prstGeom prst="rect">
            <a:avLst/>
          </a:prstGeom>
        </p:spPr>
      </p:pic>
      <p:pic>
        <p:nvPicPr>
          <p:cNvPr id="4" name="Imagen 3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547687"/>
            <a:ext cx="2257425" cy="31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1040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>
                <a:solidFill>
                  <a:srgbClr val="002060"/>
                </a:solidFill>
              </a:rPr>
              <a:t>cbayod</a:t>
            </a:r>
            <a:r>
              <a:rPr lang="es-ES" sz="1200" i="1" dirty="0" smtClean="0">
                <a:solidFill>
                  <a:srgbClr val="002060"/>
                </a:solidFill>
              </a:rPr>
              <a:t>©</a:t>
            </a:r>
            <a:endParaRPr lang="es-ES_tradnl" sz="1200" i="1" dirty="0">
              <a:solidFill>
                <a:srgbClr val="00206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>
                <a:solidFill>
                  <a:srgbClr val="002060"/>
                </a:solidFill>
              </a:rPr>
              <a:t>8</a:t>
            </a:fld>
            <a:endParaRPr lang="es-ES_tradnl" dirty="0">
              <a:solidFill>
                <a:srgbClr val="00206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80072" y="404664"/>
            <a:ext cx="829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Ruegos y preguntas</a:t>
            </a:r>
            <a:endParaRPr lang="es-ES_tradn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D791-5927-41FC-B29B-AB275D1E6644}" type="slidenum">
              <a:rPr lang="es-ES" smtClean="0"/>
              <a:t>9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8262" y="219807"/>
            <a:ext cx="8357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Hemos llegado al final: Gracias por su atención</a:t>
            </a:r>
            <a:endParaRPr lang="es-ES" sz="44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55577" y="5776543"/>
            <a:ext cx="3877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Carmen </a:t>
            </a:r>
            <a:r>
              <a:rPr lang="es-ES" sz="2800" dirty="0" err="1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Bayod</a:t>
            </a:r>
            <a:r>
              <a:rPr lang="es-ES" sz="28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 López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Catedrática de Derecho civil</a:t>
            </a:r>
            <a:endParaRPr lang="es-ES" sz="28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466</Words>
  <Application>Microsoft Office PowerPoint</Application>
  <PresentationFormat>Presentación en pantalla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Edwardian Script ITC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3. La viudedad foral aragonesa. Situación jurídica del viudo: Derechos y obligaciones.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36</cp:revision>
  <dcterms:created xsi:type="dcterms:W3CDTF">2025-01-15T10:58:24Z</dcterms:created>
  <dcterms:modified xsi:type="dcterms:W3CDTF">2025-01-15T18:53:32Z</dcterms:modified>
</cp:coreProperties>
</file>